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Economica"/>
      <p:regular r:id="rId9"/>
      <p:bold r:id="rId10"/>
      <p:italic r:id="rId11"/>
      <p:boldItalic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italic.fntdata"/><Relationship Id="rId10" Type="http://schemas.openxmlformats.org/officeDocument/2006/relationships/font" Target="fonts/Economica-bold.fntdata"/><Relationship Id="rId13" Type="http://schemas.openxmlformats.org/officeDocument/2006/relationships/font" Target="fonts/OpenSans-regular.fntdata"/><Relationship Id="rId12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conomica-regular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fab6d77c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fab6d77c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fab6d77c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fab6d77c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jcUVjnxtrFJw_Arg-Mjz7-rB8-LiSYE-/view" TargetMode="External"/><Relationship Id="rId4" Type="http://schemas.openxmlformats.org/officeDocument/2006/relationships/image" Target="../media/image4.jpg"/><Relationship Id="rId10" Type="http://schemas.openxmlformats.org/officeDocument/2006/relationships/image" Target="../media/image3.jpg"/><Relationship Id="rId9" Type="http://schemas.openxmlformats.org/officeDocument/2006/relationships/hyperlink" Target="http://drive.google.com/file/d/1ditY2sVX3MdF26LvjXvPOCcN-cT7iQ46/view" TargetMode="External"/><Relationship Id="rId5" Type="http://schemas.openxmlformats.org/officeDocument/2006/relationships/hyperlink" Target="http://drive.google.com/file/d/1T0wA8C8WPLXqCYPAqQmdf1G_VuC9QDUV/view" TargetMode="External"/><Relationship Id="rId6" Type="http://schemas.openxmlformats.org/officeDocument/2006/relationships/image" Target="../media/image2.jpg"/><Relationship Id="rId7" Type="http://schemas.openxmlformats.org/officeDocument/2006/relationships/hyperlink" Target="http://drive.google.com/file/d/1YM85N-cIX7aDgACIEo9cC_PkgIiEVcB0/view" TargetMode="External"/><Relationship Id="rId8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Spirographs with Python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Szerdi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25" y="1959025"/>
            <a:ext cx="3094958" cy="30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000" y="77350"/>
            <a:ext cx="3094949" cy="301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works: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32631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Lots of number crunching and plotting.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To animate drawing, set up a loop and iterate through t.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For the rest of the animations, calculate the entire spirograph at once and iterate through a list of initial conditions: r, R, and d.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Diagram for spirograph trajectory equation derivation to the right, code sample further right.</a:t>
            </a:r>
            <a:endParaRPr sz="15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775" y="1092600"/>
            <a:ext cx="2578451" cy="2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500" y="0"/>
            <a:ext cx="2809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3395975" y="3671050"/>
            <a:ext cx="29634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 courtesy of Wikipedia: https://en.wikipedia.org/wiki/Spirograph#/media/File:Resonance_Cascade.svg</a:t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title="animation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975" y="2572450"/>
            <a:ext cx="3945076" cy="26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title="animation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1025" y="0"/>
            <a:ext cx="3942975" cy="26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title="animation3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0" y="2571750"/>
            <a:ext cx="3942977" cy="263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title="animation1.mp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0" y="0"/>
            <a:ext cx="3942977" cy="26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