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8AD12-0A0A-F388-DC17-856F3DC3E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051CD2-DA1C-4676-F0EE-98F32704F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CAA07-8DCA-8972-5671-6F41E5CE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52DC3-AEA8-C27F-7D43-05271932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A11FD6-706A-6305-673F-C973E7D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9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903B9-CE22-8B91-5FFB-F22F0388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C28C46-26F9-B148-4344-94BFF69D0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FEA26C-E59B-81F2-1460-2004718E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E5A589-2A91-C24F-5C57-B5FE2DBB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8546B9-D884-E77D-BCD4-B4F11E82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DE4ADE-4368-795E-F649-551E9647B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8625F2-962D-8535-F81E-8F6BD335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9967C-941E-85FE-F466-21E9DA17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AEE95B-4D35-110B-8C00-E199EADE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EE94A-ADB7-EEBF-C51E-A2237AE3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174D0-569F-FF6B-D3DC-3A6E56C9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70121D-9F75-175C-35C2-A312DB6A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E78BE9-B8FE-6689-9C37-CCF1A326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5356-EE99-BF9D-9D1B-D5AEECAF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CC9357-842D-F266-290A-F5E6E9F9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90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82930-86F3-C4FE-EBEE-42443CEC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40F4D0-82F9-824D-9E3C-429C38603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D65BB9-F0E0-66C5-ADE3-99404E68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6332D-D2B6-7861-C364-AC7AE6E5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EC59C-52BA-8A4E-EDEC-F5A0BA01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30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7FEBF-F6C7-AFFD-B293-805C678D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1ED9C1-BCF2-42A8-8E09-7DDDE550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E63ACF-ED0D-2C63-1CC5-CD5AE4997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F713E2-D8C0-8106-D2A6-F0CF499B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A39F77-8202-924C-B621-A01FBBD0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D76173-9252-36C9-B269-CD17D96C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D2679-A56E-9DC6-76E3-80141F69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535EC0-B92B-0443-218D-DF2455B3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7F3992-B9F6-55D6-2D48-63EC3D7EE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1EA58B-3E36-2C9C-2B31-A9AAA3666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FDD4D7-2614-837E-1904-CEDB074E0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2DB29A-44B1-1845-47A0-B2F9F409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6FB93F-D887-7499-5EBF-4440449C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24C8D2-DB42-A57C-B450-ADAA006F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F5B03-04CF-FA3A-4B80-6D5FC0D6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A43137-AB9B-F9E4-419C-4348FA9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718245B-3263-F846-9F12-007239BB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C1C2A3-F12B-A951-CDE2-AAA8D933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8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CFE558-14EB-0E45-BAF3-2D64CA33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787860-2804-B380-B60F-ACE0DE5B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95556-AF01-4150-3CE1-CFCB006D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2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EFC17-81E5-0FCC-3AB2-D5AD6D67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4AFB6-CE6C-7891-4DCE-A7336E83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8E18C1-63CA-B578-08D9-24FB7C286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F1C210-6CC3-DA58-8182-5FA5411C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0C2E19-788C-923C-2942-456430B6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7C8133-D3E7-8886-1909-898B1EA0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0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D8310-56AA-55D8-4B18-8011D7C1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BC67B3-3262-8EFC-77DE-4BFE71A69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EBCE2-28ED-6975-56FE-CE289B034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B67B19-ED68-EDD4-798E-58A3A706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2B36F0-603B-2DE7-8EFA-530568F1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CF4B45-A7AD-E385-E477-17848601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7A4AD9-B083-BADF-4603-C1E2038D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FDD666-F19D-9C86-B875-82274B94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4B4219-C011-1EE2-1633-9BA291E06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9873-5DFF-4616-8FA6-629F01DCA5B4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337220-C306-CC45-D4AD-6AF697A20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12794B-48EE-EB43-89CC-DCE6DB938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682F-3C7A-4CF6-9611-42A7EEF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9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381/cds.f17050d7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zh-cn.topographic-m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856932-A145-03CF-BB4E-E45C885CB10D}"/>
              </a:ext>
            </a:extLst>
          </p:cNvPr>
          <p:cNvSpPr txBox="1"/>
          <p:nvPr/>
        </p:nvSpPr>
        <p:spPr>
          <a:xfrm>
            <a:off x="1898664" y="297555"/>
            <a:ext cx="8394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3D Simulation of Topographic of erosion in California</a:t>
            </a:r>
            <a:endParaRPr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AA6852-1AAB-82F2-F8B0-9E9E9B0DA38B}"/>
              </a:ext>
            </a:extLst>
          </p:cNvPr>
          <p:cNvSpPr txBox="1"/>
          <p:nvPr/>
        </p:nvSpPr>
        <p:spPr>
          <a:xfrm>
            <a:off x="4446416" y="1620994"/>
            <a:ext cx="329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Tang,ZiKang</a:t>
            </a:r>
            <a:r>
              <a:rPr lang="en-US" altLang="zh-CN" dirty="0"/>
              <a:t>	3039758217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8152EF3-8438-4627-299B-770F427725E9}"/>
                  </a:ext>
                </a:extLst>
              </p:cNvPr>
              <p:cNvSpPr txBox="1"/>
              <p:nvPr/>
            </p:nvSpPr>
            <p:spPr>
              <a:xfrm>
                <a:off x="1945100" y="2414022"/>
                <a:ext cx="8301790" cy="850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𝑟𝑜𝑐𝑘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 </m:t>
                      </m:r>
                      <m:acc>
                        <m:accPr>
                          <m:chr m:val="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8152EF3-8438-4627-299B-770F42772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00" y="2414022"/>
                <a:ext cx="8301790" cy="850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7901A43-9C1E-0ACF-8F3E-BF78D9B7D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13" y="3023166"/>
            <a:ext cx="6037564" cy="37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4201B4-95CD-8E58-168E-48761E6B653E}"/>
              </a:ext>
            </a:extLst>
          </p:cNvPr>
          <p:cNvSpPr txBox="1"/>
          <p:nvPr/>
        </p:nvSpPr>
        <p:spPr>
          <a:xfrm>
            <a:off x="409650" y="349302"/>
            <a:ext cx="11492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Step1</a:t>
            </a:r>
            <a:r>
              <a:rPr lang="en-US" altLang="zh-CN" dirty="0"/>
              <a:t>	Get the landscape of California (topographic map) from </a:t>
            </a:r>
            <a:r>
              <a:rPr lang="en-US" altLang="zh-CN" dirty="0">
                <a:solidFill>
                  <a:srgbClr val="005999"/>
                </a:solidFill>
                <a:latin typeface="Rubik"/>
                <a:hlinkClick r:id="rId2" tooltip="免费地形图、海拔、地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topographic-map.com</a:t>
            </a:r>
            <a:endParaRPr lang="en-US" altLang="zh-CN" dirty="0"/>
          </a:p>
          <a:p>
            <a:r>
              <a:rPr lang="en-US" altLang="zh-CN" b="1" dirty="0"/>
              <a:t>Step2</a:t>
            </a:r>
            <a:r>
              <a:rPr lang="en-US" altLang="zh-CN" dirty="0"/>
              <a:t>	Convert the .png image to a </a:t>
            </a:r>
            <a:r>
              <a:rPr lang="en-US" altLang="zh-CN" dirty="0" err="1"/>
              <a:t>numpy</a:t>
            </a:r>
            <a:r>
              <a:rPr lang="en-US" altLang="zh-CN" dirty="0"/>
              <a:t> array according the given </a:t>
            </a:r>
            <a:r>
              <a:rPr lang="en-US" altLang="zh-CN" dirty="0" err="1"/>
              <a:t>colorbar</a:t>
            </a:r>
            <a:r>
              <a:rPr lang="en-US" altLang="zh-CN" dirty="0"/>
              <a:t>.</a:t>
            </a:r>
          </a:p>
          <a:p>
            <a:r>
              <a:rPr lang="en-US" altLang="zh-CN" b="1" dirty="0"/>
              <a:t>Step3</a:t>
            </a:r>
            <a:r>
              <a:rPr lang="en-US" altLang="zh-CN" dirty="0"/>
              <a:t>	</a:t>
            </a:r>
            <a:r>
              <a:rPr lang="en-US" altLang="zh-CN" b="1" dirty="0"/>
              <a:t>Resampling</a:t>
            </a:r>
            <a:r>
              <a:rPr lang="en-US" altLang="zh-CN" dirty="0"/>
              <a:t>: Use methods like bicubic interpolation to adjust the original array from 761×730 to 200×200. </a:t>
            </a:r>
            <a:r>
              <a:rPr lang="en-US" altLang="zh-CN" b="1" dirty="0"/>
              <a:t>Smoothing</a:t>
            </a:r>
            <a:r>
              <a:rPr lang="en-US" altLang="zh-CN" dirty="0"/>
              <a:t>: apply a low-pass filter (Gaussian filter), to reduce the high-frequency details</a:t>
            </a:r>
          </a:p>
          <a:p>
            <a:r>
              <a:rPr lang="en-US" altLang="zh-CN" b="1" dirty="0"/>
              <a:t>Step4</a:t>
            </a:r>
            <a:r>
              <a:rPr lang="en-US" altLang="zh-CN" dirty="0"/>
              <a:t>	Get the rainfall data from </a:t>
            </a:r>
          </a:p>
          <a:p>
            <a:r>
              <a:rPr lang="en-US" altLang="zh-CN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ERA5 monthly averaged data on single levels from 1940 to present(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DOI: 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10.24381/cds.f17050d7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US" altLang="zh-CN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Then to calculate the monthly average of precipitation, we assume that precipitation is proportional to erodibility coefficient, to decide the value of K.</a:t>
            </a:r>
          </a:p>
          <a:p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The mean rainfall is 0.00118 kg/m^2 /month</a:t>
            </a:r>
            <a:endParaRPr lang="en-US" altLang="zh-CN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altLang="zh-CN" b="1" dirty="0">
                <a:solidFill>
                  <a:srgbClr val="333333"/>
                </a:solidFill>
                <a:latin typeface="Open Sans" panose="020B0606030504020204" pitchFamily="34" charset="0"/>
              </a:rPr>
              <a:t>Step5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	Use ODE and iteration to calculate the topographic erosion in California</a:t>
            </a:r>
            <a:endParaRPr lang="en-US" altLang="zh-CN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24E07F-004A-DF60-4379-F490DAB7D7BF}"/>
              </a:ext>
            </a:extLst>
          </p:cNvPr>
          <p:cNvGrpSpPr/>
          <p:nvPr/>
        </p:nvGrpSpPr>
        <p:grpSpPr>
          <a:xfrm>
            <a:off x="0" y="3869353"/>
            <a:ext cx="9148883" cy="2986436"/>
            <a:chOff x="409650" y="924452"/>
            <a:chExt cx="9148883" cy="298643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958DCD7-FA71-2F68-AD13-EE4880F32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620" y="924452"/>
              <a:ext cx="3981913" cy="2986435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111C990-8441-125D-54AF-3773AC5FD3EB}"/>
                </a:ext>
              </a:extLst>
            </p:cNvPr>
            <p:cNvGrpSpPr/>
            <p:nvPr/>
          </p:nvGrpSpPr>
          <p:grpSpPr>
            <a:xfrm>
              <a:off x="409650" y="924453"/>
              <a:ext cx="5841692" cy="2986435"/>
              <a:chOff x="409650" y="924453"/>
              <a:chExt cx="5841692" cy="2986435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F0CD7D2-BC74-88EB-626D-E7E1C33EC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429" y="924453"/>
                <a:ext cx="3981913" cy="2986435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727DF5B-D1F5-729D-C658-85119A4F5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50" y="1273757"/>
                <a:ext cx="2123345" cy="2287829"/>
              </a:xfrm>
              <a:prstGeom prst="rect">
                <a:avLst/>
              </a:prstGeom>
            </p:spPr>
          </p:pic>
        </p:grp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833BF20-B8F9-5C18-315F-7E45A7013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37" y="3873774"/>
            <a:ext cx="3978968" cy="29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8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ult200200">
            <a:hlinkClick r:id="" action="ppaction://media"/>
            <a:extLst>
              <a:ext uri="{FF2B5EF4-FFF2-40B4-BE49-F238E27FC236}">
                <a16:creationId xmlns:a16="http://schemas.microsoft.com/office/drawing/2014/main" id="{E72F1A69-0340-035D-FAF3-C364A744B6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627" y="680313"/>
            <a:ext cx="11171529" cy="55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175</Words>
  <Application>Microsoft Office PowerPoint</Application>
  <PresentationFormat>宽屏</PresentationFormat>
  <Paragraphs>12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Rubik</vt:lpstr>
      <vt:lpstr>等线</vt:lpstr>
      <vt:lpstr>等线 Light</vt:lpstr>
      <vt:lpstr>Arial</vt:lpstr>
      <vt:lpstr>Cambria Math</vt:lpstr>
      <vt:lpstr>Open Sans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 子康</dc:creator>
  <cp:lastModifiedBy>唐 子康</cp:lastModifiedBy>
  <cp:revision>3</cp:revision>
  <dcterms:created xsi:type="dcterms:W3CDTF">2023-11-27T06:54:01Z</dcterms:created>
  <dcterms:modified xsi:type="dcterms:W3CDTF">2023-11-27T08:37:54Z</dcterms:modified>
</cp:coreProperties>
</file>