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>
        <p:scale>
          <a:sx n="93" d="100"/>
          <a:sy n="93" d="100"/>
        </p:scale>
        <p:origin x="14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4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7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2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11/28/23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4875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382">
            <a:extLst>
              <a:ext uri="{FF2B5EF4-FFF2-40B4-BE49-F238E27FC236}">
                <a16:creationId xmlns:a16="http://schemas.microsoft.com/office/drawing/2014/main" id="{AA327652-D1AD-7EEF-E1E5-F918D53C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17776" b="32224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BA456-A474-90BA-1BAD-06BF49605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334000" cy="257651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Simulation of Earthquakes Near the Cascadian Subduction 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472A6-6A30-9B6A-5C0F-88588891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Marcella Welter</a:t>
            </a:r>
          </a:p>
        </p:txBody>
      </p:sp>
      <p:pic>
        <p:nvPicPr>
          <p:cNvPr id="1028" name="Picture 4" descr="Cascadia Subduction Zone">
            <a:extLst>
              <a:ext uri="{FF2B5EF4-FFF2-40B4-BE49-F238E27FC236}">
                <a16:creationId xmlns:a16="http://schemas.microsoft.com/office/drawing/2014/main" id="{0F1F5106-9E19-AB01-BC51-70147732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277"/>
            <a:ext cx="5334000" cy="62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7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g peaking at the window">
            <a:extLst>
              <a:ext uri="{FF2B5EF4-FFF2-40B4-BE49-F238E27FC236}">
                <a16:creationId xmlns:a16="http://schemas.microsoft.com/office/drawing/2014/main" id="{9341C7F3-497F-A99F-08B4-A6A40E2DB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3104" r="-1" b="2624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64BBE-EE6D-E94A-4256-2BA48D6C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Cascadian Subduction Zone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A7B1-71E4-6592-6FE9-3FA02A81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221" y="1719672"/>
            <a:ext cx="7959560" cy="4569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convergent plate boundary with the Juan de Fuca plate subducting under the North American plate, located off the Oregon coast. A hotspot for deep earthquakes and has potential to have 9.0+ earthquake.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Downloaded catalog of past earthquakes (1970 – 2023), including coordinates, time, and magnitude</a:t>
            </a:r>
          </a:p>
          <a:p>
            <a:pPr lvl="1"/>
            <a:r>
              <a:rPr lang="en-US" dirty="0"/>
              <a:t>Plotted earthquakes for each year in separate frames within subduction zone (used Google Maps to find approximate coordinates, created functions to get catalog for each year, and create each frame)</a:t>
            </a:r>
          </a:p>
          <a:p>
            <a:pPr lvl="1"/>
            <a:r>
              <a:rPr lang="en-US" dirty="0"/>
              <a:t>Used </a:t>
            </a:r>
            <a:r>
              <a:rPr lang="en-US" dirty="0" err="1"/>
              <a:t>ffmpeg</a:t>
            </a:r>
            <a:r>
              <a:rPr lang="en-US" dirty="0"/>
              <a:t> to collect all the frames and create animation</a:t>
            </a:r>
          </a:p>
        </p:txBody>
      </p:sp>
    </p:spTree>
    <p:extLst>
      <p:ext uri="{BB962C8B-B14F-4D97-AF65-F5344CB8AC3E}">
        <p14:creationId xmlns:p14="http://schemas.microsoft.com/office/powerpoint/2010/main" val="798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1026-C2F2-4564-3D4F-B2C97021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1" y="470779"/>
            <a:ext cx="5229864" cy="1077229"/>
          </a:xfrm>
        </p:spPr>
        <p:txBody>
          <a:bodyPr/>
          <a:lstStyle/>
          <a:p>
            <a:r>
              <a:rPr lang="en-US" dirty="0"/>
              <a:t>Final Animation</a:t>
            </a:r>
          </a:p>
        </p:txBody>
      </p:sp>
      <p:pic>
        <p:nvPicPr>
          <p:cNvPr id="5" name="Content Placeholder 4" descr="A map of the area with yellow dots&#10;&#10;Description automatically generated">
            <a:extLst>
              <a:ext uri="{FF2B5EF4-FFF2-40B4-BE49-F238E27FC236}">
                <a16:creationId xmlns:a16="http://schemas.microsoft.com/office/drawing/2014/main" id="{2230F713-3723-904A-2A8C-15A01830F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780" y="1260764"/>
            <a:ext cx="8980440" cy="5388264"/>
          </a:xfrm>
        </p:spPr>
      </p:pic>
    </p:spTree>
    <p:extLst>
      <p:ext uri="{BB962C8B-B14F-4D97-AF65-F5344CB8AC3E}">
        <p14:creationId xmlns:p14="http://schemas.microsoft.com/office/powerpoint/2010/main" val="1681591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{C90ECC92-04E5-FB48-8BBA-1B701E972D73}tf16401378</Template>
  <TotalTime>555</TotalTime>
  <Words>115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Simulation of Earthquakes Near the Cascadian Subduction Zone</vt:lpstr>
      <vt:lpstr>Cascadian Subduction Zone</vt:lpstr>
      <vt:lpstr>Final 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Earthquakes Near the Cascadian Subduction Zone</dc:title>
  <dc:creator>Marcella Welter</dc:creator>
  <cp:lastModifiedBy>Marcella Welter</cp:lastModifiedBy>
  <cp:revision>2</cp:revision>
  <dcterms:created xsi:type="dcterms:W3CDTF">2023-11-28T20:04:44Z</dcterms:created>
  <dcterms:modified xsi:type="dcterms:W3CDTF">2023-11-29T05:19:51Z</dcterms:modified>
</cp:coreProperties>
</file>