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2" autoAdjust="0"/>
    <p:restoredTop sz="94637" autoAdjust="0"/>
  </p:normalViewPr>
  <p:slideViewPr>
    <p:cSldViewPr snapToGrid="0">
      <p:cViewPr varScale="1">
        <p:scale>
          <a:sx n="71" d="100"/>
          <a:sy n="71" d="100"/>
        </p:scale>
        <p:origin x="56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1D227D51-204B-ED48-AF9A-0BE9633FE04A}"/>
              </a:ext>
            </a:extLst>
          </p:cNvPr>
          <p:cNvSpPr/>
          <p:nvPr/>
        </p:nvSpPr>
        <p:spPr>
          <a:xfrm>
            <a:off x="5224243" y="1096772"/>
            <a:ext cx="6503180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ross 49">
            <a:extLst>
              <a:ext uri="{FF2B5EF4-FFF2-40B4-BE49-F238E27FC236}">
                <a16:creationId xmlns:a16="http://schemas.microsoft.com/office/drawing/2014/main" id="{57A23F45-CDAE-8A40-8DE7-92A0BBC119B7}"/>
              </a:ext>
            </a:extLst>
          </p:cNvPr>
          <p:cNvSpPr/>
          <p:nvPr/>
        </p:nvSpPr>
        <p:spPr>
          <a:xfrm>
            <a:off x="5016811" y="562445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8546383-CCC4-544B-B0D8-DE78DE39BB78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5D1728-714F-2942-A0D1-82FF9419B4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106" y="1625608"/>
            <a:ext cx="8035342" cy="2722164"/>
          </a:xfrm>
        </p:spPr>
        <p:txBody>
          <a:bodyPr anchor="b"/>
          <a:lstStyle>
            <a:lvl1pPr algn="l">
              <a:defRPr sz="8000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D072D4-1496-3347-BBF8-5879DF263B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7106" y="4466845"/>
            <a:ext cx="8035342" cy="88290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FC724-B499-364B-AEB5-B6517F6A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7105" y="5708747"/>
            <a:ext cx="3882843" cy="365125"/>
          </a:xfrm>
        </p:spPr>
        <p:txBody>
          <a:bodyPr/>
          <a:lstStyle>
            <a:lvl1pPr>
              <a:defRPr sz="1400"/>
            </a:lvl1pPr>
          </a:lstStyle>
          <a:p>
            <a:fld id="{73C3BD54-29B9-3D42-B178-776ED395AA85}" type="datetimeFigureOut">
              <a:rPr lang="en-US" smtClean="0"/>
              <a:pPr/>
              <a:t>11/28/2023</a:t>
            </a:fld>
            <a:endParaRPr lang="en-US" sz="14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3889C-A4E9-B24E-818F-46A1124C5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0F50F-250E-6D45-AEBC-2573FED0C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67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9F6C0E12-251D-EA44-BF81-4ABDFBB94321}"/>
              </a:ext>
            </a:extLst>
          </p:cNvPr>
          <p:cNvSpPr/>
          <p:nvPr/>
        </p:nvSpPr>
        <p:spPr>
          <a:xfrm>
            <a:off x="7087169" y="1096772"/>
            <a:ext cx="4652226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DC5FF4-095A-114E-87B6-73C7ADFF9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1E6EC9-9650-2042-8581-5B4082F941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A0800-B373-3B40-B187-30AFE44CD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A4C1C-C790-B449-8C06-78E8303F9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3E620-F86B-F447-AB06-DDAB3919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0487CB5-43E0-974C-9DDC-252A8A37107F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ross 9">
            <a:extLst>
              <a:ext uri="{FF2B5EF4-FFF2-40B4-BE49-F238E27FC236}">
                <a16:creationId xmlns:a16="http://schemas.microsoft.com/office/drawing/2014/main" id="{E9CB83EF-4143-5A45-9B3A-9E70DD50253B}"/>
              </a:ext>
            </a:extLst>
          </p:cNvPr>
          <p:cNvSpPr/>
          <p:nvPr/>
        </p:nvSpPr>
        <p:spPr>
          <a:xfrm>
            <a:off x="11415183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85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9DF801-FF8E-6247-9065-D9304CD609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55667" y="1204722"/>
            <a:ext cx="1853360" cy="467664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0E2615-7E4D-AB47-ACE6-236D716D7D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73667" y="1204722"/>
            <a:ext cx="8274047" cy="46969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1F0223-5AC9-374E-BD0C-344F67E2A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EDD42-54A1-E648-8829-140EC4C5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FDF8F-8DBC-8A47-8000-5BA35DF9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2CE2A98-5154-A544-BE2A-FDC0811C19A0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C4EC832-8181-5643-8A62-117E43F0E498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ross 9">
            <a:extLst>
              <a:ext uri="{FF2B5EF4-FFF2-40B4-BE49-F238E27FC236}">
                <a16:creationId xmlns:a16="http://schemas.microsoft.com/office/drawing/2014/main" id="{24AF3281-BC22-374D-A461-8B3181F600AA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18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9F291BE0-7A7E-D04F-974F-9F4577FB2F46}"/>
              </a:ext>
            </a:extLst>
          </p:cNvPr>
          <p:cNvSpPr/>
          <p:nvPr/>
        </p:nvSpPr>
        <p:spPr>
          <a:xfrm>
            <a:off x="6163735" y="1096772"/>
            <a:ext cx="5571066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ross 49">
            <a:extLst>
              <a:ext uri="{FF2B5EF4-FFF2-40B4-BE49-F238E27FC236}">
                <a16:creationId xmlns:a16="http://schemas.microsoft.com/office/drawing/2014/main" id="{BD33FF1F-6094-0B4A-A3E4-6B0D9283DB44}"/>
              </a:ext>
            </a:extLst>
          </p:cNvPr>
          <p:cNvSpPr/>
          <p:nvPr/>
        </p:nvSpPr>
        <p:spPr>
          <a:xfrm>
            <a:off x="11529484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78A6D9C-C7A5-414B-8CB7-E31470D7D280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1D850E-6310-C04D-8CAC-B7FA9F33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B7FB3-5DFC-6547-9567-C0ABE874C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7D2DB-A7B1-204E-8416-E938952BC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24BA1-E2D0-1E4B-9DB3-664FE2733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E64B2-36E4-5A4E-A78A-A629829A3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038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C97F6C6D-13AE-FD40-841C-4AB96460C390}"/>
              </a:ext>
            </a:extLst>
          </p:cNvPr>
          <p:cNvSpPr/>
          <p:nvPr/>
        </p:nvSpPr>
        <p:spPr>
          <a:xfrm>
            <a:off x="4291015" y="1096772"/>
            <a:ext cx="7436404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ross 49">
            <a:extLst>
              <a:ext uri="{FF2B5EF4-FFF2-40B4-BE49-F238E27FC236}">
                <a16:creationId xmlns:a16="http://schemas.microsoft.com/office/drawing/2014/main" id="{24E27617-2112-2342-9FF1-39F2A241CCCC}"/>
              </a:ext>
            </a:extLst>
          </p:cNvPr>
          <p:cNvSpPr/>
          <p:nvPr/>
        </p:nvSpPr>
        <p:spPr>
          <a:xfrm>
            <a:off x="4086371" y="562445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33CE582-7AFE-D048-B5BC-212A12A28F25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9EAEF4-E84F-CF40-B27B-01E1D2AFC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1881951"/>
            <a:ext cx="7335836" cy="1987707"/>
          </a:xfrm>
        </p:spPr>
        <p:txBody>
          <a:bodyPr anchor="b"/>
          <a:lstStyle>
            <a:lvl1pPr>
              <a:defRPr sz="6000" spc="-1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7B7E1-CC48-2441-975D-F1A5412B8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49" y="3869661"/>
            <a:ext cx="7335836" cy="94846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26218-1FCF-7A4D-B138-D1B1DE91A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4204-038C-FD4B-8E1C-0A9967BF2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59AB9-E1C6-C841-B423-FD2BB13C3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392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B057A-C120-5E4E-BB74-223EB6D00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EB7BE-6258-C84C-8242-9865D1361C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5111" y="2691637"/>
            <a:ext cx="4946643" cy="3189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3D23CD-80DB-5740-AE68-76414CA31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76903" y="2691637"/>
            <a:ext cx="4946639" cy="3189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FE0921-9102-1440-B315-778888723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7802F-1937-2F43-8FF4-846135D6F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609C72-E794-4F4F-8E09-D4883EED7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FEFA3E2-0F30-664C-AAE4-DE6526B5C716}"/>
              </a:ext>
            </a:extLst>
          </p:cNvPr>
          <p:cNvSpPr/>
          <p:nvPr/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C3D7AFF-BC7E-BA41-9C64-B5F9619C0EA1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671D2311-E9B8-F041-A7B8-D5696903F22A}"/>
              </a:ext>
            </a:extLst>
          </p:cNvPr>
          <p:cNvSpPr/>
          <p:nvPr/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992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9CA91-F119-0244-888A-95539A84D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10" y="1204721"/>
            <a:ext cx="8266175" cy="14447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8A3EAC-4422-D548-8D7F-E9944566F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11" y="2691638"/>
            <a:ext cx="4946644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140CA2-88A9-CC42-A375-8B87E47CC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111" y="3515550"/>
            <a:ext cx="4946644" cy="2366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5F960C-714E-2E4A-8141-A88F38274E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76866" y="2691162"/>
            <a:ext cx="4946644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97BC24-C907-EC4B-872D-17429A6577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76866" y="3515074"/>
            <a:ext cx="4946644" cy="2366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E2A045-4283-3C47-B125-68CF3B19F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BC25BC-2C98-574D-BCCD-E36CAB07F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A5C95A-7789-E042-8471-D442D9BB5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DF1BA5B-EDD8-B648-8A3E-E2B3570B1EA0}"/>
              </a:ext>
            </a:extLst>
          </p:cNvPr>
          <p:cNvSpPr/>
          <p:nvPr/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7476360-629C-DE48-85B7-F4BE6CC457DB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ross 13">
            <a:extLst>
              <a:ext uri="{FF2B5EF4-FFF2-40B4-BE49-F238E27FC236}">
                <a16:creationId xmlns:a16="http://schemas.microsoft.com/office/drawing/2014/main" id="{C5F6C588-FC1B-3147-AFA1-CD7D76C5AEAC}"/>
              </a:ext>
            </a:extLst>
          </p:cNvPr>
          <p:cNvSpPr/>
          <p:nvPr/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968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15401-5318-7045-8AE3-B1A99F2D8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E2F55F-EB76-AE49-B554-12B65B636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B6E6E-D81E-C44A-AC54-CBE0134C1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025B9-9F46-3049-9977-0119B96D3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5760068-EADA-2B4B-9819-CF981184FAEB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1DA7622-137E-184A-A93C-8DBB10318AE6}"/>
              </a:ext>
            </a:extLst>
          </p:cNvPr>
          <p:cNvSpPr/>
          <p:nvPr/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Cross 8">
            <a:extLst>
              <a:ext uri="{FF2B5EF4-FFF2-40B4-BE49-F238E27FC236}">
                <a16:creationId xmlns:a16="http://schemas.microsoft.com/office/drawing/2014/main" id="{54FB0990-6F8D-B048-8309-19B0D1A41033}"/>
              </a:ext>
            </a:extLst>
          </p:cNvPr>
          <p:cNvSpPr/>
          <p:nvPr/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670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AF81DD-2B1F-3444-8023-DD52318F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927EE3-DAA3-D948-B8FD-48417540B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4532D4-FFBF-6C47-A6C9-D55196D91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B8D5541-7726-BA46-8BFA-BF6AA8D42BD7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ross 47">
            <a:extLst>
              <a:ext uri="{FF2B5EF4-FFF2-40B4-BE49-F238E27FC236}">
                <a16:creationId xmlns:a16="http://schemas.microsoft.com/office/drawing/2014/main" id="{97F434CF-7503-CE4F-8426-C312C6315AD0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EDBFB2F-FE34-E349-9484-C275FBE31614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43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2DCFD-BEE6-AC49-BABD-D8B89C3B6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3800"/>
            <a:ext cx="4114800" cy="107721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DE035-8260-4443-B1D9-A9C8D5840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813" y="1508252"/>
            <a:ext cx="5606518" cy="40458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C1AA53-7507-D04B-9B8E-6A4F7122EC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49" y="2368295"/>
            <a:ext cx="4114800" cy="31858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56E11F-3003-0745-ACAB-FAA4E676E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BC11A6-59AC-FE45-8A1C-9DDC00582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D6F51E-1A94-034C-BBEE-C26A3AF0E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0B7D330-76C0-224C-9C3C-27C4D2B0DDB4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5464D55-5C51-844B-A38A-8143590FB934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FD988250-C554-DE44-B887-57D0B2AA8E37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73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86C7C-36AD-9A4E-8524-8F44E8839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3800"/>
            <a:ext cx="4114800" cy="107721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015248-4C80-3348-A8A9-6C9F5D32FC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31151" y="1096772"/>
            <a:ext cx="6096270" cy="5761228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4B3083-CA16-C54A-B130-7BEE6DF9D8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49" y="2370666"/>
            <a:ext cx="4114800" cy="318346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3C6EB5-D7D1-E247-B9D7-D319E5AAB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FBF6CC-F5C4-9847-BADB-8B7441C8F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63FE4-B2F5-7741-B517-533F1C98C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B80A771-7D8E-0F4A-93A3-B977667D338E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C9320FA-0E3A-2749-9085-DF30FA26F4BD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5A3DF5D0-8A2C-A049-9132-EE1EF7D014D4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61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952BFD-D607-6845-9C7B-1C8D3B4EE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4721"/>
            <a:ext cx="8267296" cy="14465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BB52FF-3B04-8245-BF0B-89C9E2933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691638"/>
            <a:ext cx="8267296" cy="318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99BFE-CBDD-C344-A21E-44A52F11B6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5149" y="594969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US" sz="1050" smtClean="0">
                <a:latin typeface="+mn-lt"/>
              </a:defRPr>
            </a:lvl1pPr>
          </a:lstStyle>
          <a:p>
            <a:fld id="{73C3BD54-29B9-3D42-B178-776ED395AA85}" type="datetimeFigureOut">
              <a:rPr lang="en-US" smtClean="0"/>
              <a:pPr/>
              <a:t>11/28/2023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371C0-3DCE-0743-946F-C7540DD789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150" y="543179"/>
            <a:ext cx="4114800" cy="246888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US" sz="105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32ADB-4517-194F-8B4B-A9D26B3C02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3024" y="511175"/>
            <a:ext cx="914400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86BB3423-611C-6944-BA94-F2572F362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076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System Font Regular"/>
        <a:buChar char="–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3.nd.edu/~cneal/CRN_Papers/Schulte10_Sci_Chicxulub.pd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oaa.gov/jetstream/atmosphere/layers-of-atmospher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4F048CC-17C9-B246-BF2A-29E51AD1C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35299D-144D-BA90-8124-4FF74C5CF9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9" r="174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">
            <a:extLst>
              <a:ext uri="{FF2B5EF4-FFF2-40B4-BE49-F238E27FC236}">
                <a16:creationId xmlns:a16="http://schemas.microsoft.com/office/drawing/2014/main" id="{86E439A5-A7E3-5047-A686-06C27A818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96772"/>
            <a:ext cx="11626840" cy="2374362"/>
          </a:xfrm>
          <a:prstGeom prst="rect">
            <a:avLst/>
          </a:prstGeom>
          <a:gradFill flip="none" rotWithShape="1">
            <a:gsLst>
              <a:gs pos="32000">
                <a:schemeClr val="bg1">
                  <a:alpha val="67000"/>
                </a:schemeClr>
              </a:gs>
              <a:gs pos="0">
                <a:schemeClr val="bg1">
                  <a:alpha val="55000"/>
                </a:schemeClr>
              </a:gs>
              <a:gs pos="99000">
                <a:schemeClr val="bg1">
                  <a:alpha val="5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/>
            <a:endParaRPr sz="2600" cap="all" dirty="0">
              <a:solidFill>
                <a:srgbClr val="FFFFFF"/>
              </a:solidFill>
              <a:sym typeface="Avenir Next"/>
            </a:endParaRPr>
          </a:p>
        </p:txBody>
      </p:sp>
      <p:sp>
        <p:nvSpPr>
          <p:cNvPr id="22" name="Cross 21">
            <a:extLst>
              <a:ext uri="{FF2B5EF4-FFF2-40B4-BE49-F238E27FC236}">
                <a16:creationId xmlns:a16="http://schemas.microsoft.com/office/drawing/2014/main" id="{24124FF1-775D-AC4A-81D0-73FC0F54A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19408" y="2798169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53E2C7F-F4FF-A94D-ACAE-82823EC88F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81F56E-E3C2-912C-4017-B3385F71CC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326" y="1344273"/>
            <a:ext cx="8037575" cy="145389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/>
              <a:t>Meteorite Impact</a:t>
            </a:r>
            <a:br>
              <a:rPr lang="en-US" sz="4400"/>
            </a:br>
            <a:r>
              <a:rPr lang="en-US" sz="4400"/>
              <a:t>Calculator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403594-12AF-CE30-C0F2-C321F225F4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326" y="2832035"/>
            <a:ext cx="8037575" cy="457200"/>
          </a:xfrm>
        </p:spPr>
        <p:txBody>
          <a:bodyPr>
            <a:normAutofit/>
          </a:bodyPr>
          <a:lstStyle/>
          <a:p>
            <a:r>
              <a:rPr lang="en-US" dirty="0"/>
              <a:t>Iain Williams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462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atellite view of Earth">
            <a:extLst>
              <a:ext uri="{FF2B5EF4-FFF2-40B4-BE49-F238E27FC236}">
                <a16:creationId xmlns:a16="http://schemas.microsoft.com/office/drawing/2014/main" id="{D787985F-C416-EC8F-528E-48E17584AA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07" r="22779"/>
          <a:stretch/>
        </p:blipFill>
        <p:spPr>
          <a:xfrm>
            <a:off x="40449" y="433147"/>
            <a:ext cx="4801010" cy="6304537"/>
          </a:xfrm>
          <a:prstGeom prst="rect">
            <a:avLst/>
          </a:prstGeom>
        </p:spPr>
      </p:pic>
      <p:sp>
        <p:nvSpPr>
          <p:cNvPr id="11" name="Rectangle">
            <a:extLst>
              <a:ext uri="{FF2B5EF4-FFF2-40B4-BE49-F238E27FC236}">
                <a16:creationId xmlns:a16="http://schemas.microsoft.com/office/drawing/2014/main" id="{012D3DE8-D97E-7C4A-A951-51BC92671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1096772"/>
            <a:ext cx="5222474" cy="5761228"/>
          </a:xfrm>
          <a:prstGeom prst="rect">
            <a:avLst/>
          </a:prstGeom>
          <a:gradFill flip="none" rotWithShape="1">
            <a:gsLst>
              <a:gs pos="32000">
                <a:schemeClr val="tx1">
                  <a:alpha val="67000"/>
                </a:schemeClr>
              </a:gs>
              <a:gs pos="0">
                <a:schemeClr val="tx1">
                  <a:alpha val="55000"/>
                </a:schemeClr>
              </a:gs>
              <a:gs pos="99000">
                <a:schemeClr val="tx1">
                  <a:alpha val="5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/>
            <a:endParaRPr sz="2600" cap="all" dirty="0">
              <a:solidFill>
                <a:srgbClr val="FFFFFF"/>
              </a:solidFill>
              <a:sym typeface="Avenir Nex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28C07-A3F6-F0A4-C6AE-BD54CC88D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8140" y="689811"/>
            <a:ext cx="6690709" cy="6168189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Meteor descending the atmosphere and where it impacts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Projected onto map using </a:t>
            </a:r>
            <a:r>
              <a:rPr lang="en-US" sz="2000" dirty="0" err="1"/>
              <a:t>CartoPy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Velocity estimates of Chicxulub taken from scientific paper: </a:t>
            </a:r>
            <a:r>
              <a:rPr lang="en-US" sz="2000" dirty="0">
                <a:hlinkClick r:id="rId3"/>
              </a:rPr>
              <a:t>https://www3.nd.edu/~cneal/CRN_Papers/Schulte10_Sci_Chicxulub.pdf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Atmosphere altitudes from NOAA: </a:t>
            </a:r>
            <a:r>
              <a:rPr lang="en-US" sz="2000" dirty="0">
                <a:hlinkClick r:id="rId4"/>
              </a:rPr>
              <a:t>https://www.noaa.gov/jetstream/atmosphere/layers-of-atmosphere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Some code borrowed from Professor </a:t>
            </a:r>
            <a:r>
              <a:rPr lang="en-US" sz="2000" dirty="0" err="1"/>
              <a:t>Militzer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Newtonian mechanics and geometry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Mollweide uses spherical projection, not ellipsoid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Converted meters to latitude and longitude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Set boundary conditions for prime meridian and poles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First video shows set </a:t>
            </a:r>
            <a:r>
              <a:rPr lang="en-US" sz="2000" dirty="0" err="1"/>
              <a:t>lat</a:t>
            </a:r>
            <a:r>
              <a:rPr lang="en-US" sz="2000" dirty="0"/>
              <a:t> and long as well as velocities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Second has some randomness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Hope to add more realism such as drag and include impact information</a:t>
            </a:r>
          </a:p>
          <a:p>
            <a:pPr>
              <a:lnSpc>
                <a:spcPct val="90000"/>
              </a:lnSpc>
            </a:pPr>
            <a:endParaRPr lang="en-US" sz="1300" dirty="0"/>
          </a:p>
          <a:p>
            <a:pPr>
              <a:lnSpc>
                <a:spcPct val="90000"/>
              </a:lnSpc>
            </a:pPr>
            <a:endParaRPr lang="en-US" sz="1300" dirty="0"/>
          </a:p>
          <a:p>
            <a:pPr>
              <a:lnSpc>
                <a:spcPct val="90000"/>
              </a:lnSpc>
            </a:pPr>
            <a:endParaRPr lang="en-US" sz="1300" dirty="0"/>
          </a:p>
        </p:txBody>
      </p:sp>
      <p:sp>
        <p:nvSpPr>
          <p:cNvPr id="13" name="Rectangle">
            <a:extLst>
              <a:ext uri="{FF2B5EF4-FFF2-40B4-BE49-F238E27FC236}">
                <a16:creationId xmlns:a16="http://schemas.microsoft.com/office/drawing/2014/main" id="{F9A7C64A-7759-E942-8BF4-90D7548722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2471" y="1096772"/>
            <a:ext cx="492517" cy="5761228"/>
          </a:xfrm>
          <a:prstGeom prst="rect">
            <a:avLst/>
          </a:prstGeom>
          <a:solidFill>
            <a:schemeClr val="bg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/>
            <a:endParaRPr sz="2600" cap="all" dirty="0">
              <a:solidFill>
                <a:srgbClr val="FFFFFF"/>
              </a:solidFill>
              <a:sym typeface="Avenir Next"/>
            </a:endParaRPr>
          </a:p>
        </p:txBody>
      </p:sp>
      <p:sp>
        <p:nvSpPr>
          <p:cNvPr id="15" name="Cross 14">
            <a:extLst>
              <a:ext uri="{FF2B5EF4-FFF2-40B4-BE49-F238E27FC236}">
                <a16:creationId xmlns:a16="http://schemas.microsoft.com/office/drawing/2014/main" id="{6E8F4613-F584-E34B-9CDA-FF05A0B4C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680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C276E95-1B84-914C-B0C5-9FA065619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265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nimation1">
            <a:hlinkClick r:id="" action="ppaction://media"/>
            <a:extLst>
              <a:ext uri="{FF2B5EF4-FFF2-40B4-BE49-F238E27FC236}">
                <a16:creationId xmlns:a16="http://schemas.microsoft.com/office/drawing/2014/main" id="{2F01C306-86A5-CC4C-A1EB-C2F9554E4E24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784227" y="248938"/>
            <a:ext cx="13220067" cy="6898622"/>
          </a:xfrm>
        </p:spPr>
      </p:pic>
    </p:spTree>
    <p:extLst>
      <p:ext uri="{BB962C8B-B14F-4D97-AF65-F5344CB8AC3E}">
        <p14:creationId xmlns:p14="http://schemas.microsoft.com/office/powerpoint/2010/main" val="153879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E11ED-131B-7EA9-E6F1-8709976C4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animation2">
            <a:hlinkClick r:id="" action="ppaction://media"/>
            <a:extLst>
              <a:ext uri="{FF2B5EF4-FFF2-40B4-BE49-F238E27FC236}">
                <a16:creationId xmlns:a16="http://schemas.microsoft.com/office/drawing/2014/main" id="{94988D64-151B-F5D8-3481-D5AE2F8071A4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725818" y="58074"/>
            <a:ext cx="13527418" cy="7059006"/>
          </a:xfrm>
        </p:spPr>
      </p:pic>
    </p:spTree>
    <p:extLst>
      <p:ext uri="{BB962C8B-B14F-4D97-AF65-F5344CB8AC3E}">
        <p14:creationId xmlns:p14="http://schemas.microsoft.com/office/powerpoint/2010/main" val="112426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MadridVTI">
  <a:themeElements>
    <a:clrScheme name="AnalogousFromDarkSeedLeftStep">
      <a:dk1>
        <a:srgbClr val="000000"/>
      </a:dk1>
      <a:lt1>
        <a:srgbClr val="FFFFFF"/>
      </a:lt1>
      <a:dk2>
        <a:srgbClr val="1B2830"/>
      </a:dk2>
      <a:lt2>
        <a:srgbClr val="F1F3F0"/>
      </a:lt2>
      <a:accent1>
        <a:srgbClr val="A629E7"/>
      </a:accent1>
      <a:accent2>
        <a:srgbClr val="592FD9"/>
      </a:accent2>
      <a:accent3>
        <a:srgbClr val="294AE7"/>
      </a:accent3>
      <a:accent4>
        <a:srgbClr val="1787D5"/>
      </a:accent4>
      <a:accent5>
        <a:srgbClr val="22BFBE"/>
      </a:accent5>
      <a:accent6>
        <a:srgbClr val="16C67B"/>
      </a:accent6>
      <a:hlink>
        <a:srgbClr val="3897A9"/>
      </a:hlink>
      <a:folHlink>
        <a:srgbClr val="7F7F7F"/>
      </a:folHlink>
    </a:clrScheme>
    <a:fontScheme name="Madrid">
      <a:majorFont>
        <a:latin typeface="Seaford Display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ridVTI" id="{5F675924-ADDD-6B4C-A2D4-69150D1F0C16}" vid="{BEA84270-19BD-7342-8ABF-EFF1668AF1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125</Words>
  <Application>Microsoft Office PowerPoint</Application>
  <PresentationFormat>Widescreen</PresentationFormat>
  <Paragraphs>15</Paragraphs>
  <Slides>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System Font Regular</vt:lpstr>
      <vt:lpstr>Arial</vt:lpstr>
      <vt:lpstr>Seaford Display</vt:lpstr>
      <vt:lpstr>Tenorite</vt:lpstr>
      <vt:lpstr>MadridVTI</vt:lpstr>
      <vt:lpstr>Meteorite Impact Calculator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Iain Williams</dc:creator>
  <cp:lastModifiedBy>Iain Williams</cp:lastModifiedBy>
  <cp:revision>3</cp:revision>
  <dcterms:created xsi:type="dcterms:W3CDTF">2023-11-28T19:30:14Z</dcterms:created>
  <dcterms:modified xsi:type="dcterms:W3CDTF">2023-11-28T21:19:36Z</dcterms:modified>
</cp:coreProperties>
</file>