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60" d="100"/>
          <a:sy n="60" d="100"/>
        </p:scale>
        <p:origin x="4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38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30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7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8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67FB-A1BB-4004-B28F-0A7CAE73D1C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5F531D-C869-461B-A114-5DD106FE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ingem.com/random-walk-in-pyth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B8F1-9D21-3B9B-0269-2259826B9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43" y="1235241"/>
            <a:ext cx="6104258" cy="2257735"/>
          </a:xfrm>
        </p:spPr>
        <p:txBody>
          <a:bodyPr/>
          <a:lstStyle/>
          <a:p>
            <a:pPr algn="ctr"/>
            <a:r>
              <a:rPr lang="en-US" dirty="0"/>
              <a:t>Spider walking along a spiderweb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3176C-AEBF-6C97-2EEC-88A02889D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93431"/>
            <a:ext cx="5564959" cy="75350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Monica Yup Chinchilla </a:t>
            </a:r>
          </a:p>
          <a:p>
            <a:pPr algn="ctr"/>
            <a:r>
              <a:rPr lang="en-US" dirty="0"/>
              <a:t>EPS 109</a:t>
            </a:r>
          </a:p>
        </p:txBody>
      </p:sp>
      <p:pic>
        <p:nvPicPr>
          <p:cNvPr id="5" name="Picture 4" descr="A blue and white spider&#10;&#10;Description automatically generated">
            <a:extLst>
              <a:ext uri="{FF2B5EF4-FFF2-40B4-BE49-F238E27FC236}">
                <a16:creationId xmlns:a16="http://schemas.microsoft.com/office/drawing/2014/main" id="{B6F00E9D-D203-BDF6-683E-381C8426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70" y="2010169"/>
            <a:ext cx="4944772" cy="44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1EB1-8319-1F09-FC47-ACE9B385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/>
              <a:t>Simulating a spider walking along a spiderweb with prey</a:t>
            </a:r>
            <a:endParaRPr lang="en-US" dirty="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190D4A2D-8669-6614-6E6F-34E6A199C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1549" r="2863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D481E-BA62-ADE4-565B-ED5A4A90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598527"/>
          </a:xfrm>
        </p:spPr>
        <p:txBody>
          <a:bodyPr>
            <a:normAutofit/>
          </a:bodyPr>
          <a:lstStyle/>
          <a:p>
            <a:r>
              <a:rPr lang="en-US" dirty="0"/>
              <a:t>I tried to model this after a pet tarantula, Miku, that isn’t interested in eating these days </a:t>
            </a:r>
          </a:p>
          <a:p>
            <a:r>
              <a:rPr lang="en-US" dirty="0"/>
              <a:t>I used random walks and some “crickets” caught in her web </a:t>
            </a:r>
          </a:p>
          <a:p>
            <a:pPr lvl="1"/>
            <a:r>
              <a:rPr lang="en-US" dirty="0"/>
              <a:t>this simulation shows Miku some hesitation while catching the crickets in her web </a:t>
            </a:r>
          </a:p>
          <a:p>
            <a:pPr lvl="1"/>
            <a:r>
              <a:rPr lang="en-US" dirty="0"/>
              <a:t>The simulation also shows her going near the crickets but not catching them, which is something she’s been doing lately </a:t>
            </a:r>
          </a:p>
          <a:p>
            <a:pPr lvl="1"/>
            <a:r>
              <a:rPr lang="en-US" dirty="0"/>
              <a:t>Random walks also just show how randomly Miku can move within her web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8ED54-5FAF-7EE2-06AB-5B9945EA3FA0}"/>
              </a:ext>
            </a:extLst>
          </p:cNvPr>
          <p:cNvSpPr txBox="1"/>
          <p:nvPr/>
        </p:nvSpPr>
        <p:spPr>
          <a:xfrm>
            <a:off x="2775283" y="5838417"/>
            <a:ext cx="67537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</a:t>
            </a:r>
            <a:r>
              <a:rPr lang="en-US" sz="1400" dirty="0">
                <a:hlinkClick r:id="rId3"/>
              </a:rPr>
              <a:t>https://www.codingem.com/random-walk-in-python/</a:t>
            </a:r>
            <a:endParaRPr lang="en-US" sz="1400" dirty="0"/>
          </a:p>
          <a:p>
            <a:r>
              <a:rPr lang="en-US" sz="1400" dirty="0"/>
              <a:t>Special thanks to: Random walks with Slenderman by Gabrielle Stewart (2022)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3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iku1">
            <a:hlinkClick r:id="" action="ppaction://media"/>
            <a:extLst>
              <a:ext uri="{FF2B5EF4-FFF2-40B4-BE49-F238E27FC236}">
                <a16:creationId xmlns:a16="http://schemas.microsoft.com/office/drawing/2014/main" id="{A02308C3-9697-7344-BC7E-A676D60BFEC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4545" t="9439" r="-8697" b="709"/>
          <a:stretch/>
        </p:blipFill>
        <p:spPr>
          <a:xfrm>
            <a:off x="0" y="1828800"/>
            <a:ext cx="6446164" cy="3352005"/>
          </a:xfrm>
          <a:prstGeom prst="rect">
            <a:avLst/>
          </a:prstGeom>
        </p:spPr>
      </p:pic>
      <p:pic>
        <p:nvPicPr>
          <p:cNvPr id="11" name="Miku2">
            <a:hlinkClick r:id="" action="ppaction://media"/>
            <a:extLst>
              <a:ext uri="{FF2B5EF4-FFF2-40B4-BE49-F238E27FC236}">
                <a16:creationId xmlns:a16="http://schemas.microsoft.com/office/drawing/2014/main" id="{D31DFE16-0013-35AF-9750-B60D82FE8CB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2220" t="3860" r="-11554" b="584"/>
          <a:stretch/>
        </p:blipFill>
        <p:spPr>
          <a:xfrm>
            <a:off x="5887453" y="1620254"/>
            <a:ext cx="7078965" cy="37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124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Spider walking along a spiderweb</vt:lpstr>
      <vt:lpstr>Simulating a spider walking along a spiderweb with prey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 walking along a spiderweb</dc:title>
  <dc:creator>M Yup Chinchilla</dc:creator>
  <cp:lastModifiedBy>M Yup Chinchilla</cp:lastModifiedBy>
  <cp:revision>2</cp:revision>
  <dcterms:created xsi:type="dcterms:W3CDTF">2023-11-28T17:29:50Z</dcterms:created>
  <dcterms:modified xsi:type="dcterms:W3CDTF">2023-11-29T02:47:23Z</dcterms:modified>
</cp:coreProperties>
</file>