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72"/>
    <p:restoredTop sz="94800"/>
  </p:normalViewPr>
  <p:slideViewPr>
    <p:cSldViewPr snapToGrid="0">
      <p:cViewPr varScale="1">
        <p:scale>
          <a:sx n="115" d="100"/>
          <a:sy n="115" d="100"/>
        </p:scale>
        <p:origin x="208" y="2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C040E-BF32-BC45-A1D4-F03DC4CB65F0}" type="datetimeFigureOut">
              <a:rPr lang="en-US" smtClean="0"/>
              <a:t>12/4/23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07A5A-F37C-374B-AE39-689DDD133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1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07A5A-F37C-374B-AE39-689DDD1332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92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6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68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0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2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0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12/4/23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31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12/4/23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1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12/4/23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3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41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2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8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7" r:id="rId6"/>
    <p:sldLayoutId id="2147483782" r:id="rId7"/>
    <p:sldLayoutId id="2147483783" r:id="rId8"/>
    <p:sldLayoutId id="2147483784" r:id="rId9"/>
    <p:sldLayoutId id="2147483786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hub.com/hietwll/LBM_Taich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cbi.nlm.nih.gov/pmc/articles/PMC7605305/" TargetMode="External"/><Relationship Id="rId2" Type="http://schemas.openxmlformats.org/officeDocument/2006/relationships/hyperlink" Target="https://link.springer.com/chapter/10.1007/978-3-319-44649-3_3#Sec1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github.com/pmo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AA37442-EAE9-6CFC-AC74-44222B37F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1CE5B-2D4E-84B6-7030-F83BCDF46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3" r="20140"/>
          <a:stretch/>
        </p:blipFill>
        <p:spPr>
          <a:xfrm>
            <a:off x="21" y="10"/>
            <a:ext cx="12191997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4117A24-9D5E-A791-A2F4-8C81AC60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60265" y="-960268"/>
            <a:ext cx="6857998" cy="87785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6000">
                <a:srgbClr val="000000">
                  <a:alpha val="58000"/>
                </a:srgbClr>
              </a:gs>
              <a:gs pos="100000">
                <a:srgbClr val="000000">
                  <a:alpha val="5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1FD645-49AA-F532-E2C7-C8FA7E36D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2" y="1122363"/>
            <a:ext cx="5029198" cy="23052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Simulating the Mechanics of Vortices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72A76-EB1D-BAA1-D720-34CE5EC56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Richard Saeed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Astronomy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California, Berkeley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58B33-2E8C-85A4-FA66-3F1E70B6960A}"/>
              </a:ext>
            </a:extLst>
          </p:cNvPr>
          <p:cNvSpPr txBox="1"/>
          <p:nvPr/>
        </p:nvSpPr>
        <p:spPr>
          <a:xfrm>
            <a:off x="0" y="6550213"/>
            <a:ext cx="4066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credit: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https://github.com/hietwll/LBM_Taichi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15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C6069-73D2-2BE0-E9FC-6687BB422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68" y="340393"/>
            <a:ext cx="11606980" cy="626688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&amp; Methodology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Represents interactions between fluid and three obstacles via the Lattice Boltzmann Method (LBM).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method involves modeling the distribution of particle groups/populations over lattice structures of arrangement D29Q (2-dimensions, 9 velocities). Essentially, the LBM is a spatial domain/grid that facilitates the flow of fluid by discretizing space and representing the displacement of particles within said domain.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LBM makes use of a distribution function that defines the probability of finding particles with specific velocities at each node within the lattice. The probability of particles moving to the corners is ~3%, to either horizontal or vertical nodes is ~10%, at (0,0) the probability is ~45%.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Cited :Works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https://link.springer.com/chapter/10.1007/978-3-319-44649-3_3 - Sec14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https://ncbi.nlm.nih.gov/pmc/articles/PMC7605305/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https://github.com/pmocz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9B2783-4949-C6CA-F3C3-6D952D4F2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124" y="2807441"/>
            <a:ext cx="2197769" cy="1809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44CD7E-D42B-18AB-1D9B-8141462DD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049" y="2807441"/>
            <a:ext cx="3871788" cy="1830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4C1F30-2164-9AE2-82DC-AB37EBC6E1F9}"/>
              </a:ext>
            </a:extLst>
          </p:cNvPr>
          <p:cNvSpPr txBox="1"/>
          <p:nvPr/>
        </p:nvSpPr>
        <p:spPr>
          <a:xfrm>
            <a:off x="1620124" y="4678119"/>
            <a:ext cx="497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Figures: Lattice &amp; general cycle of LBM simulation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Chapter 3, Springer</a:t>
            </a:r>
          </a:p>
        </p:txBody>
      </p:sp>
    </p:spTree>
    <p:extLst>
      <p:ext uri="{BB962C8B-B14F-4D97-AF65-F5344CB8AC3E}">
        <p14:creationId xmlns:p14="http://schemas.microsoft.com/office/powerpoint/2010/main" val="2382386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2_2.mp4">
            <a:hlinkClick r:id="" action="ppaction://media"/>
            <a:extLst>
              <a:ext uri="{FF2B5EF4-FFF2-40B4-BE49-F238E27FC236}">
                <a16:creationId xmlns:a16="http://schemas.microsoft.com/office/drawing/2014/main" id="{0C635DFD-FF0E-3A47-B5B9-25DE2E2C1F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972650" y="813005"/>
            <a:ext cx="10246700" cy="5231990"/>
          </a:xfr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B58128-67EB-7DA0-63CA-A95D75A0FE0B}"/>
              </a:ext>
            </a:extLst>
          </p:cNvPr>
          <p:cNvSpPr txBox="1"/>
          <p:nvPr/>
        </p:nvSpPr>
        <p:spPr>
          <a:xfrm>
            <a:off x="3684639" y="958644"/>
            <a:ext cx="4822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Magnitude of Macroscopic Velocities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Magnitude</a:t>
            </a:r>
          </a:p>
        </p:txBody>
      </p:sp>
    </p:spTree>
    <p:extLst>
      <p:ext uri="{BB962C8B-B14F-4D97-AF65-F5344CB8AC3E}">
        <p14:creationId xmlns:p14="http://schemas.microsoft.com/office/powerpoint/2010/main" val="247076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1_longer.mp4">
            <a:hlinkClick r:id="" action="ppaction://media"/>
            <a:extLst>
              <a:ext uri="{FF2B5EF4-FFF2-40B4-BE49-F238E27FC236}">
                <a16:creationId xmlns:a16="http://schemas.microsoft.com/office/drawing/2014/main" id="{42B2DEB9-E362-0CAC-9D14-E2390B7448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104" y="715202"/>
            <a:ext cx="10719791" cy="5427596"/>
          </a:xfrm>
        </p:spPr>
      </p:pic>
    </p:spTree>
    <p:extLst>
      <p:ext uri="{BB962C8B-B14F-4D97-AF65-F5344CB8AC3E}">
        <p14:creationId xmlns:p14="http://schemas.microsoft.com/office/powerpoint/2010/main" val="52769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wellVTI">
  <a:themeElements>
    <a:clrScheme name="Swell">
      <a:dk1>
        <a:sysClr val="windowText" lastClr="000000"/>
      </a:dk1>
      <a:lt1>
        <a:sysClr val="window" lastClr="FFFFFF"/>
      </a:lt1>
      <a:dk2>
        <a:srgbClr val="233B47"/>
      </a:dk2>
      <a:lt2>
        <a:srgbClr val="FEEFD9"/>
      </a:lt2>
      <a:accent1>
        <a:srgbClr val="16AEA7"/>
      </a:accent1>
      <a:accent2>
        <a:srgbClr val="618F88"/>
      </a:accent2>
      <a:accent3>
        <a:srgbClr val="7A9973"/>
      </a:accent3>
      <a:accent4>
        <a:srgbClr val="8AAE8E"/>
      </a:accent4>
      <a:accent5>
        <a:srgbClr val="EB8F60"/>
      </a:accent5>
      <a:accent6>
        <a:srgbClr val="E57A6F"/>
      </a:accent6>
      <a:hlink>
        <a:srgbClr val="13968F"/>
      </a:hlink>
      <a:folHlink>
        <a:srgbClr val="E56152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221</Words>
  <Application>Microsoft Macintosh PowerPoint</Application>
  <PresentationFormat>Widescreen</PresentationFormat>
  <Paragraphs>27</Paragraphs>
  <Slides>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Neue Haas Grotesk Text Pro</vt:lpstr>
      <vt:lpstr>Times New Roman</vt:lpstr>
      <vt:lpstr>SwellVTI</vt:lpstr>
      <vt:lpstr>Simulating the Mechanics of Vortices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the Mechanics of Vortices</dc:title>
  <dc:creator>Richard Saeed</dc:creator>
  <cp:lastModifiedBy>Richard Saeed</cp:lastModifiedBy>
  <cp:revision>18</cp:revision>
  <dcterms:created xsi:type="dcterms:W3CDTF">2023-11-28T06:17:28Z</dcterms:created>
  <dcterms:modified xsi:type="dcterms:W3CDTF">2023-12-04T17:46:44Z</dcterms:modified>
</cp:coreProperties>
</file>