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Average"/>
      <p:regular r:id="rId8"/>
    </p:embeddedFont>
    <p:embeddedFont>
      <p:font typeface="Oswald" panose="00000500000000000000" pitchFamily="2" charset="0"/>
      <p:regular r:id="rId9"/>
      <p:bold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6261858adc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6261858adc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9fa0bcec1c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9fa0bcec1c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9fa0bcec1c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9fa0bcec1c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6261858ad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6261858ad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6261858adc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6261858adc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abincarmo/vidwa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3.mp4"/><Relationship Id="rId1" Type="http://schemas.openxmlformats.org/officeDocument/2006/relationships/video" Target="NULL" TargetMode="Externa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607525" y="494550"/>
            <a:ext cx="3668700" cy="415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5508"/>
              <a:t>Analyzing Sounds from the Universe</a:t>
            </a:r>
            <a:endParaRPr sz="5508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endParaRPr sz="9720"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607525" y="3120875"/>
            <a:ext cx="2229900" cy="5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/>
              <a:t>Isabel Aguilar</a:t>
            </a:r>
            <a:endParaRPr sz="2400"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8125" y="546824"/>
            <a:ext cx="4253801" cy="42537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1100525" y="4160250"/>
            <a:ext cx="3267600" cy="6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Image: NASA's Juno Mission Captures Lightning On Jupiter</a:t>
            </a:r>
            <a:endParaRPr sz="1600" i="1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2355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 and Methods Used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216100" y="779925"/>
            <a:ext cx="3226500" cy="45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Analyzed audio provided by NASA using SimpleAudio and Librosa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Created spectrograms using matplotlib and librosa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Spectrograms provide a visual representation of sound frequencies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Amplitude of wave is represented by brightness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Referenced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https://github.com/fabincarmo/vidwav</a:t>
            </a:r>
            <a:r>
              <a:rPr lang="en">
                <a:solidFill>
                  <a:schemeClr val="dk1"/>
                </a:solidFill>
              </a:rPr>
              <a:t> to create the animations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4">
            <a:alphaModFix/>
          </a:blip>
          <a:srcRect l="5417" t="8694" r="8723" b="48807"/>
          <a:stretch/>
        </p:blipFill>
        <p:spPr>
          <a:xfrm>
            <a:off x="3561200" y="703950"/>
            <a:ext cx="5405576" cy="178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5">
            <a:alphaModFix/>
          </a:blip>
          <a:srcRect l="7590" t="50002" r="17777" b="8481"/>
          <a:stretch/>
        </p:blipFill>
        <p:spPr>
          <a:xfrm>
            <a:off x="3561200" y="2571750"/>
            <a:ext cx="5405576" cy="2004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484100" y="410300"/>
            <a:ext cx="831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Lightning on Jupiter</a:t>
            </a:r>
            <a:endParaRPr/>
          </a:p>
        </p:txBody>
      </p:sp>
      <p:pic>
        <p:nvPicPr>
          <p:cNvPr id="2" name="jupiter_lightning">
            <a:hlinkClick r:id="" action="ppaction://media"/>
            <a:extLst>
              <a:ext uri="{FF2B5EF4-FFF2-40B4-BE49-F238E27FC236}">
                <a16:creationId xmlns:a16="http://schemas.microsoft.com/office/drawing/2014/main" id="{D0BAC4F8-5BC5-3286-E57A-4CED3482864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68783" y="983000"/>
            <a:ext cx="5140933" cy="385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598350" y="334100"/>
            <a:ext cx="794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Interstellar Plasma Sounds from the Voyager</a:t>
            </a:r>
            <a:endParaRPr/>
          </a:p>
        </p:txBody>
      </p:sp>
      <p:pic>
        <p:nvPicPr>
          <p:cNvPr id="2" name="interstellar_plasma_sounds">
            <a:hlinkClick r:id="" action="ppaction://media"/>
            <a:extLst>
              <a:ext uri="{FF2B5EF4-FFF2-40B4-BE49-F238E27FC236}">
                <a16:creationId xmlns:a16="http://schemas.microsoft.com/office/drawing/2014/main" id="{291F4D74-F8C0-F1F8-8105-6A461DC2243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0" y="109955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484100" y="410300"/>
            <a:ext cx="831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Black Hole Sound in the Perseus Galaxy Cluster</a:t>
            </a:r>
            <a:endParaRPr/>
          </a:p>
        </p:txBody>
      </p:sp>
      <p:pic>
        <p:nvPicPr>
          <p:cNvPr id="2" name="bh_perseus_mono">
            <a:hlinkClick r:id="" action="ppaction://media"/>
            <a:extLst>
              <a:ext uri="{FF2B5EF4-FFF2-40B4-BE49-F238E27FC236}">
                <a16:creationId xmlns:a16="http://schemas.microsoft.com/office/drawing/2014/main" id="{DA803259-8253-77E8-74BE-6807E72075B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25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0" y="1098703"/>
            <a:ext cx="4571999" cy="3428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On-screen Show (16:9)</PresentationFormat>
  <Paragraphs>12</Paragraphs>
  <Slides>5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Oswald</vt:lpstr>
      <vt:lpstr>Average</vt:lpstr>
      <vt:lpstr>Arial</vt:lpstr>
      <vt:lpstr>Slate</vt:lpstr>
      <vt:lpstr>Analyzing Sounds from the Universe </vt:lpstr>
      <vt:lpstr>Topic and Methods Used</vt:lpstr>
      <vt:lpstr>Lightning on Jupiter</vt:lpstr>
      <vt:lpstr>Interstellar Plasma Sounds from the Voyager</vt:lpstr>
      <vt:lpstr>Black Hole Sound in the Perseus Galaxy Cluster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Analyzing Sounds from the Universe </dc:title>
  <cp:lastModifiedBy>Courtney Le</cp:lastModifiedBy>
  <cp:revision>1</cp:revision>
  <dcterms:modified xsi:type="dcterms:W3CDTF">2023-11-29T07:12:37Z</dcterms:modified>
</cp:coreProperties>
</file>