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9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5143500" cx="9144000"/>
  <p:notesSz cx="6858000" cy="9144000"/>
  <p:embeddedFontLst>
    <p:embeddedFont>
      <p:font typeface="Amatic SC"/>
      <p:regular r:id="rId10"/>
      <p:bold r:id="rId11"/>
    </p:embeddedFont>
    <p:embeddedFont>
      <p:font typeface="Roboto Condensed"/>
      <p:regular r:id="rId12"/>
      <p:bold r:id="rId13"/>
      <p:italic r:id="rId14"/>
      <p:boldItalic r:id="rId15"/>
    </p:embeddedFont>
    <p:embeddedFont>
      <p:font typeface="Roboto Mono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font" Target="fonts/AmaticSC-bold.fntdata"/><Relationship Id="rId10" Type="http://schemas.openxmlformats.org/officeDocument/2006/relationships/font" Target="fonts/AmaticSC-regular.fntdata"/><Relationship Id="rId13" Type="http://schemas.openxmlformats.org/officeDocument/2006/relationships/font" Target="fonts/RobotoCondensed-bold.fntdata"/><Relationship Id="rId12" Type="http://schemas.openxmlformats.org/officeDocument/2006/relationships/font" Target="fonts/RobotoCondensed-regular.fntdata"/><Relationship Id="rId15" Type="http://schemas.openxmlformats.org/officeDocument/2006/relationships/font" Target="fonts/RobotoCondensed-boldItalic.fntdata"/><Relationship Id="rId14" Type="http://schemas.openxmlformats.org/officeDocument/2006/relationships/font" Target="fonts/RobotoCondensed-italic.fntdata"/><Relationship Id="rId17" Type="http://schemas.openxmlformats.org/officeDocument/2006/relationships/font" Target="fonts/RobotoMono-bold.fntdata"/><Relationship Id="rId16" Type="http://schemas.openxmlformats.org/officeDocument/2006/relationships/font" Target="fonts/RobotoMono-regular.fntdata"/><Relationship Id="rId19" Type="http://schemas.openxmlformats.org/officeDocument/2006/relationships/font" Target="fonts/RobotoMono-boldItalic.fntdata"/><Relationship Id="rId18" Type="http://schemas.openxmlformats.org/officeDocument/2006/relationships/font" Target="fonts/RobotoMono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8" name="Google Shape;258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d990362b7f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Google Shape;271;gd990362b7f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gb22198a46b_0_66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1" name="Google Shape;291;gb22198a46b_0_66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gb18f4893d3_0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6" name="Google Shape;306;gb18f4893d3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gb22198a46b_0_6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1" name="Google Shape;311;gb22198a46b_0_6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bit.ly/2Tynxth" TargetMode="External"/><Relationship Id="rId3" Type="http://schemas.openxmlformats.org/officeDocument/2006/relationships/hyperlink" Target="http://bit.ly/2TyoMsr" TargetMode="External"/><Relationship Id="rId4" Type="http://schemas.openxmlformats.org/officeDocument/2006/relationships/hyperlink" Target="http://bit.ly/2TtBDfr" TargetMode="External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/>
          <p:nvPr>
            <p:ph type="ctrTitle"/>
          </p:nvPr>
        </p:nvSpPr>
        <p:spPr>
          <a:xfrm>
            <a:off x="1628475" y="488452"/>
            <a:ext cx="5886900" cy="1697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b="1" sz="6000">
                <a:latin typeface="Amatic SC"/>
                <a:ea typeface="Amatic SC"/>
                <a:cs typeface="Amatic SC"/>
                <a:sym typeface="Amatic SC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0" name="Google Shape;10;p2"/>
          <p:cNvSpPr txBox="1"/>
          <p:nvPr>
            <p:ph idx="1" type="subTitle"/>
          </p:nvPr>
        </p:nvSpPr>
        <p:spPr>
          <a:xfrm>
            <a:off x="1628475" y="2164081"/>
            <a:ext cx="5886900" cy="40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>
                <a:latin typeface="Roboto Mono"/>
                <a:ea typeface="Roboto Mono"/>
                <a:cs typeface="Roboto Mono"/>
                <a:sym typeface="Roboto Mono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 txBox="1"/>
          <p:nvPr>
            <p:ph hasCustomPrompt="1" type="title"/>
          </p:nvPr>
        </p:nvSpPr>
        <p:spPr>
          <a:xfrm>
            <a:off x="720000" y="1467400"/>
            <a:ext cx="77040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38" name="Google Shape;38;p11"/>
          <p:cNvSpPr txBox="1"/>
          <p:nvPr>
            <p:ph idx="1" type="subTitle"/>
          </p:nvPr>
        </p:nvSpPr>
        <p:spPr>
          <a:xfrm>
            <a:off x="2195550" y="3293000"/>
            <a:ext cx="4752900" cy="38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noFill/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ble of contents">
  <p:cSld name="CUSTOM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3"/>
          <p:cNvSpPr txBox="1"/>
          <p:nvPr>
            <p:ph type="title"/>
          </p:nvPr>
        </p:nvSpPr>
        <p:spPr>
          <a:xfrm>
            <a:off x="720000" y="3688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/>
        </p:txBody>
      </p:sp>
      <p:sp>
        <p:nvSpPr>
          <p:cNvPr id="42" name="Google Shape;42;p13"/>
          <p:cNvSpPr txBox="1"/>
          <p:nvPr>
            <p:ph idx="1" type="subTitle"/>
          </p:nvPr>
        </p:nvSpPr>
        <p:spPr>
          <a:xfrm>
            <a:off x="1979025" y="1685925"/>
            <a:ext cx="2658600" cy="3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2"/>
                </a:solidFill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3" name="Google Shape;43;p13"/>
          <p:cNvSpPr txBox="1"/>
          <p:nvPr>
            <p:ph idx="2" type="subTitle"/>
          </p:nvPr>
        </p:nvSpPr>
        <p:spPr>
          <a:xfrm>
            <a:off x="5536900" y="1685925"/>
            <a:ext cx="2658600" cy="3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2"/>
                </a:solidFill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4" name="Google Shape;44;p13"/>
          <p:cNvSpPr txBox="1"/>
          <p:nvPr>
            <p:ph idx="3" type="subTitle"/>
          </p:nvPr>
        </p:nvSpPr>
        <p:spPr>
          <a:xfrm>
            <a:off x="5536900" y="1912550"/>
            <a:ext cx="2658600" cy="76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3"/>
          <p:cNvSpPr txBox="1"/>
          <p:nvPr>
            <p:ph idx="4" type="subTitle"/>
          </p:nvPr>
        </p:nvSpPr>
        <p:spPr>
          <a:xfrm>
            <a:off x="1979025" y="1912550"/>
            <a:ext cx="2658600" cy="76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3"/>
          <p:cNvSpPr txBox="1"/>
          <p:nvPr>
            <p:ph idx="5" type="subTitle"/>
          </p:nvPr>
        </p:nvSpPr>
        <p:spPr>
          <a:xfrm>
            <a:off x="1979025" y="3098600"/>
            <a:ext cx="2658600" cy="3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2"/>
                </a:solidFill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7" name="Google Shape;47;p13"/>
          <p:cNvSpPr txBox="1"/>
          <p:nvPr>
            <p:ph idx="6" type="subTitle"/>
          </p:nvPr>
        </p:nvSpPr>
        <p:spPr>
          <a:xfrm>
            <a:off x="5536900" y="3098600"/>
            <a:ext cx="2658600" cy="3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2"/>
                </a:solidFill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8" name="Google Shape;48;p13"/>
          <p:cNvSpPr txBox="1"/>
          <p:nvPr>
            <p:ph idx="7" type="subTitle"/>
          </p:nvPr>
        </p:nvSpPr>
        <p:spPr>
          <a:xfrm>
            <a:off x="5536900" y="3325175"/>
            <a:ext cx="2658600" cy="76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3"/>
          <p:cNvSpPr txBox="1"/>
          <p:nvPr>
            <p:ph idx="8" type="subTitle"/>
          </p:nvPr>
        </p:nvSpPr>
        <p:spPr>
          <a:xfrm>
            <a:off x="1979025" y="3325175"/>
            <a:ext cx="2658600" cy="76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3"/>
          <p:cNvSpPr txBox="1"/>
          <p:nvPr>
            <p:ph hasCustomPrompt="1" idx="9" type="title"/>
          </p:nvPr>
        </p:nvSpPr>
        <p:spPr>
          <a:xfrm>
            <a:off x="1072451" y="1915150"/>
            <a:ext cx="817500" cy="52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35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>
            <a:r>
              <a:t>xx%</a:t>
            </a:r>
          </a:p>
        </p:txBody>
      </p:sp>
      <p:sp>
        <p:nvSpPr>
          <p:cNvPr id="51" name="Google Shape;51;p13"/>
          <p:cNvSpPr txBox="1"/>
          <p:nvPr>
            <p:ph hasCustomPrompt="1" idx="13" type="title"/>
          </p:nvPr>
        </p:nvSpPr>
        <p:spPr>
          <a:xfrm>
            <a:off x="4678514" y="1915200"/>
            <a:ext cx="817500" cy="52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35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>
            <a:r>
              <a:t>xx%</a:t>
            </a:r>
          </a:p>
        </p:txBody>
      </p:sp>
      <p:sp>
        <p:nvSpPr>
          <p:cNvPr id="52" name="Google Shape;52;p13"/>
          <p:cNvSpPr txBox="1"/>
          <p:nvPr>
            <p:ph hasCustomPrompt="1" idx="14" type="title"/>
          </p:nvPr>
        </p:nvSpPr>
        <p:spPr>
          <a:xfrm>
            <a:off x="1072451" y="3305800"/>
            <a:ext cx="817500" cy="52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35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>
            <a:r>
              <a:t>xx%</a:t>
            </a:r>
          </a:p>
        </p:txBody>
      </p:sp>
      <p:sp>
        <p:nvSpPr>
          <p:cNvPr id="53" name="Google Shape;53;p13"/>
          <p:cNvSpPr txBox="1"/>
          <p:nvPr>
            <p:ph hasCustomPrompt="1" idx="15" type="title"/>
          </p:nvPr>
        </p:nvSpPr>
        <p:spPr>
          <a:xfrm>
            <a:off x="4678514" y="3305800"/>
            <a:ext cx="817500" cy="52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35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ble of contents 1">
  <p:cSld name="CUSTOM_15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title"/>
          </p:nvPr>
        </p:nvSpPr>
        <p:spPr>
          <a:xfrm>
            <a:off x="720000" y="3688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" type="subTitle"/>
          </p:nvPr>
        </p:nvSpPr>
        <p:spPr>
          <a:xfrm>
            <a:off x="707325" y="2806750"/>
            <a:ext cx="2338800" cy="3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57" name="Google Shape;57;p14"/>
          <p:cNvSpPr txBox="1"/>
          <p:nvPr>
            <p:ph idx="2" type="subTitle"/>
          </p:nvPr>
        </p:nvSpPr>
        <p:spPr>
          <a:xfrm>
            <a:off x="707325" y="3036450"/>
            <a:ext cx="2338800" cy="76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4"/>
          <p:cNvSpPr txBox="1"/>
          <p:nvPr>
            <p:ph hasCustomPrompt="1" idx="3" type="title"/>
          </p:nvPr>
        </p:nvSpPr>
        <p:spPr>
          <a:xfrm>
            <a:off x="1517175" y="1931624"/>
            <a:ext cx="719100" cy="52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35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>
            <a:r>
              <a:t>xx%</a:t>
            </a:r>
          </a:p>
        </p:txBody>
      </p:sp>
      <p:sp>
        <p:nvSpPr>
          <p:cNvPr id="59" name="Google Shape;59;p14"/>
          <p:cNvSpPr txBox="1"/>
          <p:nvPr>
            <p:ph idx="4" type="subTitle"/>
          </p:nvPr>
        </p:nvSpPr>
        <p:spPr>
          <a:xfrm>
            <a:off x="3402600" y="2806750"/>
            <a:ext cx="2338800" cy="3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60" name="Google Shape;60;p14"/>
          <p:cNvSpPr txBox="1"/>
          <p:nvPr>
            <p:ph idx="5" type="subTitle"/>
          </p:nvPr>
        </p:nvSpPr>
        <p:spPr>
          <a:xfrm>
            <a:off x="3402600" y="3036450"/>
            <a:ext cx="2338800" cy="76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4"/>
          <p:cNvSpPr txBox="1"/>
          <p:nvPr>
            <p:ph hasCustomPrompt="1" idx="6" type="title"/>
          </p:nvPr>
        </p:nvSpPr>
        <p:spPr>
          <a:xfrm>
            <a:off x="4212450" y="1931624"/>
            <a:ext cx="719100" cy="52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35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>
            <a:r>
              <a:t>xx%</a:t>
            </a:r>
          </a:p>
        </p:txBody>
      </p:sp>
      <p:sp>
        <p:nvSpPr>
          <p:cNvPr id="62" name="Google Shape;62;p14"/>
          <p:cNvSpPr txBox="1"/>
          <p:nvPr>
            <p:ph idx="7" type="subTitle"/>
          </p:nvPr>
        </p:nvSpPr>
        <p:spPr>
          <a:xfrm>
            <a:off x="6097875" y="2806750"/>
            <a:ext cx="2338800" cy="3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63" name="Google Shape;63;p14"/>
          <p:cNvSpPr txBox="1"/>
          <p:nvPr>
            <p:ph idx="8" type="subTitle"/>
          </p:nvPr>
        </p:nvSpPr>
        <p:spPr>
          <a:xfrm>
            <a:off x="6097875" y="3036450"/>
            <a:ext cx="2338800" cy="76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4"/>
          <p:cNvSpPr txBox="1"/>
          <p:nvPr>
            <p:ph hasCustomPrompt="1" idx="9" type="title"/>
          </p:nvPr>
        </p:nvSpPr>
        <p:spPr>
          <a:xfrm>
            <a:off x="6907725" y="1931624"/>
            <a:ext cx="719100" cy="52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35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CUSTOM_1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2593350" y="3201275"/>
            <a:ext cx="3957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" type="subTitle"/>
          </p:nvPr>
        </p:nvSpPr>
        <p:spPr>
          <a:xfrm>
            <a:off x="2593350" y="1293350"/>
            <a:ext cx="3957300" cy="191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200"/>
            </a:lvl1pPr>
            <a:lvl2pPr lvl="1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1">
  <p:cSld name="CUSTOM_1_1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3490113" y="3056400"/>
            <a:ext cx="4889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" type="subTitle"/>
          </p:nvPr>
        </p:nvSpPr>
        <p:spPr>
          <a:xfrm>
            <a:off x="3490113" y="1514400"/>
            <a:ext cx="4889700" cy="154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1">
  <p:cSld name="CUSTOM_18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7"/>
          <p:cNvSpPr txBox="1"/>
          <p:nvPr>
            <p:ph type="title"/>
          </p:nvPr>
        </p:nvSpPr>
        <p:spPr>
          <a:xfrm>
            <a:off x="3512913" y="1828398"/>
            <a:ext cx="33429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6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73" name="Google Shape;73;p17"/>
          <p:cNvSpPr txBox="1"/>
          <p:nvPr>
            <p:ph idx="1" type="subTitle"/>
          </p:nvPr>
        </p:nvSpPr>
        <p:spPr>
          <a:xfrm>
            <a:off x="3512988" y="2768600"/>
            <a:ext cx="3342900" cy="76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7"/>
          <p:cNvSpPr txBox="1"/>
          <p:nvPr>
            <p:ph hasCustomPrompt="1" idx="2" type="title"/>
          </p:nvPr>
        </p:nvSpPr>
        <p:spPr>
          <a:xfrm>
            <a:off x="2313300" y="2270525"/>
            <a:ext cx="876300" cy="634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000"/>
              <a:buFont typeface="Roboto Mono"/>
              <a:buNone/>
              <a:defRPr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000"/>
              <a:buFont typeface="Roboto Mono"/>
              <a:buNone/>
              <a:defRPr sz="8000">
                <a:solidFill>
                  <a:schemeClr val="accent1"/>
                </a:solidFill>
                <a:latin typeface="Roboto Mono"/>
                <a:ea typeface="Roboto Mono"/>
                <a:cs typeface="Roboto Mono"/>
                <a:sym typeface="Roboto Mono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000"/>
              <a:buFont typeface="Roboto Mono"/>
              <a:buNone/>
              <a:defRPr sz="8000">
                <a:solidFill>
                  <a:schemeClr val="accent1"/>
                </a:solidFill>
                <a:latin typeface="Roboto Mono"/>
                <a:ea typeface="Roboto Mono"/>
                <a:cs typeface="Roboto Mono"/>
                <a:sym typeface="Roboto Mono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000"/>
              <a:buFont typeface="Roboto Mono"/>
              <a:buNone/>
              <a:defRPr sz="8000">
                <a:solidFill>
                  <a:schemeClr val="accent1"/>
                </a:solidFill>
                <a:latin typeface="Roboto Mono"/>
                <a:ea typeface="Roboto Mono"/>
                <a:cs typeface="Roboto Mono"/>
                <a:sym typeface="Roboto Mono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000"/>
              <a:buFont typeface="Roboto Mono"/>
              <a:buNone/>
              <a:defRPr sz="8000">
                <a:solidFill>
                  <a:schemeClr val="accent1"/>
                </a:solidFill>
                <a:latin typeface="Roboto Mono"/>
                <a:ea typeface="Roboto Mono"/>
                <a:cs typeface="Roboto Mono"/>
                <a:sym typeface="Roboto Mono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000"/>
              <a:buFont typeface="Roboto Mono"/>
              <a:buNone/>
              <a:defRPr sz="8000">
                <a:solidFill>
                  <a:schemeClr val="accent1"/>
                </a:solidFill>
                <a:latin typeface="Roboto Mono"/>
                <a:ea typeface="Roboto Mono"/>
                <a:cs typeface="Roboto Mono"/>
                <a:sym typeface="Roboto Mono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000"/>
              <a:buFont typeface="Roboto Mono"/>
              <a:buNone/>
              <a:defRPr sz="8000">
                <a:solidFill>
                  <a:schemeClr val="accent1"/>
                </a:solidFill>
                <a:latin typeface="Roboto Mono"/>
                <a:ea typeface="Roboto Mono"/>
                <a:cs typeface="Roboto Mono"/>
                <a:sym typeface="Roboto Mono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000"/>
              <a:buFont typeface="Roboto Mono"/>
              <a:buNone/>
              <a:defRPr sz="8000">
                <a:solidFill>
                  <a:schemeClr val="accent1"/>
                </a:solidFill>
                <a:latin typeface="Roboto Mono"/>
                <a:ea typeface="Roboto Mono"/>
                <a:cs typeface="Roboto Mono"/>
                <a:sym typeface="Roboto Mono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000"/>
              <a:buFont typeface="Roboto Mono"/>
              <a:buNone/>
              <a:defRPr sz="8000">
                <a:solidFill>
                  <a:schemeClr val="accent1"/>
                </a:solidFill>
                <a:latin typeface="Roboto Mono"/>
                <a:ea typeface="Roboto Mono"/>
                <a:cs typeface="Roboto Mono"/>
                <a:sym typeface="Roboto Mono"/>
              </a:defRPr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2">
  <p:cSld name="CUSTOM_18_1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8"/>
          <p:cNvSpPr txBox="1"/>
          <p:nvPr>
            <p:ph type="title"/>
          </p:nvPr>
        </p:nvSpPr>
        <p:spPr>
          <a:xfrm>
            <a:off x="2379323" y="1821925"/>
            <a:ext cx="4565700" cy="1026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6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77" name="Google Shape;77;p18"/>
          <p:cNvSpPr txBox="1"/>
          <p:nvPr>
            <p:ph idx="1" type="subTitle"/>
          </p:nvPr>
        </p:nvSpPr>
        <p:spPr>
          <a:xfrm>
            <a:off x="2379325" y="2873425"/>
            <a:ext cx="3728700" cy="76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8"/>
          <p:cNvSpPr txBox="1"/>
          <p:nvPr>
            <p:ph hasCustomPrompt="1" idx="2" type="title"/>
          </p:nvPr>
        </p:nvSpPr>
        <p:spPr>
          <a:xfrm>
            <a:off x="1249013" y="2206250"/>
            <a:ext cx="876300" cy="634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000"/>
              <a:buFont typeface="Roboto Mono"/>
              <a:buNone/>
              <a:defRPr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000"/>
              <a:buFont typeface="Roboto Mono"/>
              <a:buNone/>
              <a:defRPr sz="8000">
                <a:solidFill>
                  <a:schemeClr val="accent1"/>
                </a:solidFill>
                <a:latin typeface="Roboto Mono"/>
                <a:ea typeface="Roboto Mono"/>
                <a:cs typeface="Roboto Mono"/>
                <a:sym typeface="Roboto Mono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000"/>
              <a:buFont typeface="Roboto Mono"/>
              <a:buNone/>
              <a:defRPr sz="8000">
                <a:solidFill>
                  <a:schemeClr val="accent1"/>
                </a:solidFill>
                <a:latin typeface="Roboto Mono"/>
                <a:ea typeface="Roboto Mono"/>
                <a:cs typeface="Roboto Mono"/>
                <a:sym typeface="Roboto Mono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000"/>
              <a:buFont typeface="Roboto Mono"/>
              <a:buNone/>
              <a:defRPr sz="8000">
                <a:solidFill>
                  <a:schemeClr val="accent1"/>
                </a:solidFill>
                <a:latin typeface="Roboto Mono"/>
                <a:ea typeface="Roboto Mono"/>
                <a:cs typeface="Roboto Mono"/>
                <a:sym typeface="Roboto Mono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000"/>
              <a:buFont typeface="Roboto Mono"/>
              <a:buNone/>
              <a:defRPr sz="8000">
                <a:solidFill>
                  <a:schemeClr val="accent1"/>
                </a:solidFill>
                <a:latin typeface="Roboto Mono"/>
                <a:ea typeface="Roboto Mono"/>
                <a:cs typeface="Roboto Mono"/>
                <a:sym typeface="Roboto Mono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000"/>
              <a:buFont typeface="Roboto Mono"/>
              <a:buNone/>
              <a:defRPr sz="8000">
                <a:solidFill>
                  <a:schemeClr val="accent1"/>
                </a:solidFill>
                <a:latin typeface="Roboto Mono"/>
                <a:ea typeface="Roboto Mono"/>
                <a:cs typeface="Roboto Mono"/>
                <a:sym typeface="Roboto Mono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000"/>
              <a:buFont typeface="Roboto Mono"/>
              <a:buNone/>
              <a:defRPr sz="8000">
                <a:solidFill>
                  <a:schemeClr val="accent1"/>
                </a:solidFill>
                <a:latin typeface="Roboto Mono"/>
                <a:ea typeface="Roboto Mono"/>
                <a:cs typeface="Roboto Mono"/>
                <a:sym typeface="Roboto Mono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000"/>
              <a:buFont typeface="Roboto Mono"/>
              <a:buNone/>
              <a:defRPr sz="8000">
                <a:solidFill>
                  <a:schemeClr val="accent1"/>
                </a:solidFill>
                <a:latin typeface="Roboto Mono"/>
                <a:ea typeface="Roboto Mono"/>
                <a:cs typeface="Roboto Mono"/>
                <a:sym typeface="Roboto Mono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000"/>
              <a:buFont typeface="Roboto Mono"/>
              <a:buNone/>
              <a:defRPr sz="8000">
                <a:solidFill>
                  <a:schemeClr val="accent1"/>
                </a:solidFill>
                <a:latin typeface="Roboto Mono"/>
                <a:ea typeface="Roboto Mono"/>
                <a:cs typeface="Roboto Mono"/>
                <a:sym typeface="Roboto Mono"/>
              </a:defRPr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four columns">
  <p:cSld name="CUSTOM_3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9"/>
          <p:cNvSpPr txBox="1"/>
          <p:nvPr>
            <p:ph idx="1" type="subTitle"/>
          </p:nvPr>
        </p:nvSpPr>
        <p:spPr>
          <a:xfrm>
            <a:off x="720000" y="2122175"/>
            <a:ext cx="1656000" cy="835500"/>
          </a:xfrm>
          <a:prstGeom prst="rect">
            <a:avLst/>
          </a:prstGeom>
        </p:spPr>
        <p:txBody>
          <a:bodyPr anchorCtr="0" anchor="t" bIns="91425" lIns="0" spcFirstLastPara="1" rIns="0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 algn="ctr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/>
        </p:txBody>
      </p:sp>
      <p:sp>
        <p:nvSpPr>
          <p:cNvPr id="81" name="Google Shape;81;p19"/>
          <p:cNvSpPr txBox="1"/>
          <p:nvPr>
            <p:ph idx="2" type="subTitle"/>
          </p:nvPr>
        </p:nvSpPr>
        <p:spPr>
          <a:xfrm>
            <a:off x="6764050" y="2122175"/>
            <a:ext cx="1656000" cy="835500"/>
          </a:xfrm>
          <a:prstGeom prst="rect">
            <a:avLst/>
          </a:prstGeom>
        </p:spPr>
        <p:txBody>
          <a:bodyPr anchorCtr="0" anchor="t" bIns="91425" lIns="0" spcFirstLastPara="1" rIns="0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 algn="ctr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/>
        </p:txBody>
      </p:sp>
      <p:sp>
        <p:nvSpPr>
          <p:cNvPr id="82" name="Google Shape;82;p19"/>
          <p:cNvSpPr txBox="1"/>
          <p:nvPr>
            <p:ph idx="3" type="subTitle"/>
          </p:nvPr>
        </p:nvSpPr>
        <p:spPr>
          <a:xfrm>
            <a:off x="720000" y="3622550"/>
            <a:ext cx="1656000" cy="835500"/>
          </a:xfrm>
          <a:prstGeom prst="rect">
            <a:avLst/>
          </a:prstGeom>
        </p:spPr>
        <p:txBody>
          <a:bodyPr anchorCtr="0" anchor="t" bIns="91425" lIns="0" spcFirstLastPara="1" rIns="0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 algn="ctr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/>
        </p:txBody>
      </p:sp>
      <p:sp>
        <p:nvSpPr>
          <p:cNvPr id="83" name="Google Shape;83;p19"/>
          <p:cNvSpPr txBox="1"/>
          <p:nvPr>
            <p:ph idx="4" type="subTitle"/>
          </p:nvPr>
        </p:nvSpPr>
        <p:spPr>
          <a:xfrm>
            <a:off x="6764050" y="3622550"/>
            <a:ext cx="1656000" cy="835500"/>
          </a:xfrm>
          <a:prstGeom prst="rect">
            <a:avLst/>
          </a:prstGeom>
        </p:spPr>
        <p:txBody>
          <a:bodyPr anchorCtr="0" anchor="t" bIns="91425" lIns="0" spcFirstLastPara="1" rIns="0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 algn="ctr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/>
        </p:txBody>
      </p:sp>
      <p:sp>
        <p:nvSpPr>
          <p:cNvPr id="84" name="Google Shape;84;p19"/>
          <p:cNvSpPr txBox="1"/>
          <p:nvPr>
            <p:ph type="title"/>
          </p:nvPr>
        </p:nvSpPr>
        <p:spPr>
          <a:xfrm>
            <a:off x="720000" y="3688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/>
        </p:txBody>
      </p:sp>
      <p:sp>
        <p:nvSpPr>
          <p:cNvPr id="85" name="Google Shape;85;p19"/>
          <p:cNvSpPr txBox="1"/>
          <p:nvPr>
            <p:ph idx="5" type="subTitle"/>
          </p:nvPr>
        </p:nvSpPr>
        <p:spPr>
          <a:xfrm>
            <a:off x="2674150" y="1155375"/>
            <a:ext cx="3783900" cy="413700"/>
          </a:xfrm>
          <a:prstGeom prst="rect">
            <a:avLst/>
          </a:prstGeom>
        </p:spPr>
        <p:txBody>
          <a:bodyPr anchorCtr="0" anchor="ctr" bIns="91425" lIns="0" spcFirstLastPara="1" rIns="0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 2">
  <p:cSld name="CUSTOM_3_2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0"/>
          <p:cNvSpPr txBox="1"/>
          <p:nvPr>
            <p:ph type="title"/>
          </p:nvPr>
        </p:nvSpPr>
        <p:spPr>
          <a:xfrm>
            <a:off x="720000" y="3688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/>
        </p:txBody>
      </p:sp>
      <p:sp>
        <p:nvSpPr>
          <p:cNvPr id="88" name="Google Shape;88;p20"/>
          <p:cNvSpPr txBox="1"/>
          <p:nvPr>
            <p:ph idx="1" type="subTitle"/>
          </p:nvPr>
        </p:nvSpPr>
        <p:spPr>
          <a:xfrm>
            <a:off x="3941400" y="1576844"/>
            <a:ext cx="2658600" cy="3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89" name="Google Shape;89;p20"/>
          <p:cNvSpPr txBox="1"/>
          <p:nvPr>
            <p:ph idx="2" type="subTitle"/>
          </p:nvPr>
        </p:nvSpPr>
        <p:spPr>
          <a:xfrm>
            <a:off x="2543700" y="3196732"/>
            <a:ext cx="2658600" cy="3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90" name="Google Shape;90;p20"/>
          <p:cNvSpPr txBox="1"/>
          <p:nvPr>
            <p:ph idx="3" type="subTitle"/>
          </p:nvPr>
        </p:nvSpPr>
        <p:spPr>
          <a:xfrm>
            <a:off x="2543700" y="3449325"/>
            <a:ext cx="2658600" cy="76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20"/>
          <p:cNvSpPr txBox="1"/>
          <p:nvPr>
            <p:ph idx="4" type="subTitle"/>
          </p:nvPr>
        </p:nvSpPr>
        <p:spPr>
          <a:xfrm>
            <a:off x="3941400" y="1829438"/>
            <a:ext cx="2658600" cy="76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title"/>
          </p:nvPr>
        </p:nvSpPr>
        <p:spPr>
          <a:xfrm>
            <a:off x="2900513" y="2052448"/>
            <a:ext cx="33429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65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2900588" y="2992650"/>
            <a:ext cx="3342900" cy="76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3"/>
          <p:cNvSpPr txBox="1"/>
          <p:nvPr>
            <p:ph hasCustomPrompt="1" idx="2" type="title"/>
          </p:nvPr>
        </p:nvSpPr>
        <p:spPr>
          <a:xfrm>
            <a:off x="4133925" y="1151550"/>
            <a:ext cx="876300" cy="634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000"/>
              <a:buFont typeface="Roboto Mono"/>
              <a:buNone/>
              <a:defRPr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000"/>
              <a:buFont typeface="Roboto Mono"/>
              <a:buNone/>
              <a:defRPr sz="8000">
                <a:solidFill>
                  <a:schemeClr val="accent1"/>
                </a:solidFill>
                <a:latin typeface="Roboto Mono"/>
                <a:ea typeface="Roboto Mono"/>
                <a:cs typeface="Roboto Mono"/>
                <a:sym typeface="Roboto Mono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000"/>
              <a:buFont typeface="Roboto Mono"/>
              <a:buNone/>
              <a:defRPr sz="8000">
                <a:solidFill>
                  <a:schemeClr val="accent1"/>
                </a:solidFill>
                <a:latin typeface="Roboto Mono"/>
                <a:ea typeface="Roboto Mono"/>
                <a:cs typeface="Roboto Mono"/>
                <a:sym typeface="Roboto Mono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000"/>
              <a:buFont typeface="Roboto Mono"/>
              <a:buNone/>
              <a:defRPr sz="8000">
                <a:solidFill>
                  <a:schemeClr val="accent1"/>
                </a:solidFill>
                <a:latin typeface="Roboto Mono"/>
                <a:ea typeface="Roboto Mono"/>
                <a:cs typeface="Roboto Mono"/>
                <a:sym typeface="Roboto Mono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000"/>
              <a:buFont typeface="Roboto Mono"/>
              <a:buNone/>
              <a:defRPr sz="8000">
                <a:solidFill>
                  <a:schemeClr val="accent1"/>
                </a:solidFill>
                <a:latin typeface="Roboto Mono"/>
                <a:ea typeface="Roboto Mono"/>
                <a:cs typeface="Roboto Mono"/>
                <a:sym typeface="Roboto Mono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000"/>
              <a:buFont typeface="Roboto Mono"/>
              <a:buNone/>
              <a:defRPr sz="8000">
                <a:solidFill>
                  <a:schemeClr val="accent1"/>
                </a:solidFill>
                <a:latin typeface="Roboto Mono"/>
                <a:ea typeface="Roboto Mono"/>
                <a:cs typeface="Roboto Mono"/>
                <a:sym typeface="Roboto Mono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000"/>
              <a:buFont typeface="Roboto Mono"/>
              <a:buNone/>
              <a:defRPr sz="8000">
                <a:solidFill>
                  <a:schemeClr val="accent1"/>
                </a:solidFill>
                <a:latin typeface="Roboto Mono"/>
                <a:ea typeface="Roboto Mono"/>
                <a:cs typeface="Roboto Mono"/>
                <a:sym typeface="Roboto Mono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000"/>
              <a:buFont typeface="Roboto Mono"/>
              <a:buNone/>
              <a:defRPr sz="8000">
                <a:solidFill>
                  <a:schemeClr val="accent1"/>
                </a:solidFill>
                <a:latin typeface="Roboto Mono"/>
                <a:ea typeface="Roboto Mono"/>
                <a:cs typeface="Roboto Mono"/>
                <a:sym typeface="Roboto Mono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000"/>
              <a:buFont typeface="Roboto Mono"/>
              <a:buNone/>
              <a:defRPr sz="8000">
                <a:solidFill>
                  <a:schemeClr val="accent1"/>
                </a:solidFill>
                <a:latin typeface="Roboto Mono"/>
                <a:ea typeface="Roboto Mono"/>
                <a:cs typeface="Roboto Mono"/>
                <a:sym typeface="Roboto Mono"/>
              </a:defRPr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four columns 1">
  <p:cSld name="CUSTOM_3_1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1"/>
          <p:cNvSpPr txBox="1"/>
          <p:nvPr>
            <p:ph idx="1" type="subTitle"/>
          </p:nvPr>
        </p:nvSpPr>
        <p:spPr>
          <a:xfrm>
            <a:off x="720000" y="2160700"/>
            <a:ext cx="2499600" cy="572700"/>
          </a:xfrm>
          <a:prstGeom prst="rect">
            <a:avLst/>
          </a:prstGeom>
        </p:spPr>
        <p:txBody>
          <a:bodyPr anchorCtr="0" anchor="t" bIns="91425" lIns="0" spcFirstLastPara="1" rIns="0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 algn="r"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lvl="2" rtl="0" algn="r"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lvl="3" rtl="0" algn="r"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lvl="4" rtl="0" algn="r"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lvl="5" rtl="0" algn="r"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lvl="6" rtl="0" algn="r"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lvl="7" rtl="0" algn="r"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lvl="8" rtl="0" algn="r"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/>
        </p:txBody>
      </p:sp>
      <p:sp>
        <p:nvSpPr>
          <p:cNvPr id="94" name="Google Shape;94;p21"/>
          <p:cNvSpPr txBox="1"/>
          <p:nvPr>
            <p:ph type="title"/>
          </p:nvPr>
        </p:nvSpPr>
        <p:spPr>
          <a:xfrm>
            <a:off x="720000" y="3688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/>
        </p:txBody>
      </p:sp>
      <p:sp>
        <p:nvSpPr>
          <p:cNvPr id="95" name="Google Shape;95;p21"/>
          <p:cNvSpPr txBox="1"/>
          <p:nvPr>
            <p:ph idx="2" type="subTitle"/>
          </p:nvPr>
        </p:nvSpPr>
        <p:spPr>
          <a:xfrm>
            <a:off x="2272850" y="1133856"/>
            <a:ext cx="4586700" cy="210300"/>
          </a:xfrm>
          <a:prstGeom prst="rect">
            <a:avLst/>
          </a:prstGeom>
        </p:spPr>
        <p:txBody>
          <a:bodyPr anchorCtr="0" anchor="ctr" bIns="91425" lIns="0" spcFirstLastPara="1" rIns="0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96" name="Google Shape;96;p21"/>
          <p:cNvSpPr txBox="1"/>
          <p:nvPr>
            <p:ph idx="3" type="subTitle"/>
          </p:nvPr>
        </p:nvSpPr>
        <p:spPr>
          <a:xfrm>
            <a:off x="720000" y="3655050"/>
            <a:ext cx="2499600" cy="648000"/>
          </a:xfrm>
          <a:prstGeom prst="rect">
            <a:avLst/>
          </a:prstGeom>
        </p:spPr>
        <p:txBody>
          <a:bodyPr anchorCtr="0" anchor="t" bIns="91425" lIns="0" spcFirstLastPara="1" rIns="0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 algn="r"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lvl="2" rtl="0" algn="r"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lvl="3" rtl="0" algn="r"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lvl="4" rtl="0" algn="r"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lvl="5" rtl="0" algn="r"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lvl="6" rtl="0" algn="r"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lvl="7" rtl="0" algn="r"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lvl="8" rtl="0" algn="r"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/>
        </p:txBody>
      </p:sp>
      <p:sp>
        <p:nvSpPr>
          <p:cNvPr id="97" name="Google Shape;97;p21"/>
          <p:cNvSpPr txBox="1"/>
          <p:nvPr>
            <p:ph idx="4" type="subTitle"/>
          </p:nvPr>
        </p:nvSpPr>
        <p:spPr>
          <a:xfrm>
            <a:off x="5924400" y="2160700"/>
            <a:ext cx="2499600" cy="572700"/>
          </a:xfrm>
          <a:prstGeom prst="rect">
            <a:avLst/>
          </a:prstGeom>
        </p:spPr>
        <p:txBody>
          <a:bodyPr anchorCtr="0" anchor="t" bIns="91425" lIns="0" spcFirstLastPara="1" rIns="0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/>
        </p:txBody>
      </p:sp>
      <p:sp>
        <p:nvSpPr>
          <p:cNvPr id="98" name="Google Shape;98;p21"/>
          <p:cNvSpPr txBox="1"/>
          <p:nvPr>
            <p:ph idx="5" type="subTitle"/>
          </p:nvPr>
        </p:nvSpPr>
        <p:spPr>
          <a:xfrm>
            <a:off x="5924400" y="3655050"/>
            <a:ext cx="2499600" cy="648000"/>
          </a:xfrm>
          <a:prstGeom prst="rect">
            <a:avLst/>
          </a:prstGeom>
        </p:spPr>
        <p:txBody>
          <a:bodyPr anchorCtr="0" anchor="t" bIns="91425" lIns="0" spcFirstLastPara="1" rIns="0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/>
        </p:txBody>
      </p:sp>
      <p:sp>
        <p:nvSpPr>
          <p:cNvPr id="99" name="Google Shape;99;p21"/>
          <p:cNvSpPr txBox="1"/>
          <p:nvPr>
            <p:ph idx="6" type="subTitle"/>
          </p:nvPr>
        </p:nvSpPr>
        <p:spPr>
          <a:xfrm>
            <a:off x="720000" y="1845500"/>
            <a:ext cx="2499600" cy="413700"/>
          </a:xfrm>
          <a:prstGeom prst="rect">
            <a:avLst/>
          </a:prstGeom>
        </p:spPr>
        <p:txBody>
          <a:bodyPr anchorCtr="0" anchor="t" bIns="91425" lIns="0" spcFirstLastPara="1" rIns="0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None/>
              <a:defRPr b="1" sz="1600">
                <a:solidFill>
                  <a:schemeClr val="accent2"/>
                </a:solidFill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None/>
              <a:defRPr b="1" sz="1600">
                <a:solidFill>
                  <a:schemeClr val="accent2"/>
                </a:solidFill>
              </a:defRPr>
            </a:lvl2pPr>
            <a:lvl3pPr lvl="2" rtl="0" algn="r">
              <a:spcBef>
                <a:spcPts val="0"/>
              </a:spcBef>
              <a:spcAft>
                <a:spcPts val="0"/>
              </a:spcAft>
              <a:buNone/>
              <a:defRPr b="1" sz="1600">
                <a:solidFill>
                  <a:schemeClr val="accent2"/>
                </a:solidFill>
              </a:defRPr>
            </a:lvl3pPr>
            <a:lvl4pPr lvl="3" rtl="0" algn="r">
              <a:spcBef>
                <a:spcPts val="0"/>
              </a:spcBef>
              <a:spcAft>
                <a:spcPts val="0"/>
              </a:spcAft>
              <a:buNone/>
              <a:defRPr b="1" sz="1600">
                <a:solidFill>
                  <a:schemeClr val="accent2"/>
                </a:solidFill>
              </a:defRPr>
            </a:lvl4pPr>
            <a:lvl5pPr lvl="4" rtl="0" algn="r">
              <a:spcBef>
                <a:spcPts val="0"/>
              </a:spcBef>
              <a:spcAft>
                <a:spcPts val="0"/>
              </a:spcAft>
              <a:buNone/>
              <a:defRPr b="1" sz="1600">
                <a:solidFill>
                  <a:schemeClr val="accent2"/>
                </a:solidFill>
              </a:defRPr>
            </a:lvl5pPr>
            <a:lvl6pPr lvl="5" rtl="0" algn="r">
              <a:spcBef>
                <a:spcPts val="0"/>
              </a:spcBef>
              <a:spcAft>
                <a:spcPts val="0"/>
              </a:spcAft>
              <a:buNone/>
              <a:defRPr b="1" sz="1600">
                <a:solidFill>
                  <a:schemeClr val="accent2"/>
                </a:solidFill>
              </a:defRPr>
            </a:lvl6pPr>
            <a:lvl7pPr lvl="6" rtl="0" algn="r">
              <a:spcBef>
                <a:spcPts val="0"/>
              </a:spcBef>
              <a:spcAft>
                <a:spcPts val="0"/>
              </a:spcAft>
              <a:buNone/>
              <a:defRPr b="1" sz="1600">
                <a:solidFill>
                  <a:schemeClr val="accent2"/>
                </a:solidFill>
              </a:defRPr>
            </a:lvl7pPr>
            <a:lvl8pPr lvl="7" rtl="0" algn="r">
              <a:spcBef>
                <a:spcPts val="0"/>
              </a:spcBef>
              <a:spcAft>
                <a:spcPts val="0"/>
              </a:spcAft>
              <a:buNone/>
              <a:defRPr b="1" sz="1600">
                <a:solidFill>
                  <a:schemeClr val="accent2"/>
                </a:solidFill>
              </a:defRPr>
            </a:lvl8pPr>
            <a:lvl9pPr lvl="8" rtl="0" algn="r">
              <a:spcBef>
                <a:spcPts val="0"/>
              </a:spcBef>
              <a:spcAft>
                <a:spcPts val="0"/>
              </a:spcAft>
              <a:buNone/>
              <a:defRPr b="1" sz="16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00" name="Google Shape;100;p21"/>
          <p:cNvSpPr txBox="1"/>
          <p:nvPr>
            <p:ph idx="7" type="subTitle"/>
          </p:nvPr>
        </p:nvSpPr>
        <p:spPr>
          <a:xfrm>
            <a:off x="720000" y="3342252"/>
            <a:ext cx="2499600" cy="413700"/>
          </a:xfrm>
          <a:prstGeom prst="rect">
            <a:avLst/>
          </a:prstGeom>
        </p:spPr>
        <p:txBody>
          <a:bodyPr anchorCtr="0" anchor="t" bIns="91425" lIns="0" spcFirstLastPara="1" rIns="0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None/>
              <a:defRPr b="1" sz="1600">
                <a:solidFill>
                  <a:schemeClr val="accent2"/>
                </a:solidFill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None/>
              <a:defRPr b="1" sz="1600">
                <a:solidFill>
                  <a:schemeClr val="accent2"/>
                </a:solidFill>
              </a:defRPr>
            </a:lvl2pPr>
            <a:lvl3pPr lvl="2" rtl="0" algn="r">
              <a:spcBef>
                <a:spcPts val="0"/>
              </a:spcBef>
              <a:spcAft>
                <a:spcPts val="0"/>
              </a:spcAft>
              <a:buNone/>
              <a:defRPr b="1" sz="1600">
                <a:solidFill>
                  <a:schemeClr val="accent2"/>
                </a:solidFill>
              </a:defRPr>
            </a:lvl3pPr>
            <a:lvl4pPr lvl="3" rtl="0" algn="r">
              <a:spcBef>
                <a:spcPts val="0"/>
              </a:spcBef>
              <a:spcAft>
                <a:spcPts val="0"/>
              </a:spcAft>
              <a:buNone/>
              <a:defRPr b="1" sz="1600">
                <a:solidFill>
                  <a:schemeClr val="accent2"/>
                </a:solidFill>
              </a:defRPr>
            </a:lvl4pPr>
            <a:lvl5pPr lvl="4" rtl="0" algn="r">
              <a:spcBef>
                <a:spcPts val="0"/>
              </a:spcBef>
              <a:spcAft>
                <a:spcPts val="0"/>
              </a:spcAft>
              <a:buNone/>
              <a:defRPr b="1" sz="1600">
                <a:solidFill>
                  <a:schemeClr val="accent2"/>
                </a:solidFill>
              </a:defRPr>
            </a:lvl5pPr>
            <a:lvl6pPr lvl="5" rtl="0" algn="r">
              <a:spcBef>
                <a:spcPts val="0"/>
              </a:spcBef>
              <a:spcAft>
                <a:spcPts val="0"/>
              </a:spcAft>
              <a:buNone/>
              <a:defRPr b="1" sz="1600">
                <a:solidFill>
                  <a:schemeClr val="accent2"/>
                </a:solidFill>
              </a:defRPr>
            </a:lvl6pPr>
            <a:lvl7pPr lvl="6" rtl="0" algn="r">
              <a:spcBef>
                <a:spcPts val="0"/>
              </a:spcBef>
              <a:spcAft>
                <a:spcPts val="0"/>
              </a:spcAft>
              <a:buNone/>
              <a:defRPr b="1" sz="1600">
                <a:solidFill>
                  <a:schemeClr val="accent2"/>
                </a:solidFill>
              </a:defRPr>
            </a:lvl7pPr>
            <a:lvl8pPr lvl="7" rtl="0" algn="r">
              <a:spcBef>
                <a:spcPts val="0"/>
              </a:spcBef>
              <a:spcAft>
                <a:spcPts val="0"/>
              </a:spcAft>
              <a:buNone/>
              <a:defRPr b="1" sz="1600">
                <a:solidFill>
                  <a:schemeClr val="accent2"/>
                </a:solidFill>
              </a:defRPr>
            </a:lvl8pPr>
            <a:lvl9pPr lvl="8" rtl="0" algn="r">
              <a:spcBef>
                <a:spcPts val="0"/>
              </a:spcBef>
              <a:spcAft>
                <a:spcPts val="0"/>
              </a:spcAft>
              <a:buNone/>
              <a:defRPr b="1" sz="16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01" name="Google Shape;101;p21"/>
          <p:cNvSpPr txBox="1"/>
          <p:nvPr>
            <p:ph idx="8" type="subTitle"/>
          </p:nvPr>
        </p:nvSpPr>
        <p:spPr>
          <a:xfrm>
            <a:off x="5924400" y="1845500"/>
            <a:ext cx="2499600" cy="413700"/>
          </a:xfrm>
          <a:prstGeom prst="rect">
            <a:avLst/>
          </a:prstGeom>
        </p:spPr>
        <p:txBody>
          <a:bodyPr anchorCtr="0" anchor="t" bIns="91425" lIns="0" spcFirstLastPara="1" rIns="0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6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 sz="1600">
                <a:solidFill>
                  <a:schemeClr val="accen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 sz="1600">
                <a:solidFill>
                  <a:schemeClr val="accen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 sz="1600">
                <a:solidFill>
                  <a:schemeClr val="accen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 sz="1600">
                <a:solidFill>
                  <a:schemeClr val="accen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 sz="1600">
                <a:solidFill>
                  <a:schemeClr val="accen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 sz="1600">
                <a:solidFill>
                  <a:schemeClr val="accen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 sz="1600">
                <a:solidFill>
                  <a:schemeClr val="accen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 sz="16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02" name="Google Shape;102;p21"/>
          <p:cNvSpPr txBox="1"/>
          <p:nvPr>
            <p:ph idx="9" type="subTitle"/>
          </p:nvPr>
        </p:nvSpPr>
        <p:spPr>
          <a:xfrm>
            <a:off x="5924400" y="3342250"/>
            <a:ext cx="2499600" cy="413700"/>
          </a:xfrm>
          <a:prstGeom prst="rect">
            <a:avLst/>
          </a:prstGeom>
        </p:spPr>
        <p:txBody>
          <a:bodyPr anchorCtr="0" anchor="t" bIns="91425" lIns="0" spcFirstLastPara="1" rIns="0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6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 sz="1600">
                <a:solidFill>
                  <a:schemeClr val="accen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 sz="1600">
                <a:solidFill>
                  <a:schemeClr val="accen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 sz="1600">
                <a:solidFill>
                  <a:schemeClr val="accen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 sz="1600">
                <a:solidFill>
                  <a:schemeClr val="accen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 sz="1600">
                <a:solidFill>
                  <a:schemeClr val="accen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 sz="1600">
                <a:solidFill>
                  <a:schemeClr val="accen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 sz="1600">
                <a:solidFill>
                  <a:schemeClr val="accen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 sz="1600">
                <a:solidFill>
                  <a:schemeClr val="accent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six columns 1">
  <p:cSld name="CUSTOM_2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2"/>
          <p:cNvSpPr txBox="1"/>
          <p:nvPr>
            <p:ph idx="1" type="subTitle"/>
          </p:nvPr>
        </p:nvSpPr>
        <p:spPr>
          <a:xfrm>
            <a:off x="720000" y="2122175"/>
            <a:ext cx="1656000" cy="835500"/>
          </a:xfrm>
          <a:prstGeom prst="rect">
            <a:avLst/>
          </a:prstGeom>
        </p:spPr>
        <p:txBody>
          <a:bodyPr anchorCtr="0" anchor="t" bIns="91425" lIns="0" spcFirstLastPara="1" rIns="0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 algn="ctr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/>
        </p:txBody>
      </p:sp>
      <p:sp>
        <p:nvSpPr>
          <p:cNvPr id="105" name="Google Shape;105;p22"/>
          <p:cNvSpPr txBox="1"/>
          <p:nvPr>
            <p:ph idx="2" type="subTitle"/>
          </p:nvPr>
        </p:nvSpPr>
        <p:spPr>
          <a:xfrm>
            <a:off x="6764050" y="2122175"/>
            <a:ext cx="1656000" cy="835500"/>
          </a:xfrm>
          <a:prstGeom prst="rect">
            <a:avLst/>
          </a:prstGeom>
        </p:spPr>
        <p:txBody>
          <a:bodyPr anchorCtr="0" anchor="t" bIns="91425" lIns="0" spcFirstLastPara="1" rIns="0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 algn="ctr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/>
        </p:txBody>
      </p:sp>
      <p:sp>
        <p:nvSpPr>
          <p:cNvPr id="106" name="Google Shape;106;p22"/>
          <p:cNvSpPr txBox="1"/>
          <p:nvPr>
            <p:ph idx="3" type="subTitle"/>
          </p:nvPr>
        </p:nvSpPr>
        <p:spPr>
          <a:xfrm>
            <a:off x="720000" y="3622550"/>
            <a:ext cx="1656000" cy="835500"/>
          </a:xfrm>
          <a:prstGeom prst="rect">
            <a:avLst/>
          </a:prstGeom>
        </p:spPr>
        <p:txBody>
          <a:bodyPr anchorCtr="0" anchor="t" bIns="91425" lIns="0" spcFirstLastPara="1" rIns="0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 algn="ctr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/>
        </p:txBody>
      </p:sp>
      <p:sp>
        <p:nvSpPr>
          <p:cNvPr id="107" name="Google Shape;107;p22"/>
          <p:cNvSpPr txBox="1"/>
          <p:nvPr>
            <p:ph idx="4" type="subTitle"/>
          </p:nvPr>
        </p:nvSpPr>
        <p:spPr>
          <a:xfrm>
            <a:off x="6764050" y="3622550"/>
            <a:ext cx="1656000" cy="835500"/>
          </a:xfrm>
          <a:prstGeom prst="rect">
            <a:avLst/>
          </a:prstGeom>
        </p:spPr>
        <p:txBody>
          <a:bodyPr anchorCtr="0" anchor="t" bIns="91425" lIns="0" spcFirstLastPara="1" rIns="0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 algn="ctr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/>
        </p:txBody>
      </p:sp>
      <p:sp>
        <p:nvSpPr>
          <p:cNvPr id="108" name="Google Shape;108;p22"/>
          <p:cNvSpPr txBox="1"/>
          <p:nvPr>
            <p:ph type="title"/>
          </p:nvPr>
        </p:nvSpPr>
        <p:spPr>
          <a:xfrm>
            <a:off x="720000" y="3688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/>
        </p:txBody>
      </p:sp>
      <p:sp>
        <p:nvSpPr>
          <p:cNvPr id="109" name="Google Shape;109;p22"/>
          <p:cNvSpPr txBox="1"/>
          <p:nvPr>
            <p:ph idx="5" type="subTitle"/>
          </p:nvPr>
        </p:nvSpPr>
        <p:spPr>
          <a:xfrm>
            <a:off x="2807750" y="1133173"/>
            <a:ext cx="3516600" cy="213900"/>
          </a:xfrm>
          <a:prstGeom prst="rect">
            <a:avLst/>
          </a:prstGeom>
        </p:spPr>
        <p:txBody>
          <a:bodyPr anchorCtr="0" anchor="ctr" bIns="91425" lIns="0" spcFirstLastPara="1" rIns="0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10" name="Google Shape;110;p22"/>
          <p:cNvSpPr txBox="1"/>
          <p:nvPr>
            <p:ph idx="6" type="subTitle"/>
          </p:nvPr>
        </p:nvSpPr>
        <p:spPr>
          <a:xfrm>
            <a:off x="3742025" y="2122175"/>
            <a:ext cx="1656000" cy="835500"/>
          </a:xfrm>
          <a:prstGeom prst="rect">
            <a:avLst/>
          </a:prstGeom>
        </p:spPr>
        <p:txBody>
          <a:bodyPr anchorCtr="0" anchor="t" bIns="91425" lIns="0" spcFirstLastPara="1" rIns="0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 algn="ctr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/>
        </p:txBody>
      </p:sp>
      <p:sp>
        <p:nvSpPr>
          <p:cNvPr id="111" name="Google Shape;111;p22"/>
          <p:cNvSpPr txBox="1"/>
          <p:nvPr>
            <p:ph idx="7" type="subTitle"/>
          </p:nvPr>
        </p:nvSpPr>
        <p:spPr>
          <a:xfrm>
            <a:off x="3742025" y="3622550"/>
            <a:ext cx="1656000" cy="835500"/>
          </a:xfrm>
          <a:prstGeom prst="rect">
            <a:avLst/>
          </a:prstGeom>
        </p:spPr>
        <p:txBody>
          <a:bodyPr anchorCtr="0" anchor="t" bIns="91425" lIns="0" spcFirstLastPara="1" rIns="0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 algn="ctr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five columns">
  <p:cSld name="CUSTOM_2_1"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3"/>
          <p:cNvSpPr txBox="1"/>
          <p:nvPr>
            <p:ph type="title"/>
          </p:nvPr>
        </p:nvSpPr>
        <p:spPr>
          <a:xfrm>
            <a:off x="720000" y="3688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/>
        </p:txBody>
      </p:sp>
      <p:sp>
        <p:nvSpPr>
          <p:cNvPr id="114" name="Google Shape;114;p23"/>
          <p:cNvSpPr txBox="1"/>
          <p:nvPr>
            <p:ph idx="1" type="subTitle"/>
          </p:nvPr>
        </p:nvSpPr>
        <p:spPr>
          <a:xfrm>
            <a:off x="719988" y="1427500"/>
            <a:ext cx="2732700" cy="3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2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15" name="Google Shape;115;p23"/>
          <p:cNvSpPr txBox="1"/>
          <p:nvPr>
            <p:ph idx="2" type="subTitle"/>
          </p:nvPr>
        </p:nvSpPr>
        <p:spPr>
          <a:xfrm>
            <a:off x="3205650" y="1427500"/>
            <a:ext cx="2732700" cy="3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2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16" name="Google Shape;116;p23"/>
          <p:cNvSpPr txBox="1"/>
          <p:nvPr>
            <p:ph idx="3" type="subTitle"/>
          </p:nvPr>
        </p:nvSpPr>
        <p:spPr>
          <a:xfrm>
            <a:off x="3452837" y="1701750"/>
            <a:ext cx="2238300" cy="103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23"/>
          <p:cNvSpPr txBox="1"/>
          <p:nvPr>
            <p:ph idx="4" type="subTitle"/>
          </p:nvPr>
        </p:nvSpPr>
        <p:spPr>
          <a:xfrm>
            <a:off x="967175" y="1701750"/>
            <a:ext cx="2238300" cy="103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23"/>
          <p:cNvSpPr txBox="1"/>
          <p:nvPr>
            <p:ph idx="5" type="subTitle"/>
          </p:nvPr>
        </p:nvSpPr>
        <p:spPr>
          <a:xfrm>
            <a:off x="5691315" y="1427500"/>
            <a:ext cx="2732700" cy="3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2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19" name="Google Shape;119;p23"/>
          <p:cNvSpPr txBox="1"/>
          <p:nvPr>
            <p:ph idx="6" type="subTitle"/>
          </p:nvPr>
        </p:nvSpPr>
        <p:spPr>
          <a:xfrm>
            <a:off x="5938503" y="1701750"/>
            <a:ext cx="2238300" cy="103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23"/>
          <p:cNvSpPr txBox="1"/>
          <p:nvPr>
            <p:ph idx="7" type="subTitle"/>
          </p:nvPr>
        </p:nvSpPr>
        <p:spPr>
          <a:xfrm>
            <a:off x="1962890" y="3302800"/>
            <a:ext cx="2732700" cy="3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2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21" name="Google Shape;121;p23"/>
          <p:cNvSpPr txBox="1"/>
          <p:nvPr>
            <p:ph idx="8" type="subTitle"/>
          </p:nvPr>
        </p:nvSpPr>
        <p:spPr>
          <a:xfrm>
            <a:off x="2210065" y="3577050"/>
            <a:ext cx="2238300" cy="103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23"/>
          <p:cNvSpPr txBox="1"/>
          <p:nvPr>
            <p:ph idx="9" type="subTitle"/>
          </p:nvPr>
        </p:nvSpPr>
        <p:spPr>
          <a:xfrm>
            <a:off x="4448400" y="3302800"/>
            <a:ext cx="2732700" cy="3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2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23" name="Google Shape;123;p23"/>
          <p:cNvSpPr txBox="1"/>
          <p:nvPr>
            <p:ph idx="13" type="subTitle"/>
          </p:nvPr>
        </p:nvSpPr>
        <p:spPr>
          <a:xfrm>
            <a:off x="4695575" y="3577050"/>
            <a:ext cx="2238300" cy="103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six columns 2">
  <p:cSld name="CUSTOM_14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4"/>
          <p:cNvSpPr txBox="1"/>
          <p:nvPr>
            <p:ph type="title"/>
          </p:nvPr>
        </p:nvSpPr>
        <p:spPr>
          <a:xfrm>
            <a:off x="720000" y="3688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/>
        </p:txBody>
      </p:sp>
      <p:sp>
        <p:nvSpPr>
          <p:cNvPr id="126" name="Google Shape;126;p24"/>
          <p:cNvSpPr txBox="1"/>
          <p:nvPr>
            <p:ph idx="1" type="subTitle"/>
          </p:nvPr>
        </p:nvSpPr>
        <p:spPr>
          <a:xfrm>
            <a:off x="719975" y="1381200"/>
            <a:ext cx="2689800" cy="3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2"/>
                </a:solidFill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27" name="Google Shape;127;p24"/>
          <p:cNvSpPr txBox="1"/>
          <p:nvPr>
            <p:ph idx="2" type="subTitle"/>
          </p:nvPr>
        </p:nvSpPr>
        <p:spPr>
          <a:xfrm>
            <a:off x="720000" y="1655450"/>
            <a:ext cx="2689800" cy="6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p24"/>
          <p:cNvSpPr txBox="1"/>
          <p:nvPr>
            <p:ph idx="3" type="subTitle"/>
          </p:nvPr>
        </p:nvSpPr>
        <p:spPr>
          <a:xfrm>
            <a:off x="719975" y="2486150"/>
            <a:ext cx="2689800" cy="3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2"/>
                </a:solidFill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29" name="Google Shape;129;p24"/>
          <p:cNvSpPr txBox="1"/>
          <p:nvPr>
            <p:ph idx="4" type="subTitle"/>
          </p:nvPr>
        </p:nvSpPr>
        <p:spPr>
          <a:xfrm>
            <a:off x="720000" y="2760400"/>
            <a:ext cx="2689800" cy="6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24"/>
          <p:cNvSpPr txBox="1"/>
          <p:nvPr>
            <p:ph idx="5" type="subTitle"/>
          </p:nvPr>
        </p:nvSpPr>
        <p:spPr>
          <a:xfrm>
            <a:off x="719975" y="3538875"/>
            <a:ext cx="2689800" cy="3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2"/>
                </a:solidFill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1" name="Google Shape;131;p24"/>
          <p:cNvSpPr txBox="1"/>
          <p:nvPr>
            <p:ph idx="6" type="subTitle"/>
          </p:nvPr>
        </p:nvSpPr>
        <p:spPr>
          <a:xfrm>
            <a:off x="720000" y="3813125"/>
            <a:ext cx="2689800" cy="6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24"/>
          <p:cNvSpPr txBox="1"/>
          <p:nvPr>
            <p:ph idx="7" type="subTitle"/>
          </p:nvPr>
        </p:nvSpPr>
        <p:spPr>
          <a:xfrm>
            <a:off x="5734175" y="1381200"/>
            <a:ext cx="2689800" cy="3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2"/>
                </a:solidFill>
              </a:defRPr>
            </a:lvl1pPr>
            <a:lvl2pPr lvl="1" rtl="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2pPr>
            <a:lvl3pPr lvl="2" rtl="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3pPr>
            <a:lvl4pPr lvl="3" rtl="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4pPr>
            <a:lvl5pPr lvl="4" rtl="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5pPr>
            <a:lvl6pPr lvl="5" rtl="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6pPr>
            <a:lvl7pPr lvl="6" rtl="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7pPr>
            <a:lvl8pPr lvl="7" rtl="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8pPr>
            <a:lvl9pPr lvl="8" rtl="0" algn="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3" name="Google Shape;133;p24"/>
          <p:cNvSpPr txBox="1"/>
          <p:nvPr>
            <p:ph idx="8" type="subTitle"/>
          </p:nvPr>
        </p:nvSpPr>
        <p:spPr>
          <a:xfrm>
            <a:off x="5734200" y="1655450"/>
            <a:ext cx="2689800" cy="6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r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24"/>
          <p:cNvSpPr txBox="1"/>
          <p:nvPr>
            <p:ph idx="9" type="subTitle"/>
          </p:nvPr>
        </p:nvSpPr>
        <p:spPr>
          <a:xfrm>
            <a:off x="5734175" y="2486150"/>
            <a:ext cx="2689800" cy="3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2"/>
                </a:solidFill>
              </a:defRPr>
            </a:lvl1pPr>
            <a:lvl2pPr lvl="1" rtl="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2pPr>
            <a:lvl3pPr lvl="2" rtl="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3pPr>
            <a:lvl4pPr lvl="3" rtl="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4pPr>
            <a:lvl5pPr lvl="4" rtl="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5pPr>
            <a:lvl6pPr lvl="5" rtl="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6pPr>
            <a:lvl7pPr lvl="6" rtl="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7pPr>
            <a:lvl8pPr lvl="7" rtl="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8pPr>
            <a:lvl9pPr lvl="8" rtl="0" algn="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5" name="Google Shape;135;p24"/>
          <p:cNvSpPr txBox="1"/>
          <p:nvPr>
            <p:ph idx="13" type="subTitle"/>
          </p:nvPr>
        </p:nvSpPr>
        <p:spPr>
          <a:xfrm>
            <a:off x="5734200" y="2760400"/>
            <a:ext cx="2689800" cy="6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r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24"/>
          <p:cNvSpPr txBox="1"/>
          <p:nvPr>
            <p:ph idx="14" type="subTitle"/>
          </p:nvPr>
        </p:nvSpPr>
        <p:spPr>
          <a:xfrm>
            <a:off x="5734175" y="3538875"/>
            <a:ext cx="2689800" cy="3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2"/>
                </a:solidFill>
              </a:defRPr>
            </a:lvl1pPr>
            <a:lvl2pPr lvl="1" rtl="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2pPr>
            <a:lvl3pPr lvl="2" rtl="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3pPr>
            <a:lvl4pPr lvl="3" rtl="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4pPr>
            <a:lvl5pPr lvl="4" rtl="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5pPr>
            <a:lvl6pPr lvl="5" rtl="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6pPr>
            <a:lvl7pPr lvl="6" rtl="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7pPr>
            <a:lvl8pPr lvl="7" rtl="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8pPr>
            <a:lvl9pPr lvl="8" rtl="0" algn="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7" name="Google Shape;137;p24"/>
          <p:cNvSpPr txBox="1"/>
          <p:nvPr>
            <p:ph idx="15" type="subTitle"/>
          </p:nvPr>
        </p:nvSpPr>
        <p:spPr>
          <a:xfrm>
            <a:off x="5734200" y="3813125"/>
            <a:ext cx="2689800" cy="6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r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hree columns">
  <p:cSld name="CUSTOM_5"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5"/>
          <p:cNvSpPr txBox="1"/>
          <p:nvPr>
            <p:ph type="title"/>
          </p:nvPr>
        </p:nvSpPr>
        <p:spPr>
          <a:xfrm>
            <a:off x="720000" y="3688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/>
        </p:txBody>
      </p:sp>
      <p:sp>
        <p:nvSpPr>
          <p:cNvPr id="140" name="Google Shape;140;p25"/>
          <p:cNvSpPr txBox="1"/>
          <p:nvPr>
            <p:ph idx="1" type="subTitle"/>
          </p:nvPr>
        </p:nvSpPr>
        <p:spPr>
          <a:xfrm>
            <a:off x="719975" y="2514600"/>
            <a:ext cx="2238300" cy="3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2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41" name="Google Shape;141;p25"/>
          <p:cNvSpPr txBox="1"/>
          <p:nvPr>
            <p:ph idx="2" type="subTitle"/>
          </p:nvPr>
        </p:nvSpPr>
        <p:spPr>
          <a:xfrm>
            <a:off x="3452838" y="2514600"/>
            <a:ext cx="2238300" cy="3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2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42" name="Google Shape;142;p25"/>
          <p:cNvSpPr txBox="1"/>
          <p:nvPr>
            <p:ph idx="3" type="subTitle"/>
          </p:nvPr>
        </p:nvSpPr>
        <p:spPr>
          <a:xfrm>
            <a:off x="3452858" y="2788850"/>
            <a:ext cx="2238300" cy="103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25"/>
          <p:cNvSpPr txBox="1"/>
          <p:nvPr>
            <p:ph idx="4" type="subTitle"/>
          </p:nvPr>
        </p:nvSpPr>
        <p:spPr>
          <a:xfrm>
            <a:off x="720000" y="2788850"/>
            <a:ext cx="2238300" cy="103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44" name="Google Shape;144;p25"/>
          <p:cNvSpPr txBox="1"/>
          <p:nvPr>
            <p:ph idx="5" type="subTitle"/>
          </p:nvPr>
        </p:nvSpPr>
        <p:spPr>
          <a:xfrm>
            <a:off x="6185688" y="2514600"/>
            <a:ext cx="2238300" cy="3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2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45" name="Google Shape;145;p25"/>
          <p:cNvSpPr txBox="1"/>
          <p:nvPr>
            <p:ph idx="6" type="subTitle"/>
          </p:nvPr>
        </p:nvSpPr>
        <p:spPr>
          <a:xfrm>
            <a:off x="6185703" y="2788850"/>
            <a:ext cx="2238300" cy="103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hree columns 1">
  <p:cSld name="CUSTOM_5_1"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6"/>
          <p:cNvSpPr txBox="1"/>
          <p:nvPr>
            <p:ph type="title"/>
          </p:nvPr>
        </p:nvSpPr>
        <p:spPr>
          <a:xfrm>
            <a:off x="720000" y="3688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/>
        </p:txBody>
      </p:sp>
      <p:sp>
        <p:nvSpPr>
          <p:cNvPr id="148" name="Google Shape;148;p26"/>
          <p:cNvSpPr txBox="1"/>
          <p:nvPr>
            <p:ph idx="1" type="subTitle"/>
          </p:nvPr>
        </p:nvSpPr>
        <p:spPr>
          <a:xfrm>
            <a:off x="720000" y="3276210"/>
            <a:ext cx="2356800" cy="3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2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49" name="Google Shape;149;p26"/>
          <p:cNvSpPr txBox="1"/>
          <p:nvPr>
            <p:ph idx="2" type="subTitle"/>
          </p:nvPr>
        </p:nvSpPr>
        <p:spPr>
          <a:xfrm>
            <a:off x="720000" y="3550460"/>
            <a:ext cx="2356800" cy="10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26"/>
          <p:cNvSpPr txBox="1"/>
          <p:nvPr>
            <p:ph idx="3" type="subTitle"/>
          </p:nvPr>
        </p:nvSpPr>
        <p:spPr>
          <a:xfrm>
            <a:off x="3393600" y="3276200"/>
            <a:ext cx="2356800" cy="3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2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51" name="Google Shape;151;p26"/>
          <p:cNvSpPr txBox="1"/>
          <p:nvPr>
            <p:ph idx="4" type="subTitle"/>
          </p:nvPr>
        </p:nvSpPr>
        <p:spPr>
          <a:xfrm>
            <a:off x="3393600" y="3550438"/>
            <a:ext cx="2356800" cy="10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52" name="Google Shape;152;p26"/>
          <p:cNvSpPr txBox="1"/>
          <p:nvPr>
            <p:ph idx="5" type="subTitle"/>
          </p:nvPr>
        </p:nvSpPr>
        <p:spPr>
          <a:xfrm>
            <a:off x="6067250" y="3276210"/>
            <a:ext cx="2356800" cy="3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2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53" name="Google Shape;153;p26"/>
          <p:cNvSpPr txBox="1"/>
          <p:nvPr>
            <p:ph idx="6" type="subTitle"/>
          </p:nvPr>
        </p:nvSpPr>
        <p:spPr>
          <a:xfrm>
            <a:off x="6067250" y="3550460"/>
            <a:ext cx="2356800" cy="10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1">
  <p:cSld name="CUSTOM_11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7"/>
          <p:cNvSpPr txBox="1"/>
          <p:nvPr>
            <p:ph type="title"/>
          </p:nvPr>
        </p:nvSpPr>
        <p:spPr>
          <a:xfrm>
            <a:off x="720000" y="3688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/>
        </p:txBody>
      </p:sp>
      <p:grpSp>
        <p:nvGrpSpPr>
          <p:cNvPr id="156" name="Google Shape;156;p27"/>
          <p:cNvGrpSpPr/>
          <p:nvPr/>
        </p:nvGrpSpPr>
        <p:grpSpPr>
          <a:xfrm>
            <a:off x="642900" y="1714500"/>
            <a:ext cx="7857751" cy="2895575"/>
            <a:chOff x="642900" y="1714500"/>
            <a:chExt cx="7857751" cy="2895575"/>
          </a:xfrm>
        </p:grpSpPr>
        <p:sp>
          <p:nvSpPr>
            <p:cNvPr id="157" name="Google Shape;157;p27"/>
            <p:cNvSpPr/>
            <p:nvPr/>
          </p:nvSpPr>
          <p:spPr>
            <a:xfrm>
              <a:off x="642900" y="1714500"/>
              <a:ext cx="7857600" cy="28893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66666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 </a:t>
              </a:r>
              <a:endParaRPr/>
            </a:p>
          </p:txBody>
        </p:sp>
        <p:cxnSp>
          <p:nvCxnSpPr>
            <p:cNvPr id="158" name="Google Shape;158;p27"/>
            <p:cNvCxnSpPr/>
            <p:nvPr/>
          </p:nvCxnSpPr>
          <p:spPr>
            <a:xfrm>
              <a:off x="6350492" y="1719275"/>
              <a:ext cx="0" cy="2890800"/>
            </a:xfrm>
            <a:prstGeom prst="straightConnector1">
              <a:avLst/>
            </a:prstGeom>
            <a:noFill/>
            <a:ln cap="flat" cmpd="sng" w="9525">
              <a:solidFill>
                <a:srgbClr val="66666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9" name="Google Shape;159;p27"/>
            <p:cNvCxnSpPr/>
            <p:nvPr/>
          </p:nvCxnSpPr>
          <p:spPr>
            <a:xfrm>
              <a:off x="7424133" y="1719275"/>
              <a:ext cx="0" cy="2890800"/>
            </a:xfrm>
            <a:prstGeom prst="straightConnector1">
              <a:avLst/>
            </a:prstGeom>
            <a:noFill/>
            <a:ln cap="flat" cmpd="sng" w="9525">
              <a:solidFill>
                <a:srgbClr val="66666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0" name="Google Shape;160;p27"/>
            <p:cNvCxnSpPr/>
            <p:nvPr/>
          </p:nvCxnSpPr>
          <p:spPr>
            <a:xfrm>
              <a:off x="8497775" y="1719275"/>
              <a:ext cx="0" cy="2890800"/>
            </a:xfrm>
            <a:prstGeom prst="straightConnector1">
              <a:avLst/>
            </a:prstGeom>
            <a:noFill/>
            <a:ln cap="flat" cmpd="sng" w="9525">
              <a:solidFill>
                <a:srgbClr val="66666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1" name="Google Shape;161;p27"/>
            <p:cNvCxnSpPr/>
            <p:nvPr/>
          </p:nvCxnSpPr>
          <p:spPr>
            <a:xfrm rot="10800000">
              <a:off x="6886351" y="2024867"/>
              <a:ext cx="0" cy="3228600"/>
            </a:xfrm>
            <a:prstGeom prst="straightConnector1">
              <a:avLst/>
            </a:prstGeom>
            <a:noFill/>
            <a:ln cap="flat" cmpd="sng" w="9525">
              <a:solidFill>
                <a:srgbClr val="66666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2" name="Google Shape;162;p27"/>
            <p:cNvCxnSpPr/>
            <p:nvPr/>
          </p:nvCxnSpPr>
          <p:spPr>
            <a:xfrm rot="10800000">
              <a:off x="6886351" y="1060546"/>
              <a:ext cx="0" cy="3228600"/>
            </a:xfrm>
            <a:prstGeom prst="straightConnector1">
              <a:avLst/>
            </a:prstGeom>
            <a:noFill/>
            <a:ln cap="flat" cmpd="sng" w="9525">
              <a:solidFill>
                <a:srgbClr val="66666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3" name="Google Shape;163;p27"/>
            <p:cNvCxnSpPr/>
            <p:nvPr/>
          </p:nvCxnSpPr>
          <p:spPr>
            <a:xfrm>
              <a:off x="5276867" y="1719275"/>
              <a:ext cx="0" cy="2890800"/>
            </a:xfrm>
            <a:prstGeom prst="straightConnector1">
              <a:avLst/>
            </a:prstGeom>
            <a:noFill/>
            <a:ln cap="flat" cmpd="sng" w="9525">
              <a:solidFill>
                <a:srgbClr val="66666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4" name="Google Shape;164;p27"/>
            <p:cNvCxnSpPr/>
            <p:nvPr/>
          </p:nvCxnSpPr>
          <p:spPr>
            <a:xfrm>
              <a:off x="1721342" y="1719275"/>
              <a:ext cx="0" cy="2890800"/>
            </a:xfrm>
            <a:prstGeom prst="straightConnector1">
              <a:avLst/>
            </a:prstGeom>
            <a:noFill/>
            <a:ln cap="flat" cmpd="sng" w="9525">
              <a:solidFill>
                <a:srgbClr val="66666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5" name="Google Shape;165;p27"/>
            <p:cNvCxnSpPr/>
            <p:nvPr/>
          </p:nvCxnSpPr>
          <p:spPr>
            <a:xfrm>
              <a:off x="2794983" y="1719275"/>
              <a:ext cx="0" cy="2890800"/>
            </a:xfrm>
            <a:prstGeom prst="straightConnector1">
              <a:avLst/>
            </a:prstGeom>
            <a:noFill/>
            <a:ln cap="flat" cmpd="sng" w="9525">
              <a:solidFill>
                <a:srgbClr val="66666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6" name="Google Shape;166;p27"/>
            <p:cNvCxnSpPr/>
            <p:nvPr/>
          </p:nvCxnSpPr>
          <p:spPr>
            <a:xfrm>
              <a:off x="3868625" y="1719275"/>
              <a:ext cx="0" cy="2890800"/>
            </a:xfrm>
            <a:prstGeom prst="straightConnector1">
              <a:avLst/>
            </a:prstGeom>
            <a:noFill/>
            <a:ln cap="flat" cmpd="sng" w="9525">
              <a:solidFill>
                <a:srgbClr val="66666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7" name="Google Shape;167;p27"/>
            <p:cNvCxnSpPr/>
            <p:nvPr/>
          </p:nvCxnSpPr>
          <p:spPr>
            <a:xfrm rot="10800000">
              <a:off x="2257201" y="2024867"/>
              <a:ext cx="0" cy="3228600"/>
            </a:xfrm>
            <a:prstGeom prst="straightConnector1">
              <a:avLst/>
            </a:prstGeom>
            <a:noFill/>
            <a:ln cap="flat" cmpd="sng" w="9525">
              <a:solidFill>
                <a:srgbClr val="66666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8" name="Google Shape;168;p27"/>
            <p:cNvCxnSpPr/>
            <p:nvPr/>
          </p:nvCxnSpPr>
          <p:spPr>
            <a:xfrm rot="10800000">
              <a:off x="2257201" y="1060546"/>
              <a:ext cx="0" cy="3228600"/>
            </a:xfrm>
            <a:prstGeom prst="straightConnector1">
              <a:avLst/>
            </a:prstGeom>
            <a:noFill/>
            <a:ln cap="flat" cmpd="sng" w="9525">
              <a:solidFill>
                <a:srgbClr val="666666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69" name="Google Shape;169;p27"/>
          <p:cNvGrpSpPr/>
          <p:nvPr/>
        </p:nvGrpSpPr>
        <p:grpSpPr>
          <a:xfrm>
            <a:off x="4169956" y="2661444"/>
            <a:ext cx="804088" cy="1001736"/>
            <a:chOff x="-1778892" y="2016220"/>
            <a:chExt cx="891846" cy="1111064"/>
          </a:xfrm>
        </p:grpSpPr>
        <p:sp>
          <p:nvSpPr>
            <p:cNvPr id="170" name="Google Shape;170;p27"/>
            <p:cNvSpPr/>
            <p:nvPr/>
          </p:nvSpPr>
          <p:spPr>
            <a:xfrm flipH="1" rot="-2403405">
              <a:off x="-1713636" y="2739091"/>
              <a:ext cx="323562" cy="320750"/>
            </a:xfrm>
            <a:custGeom>
              <a:rect b="b" l="l" r="r" t="t"/>
              <a:pathLst>
                <a:path extrusionOk="0" h="11065" w="11162">
                  <a:moveTo>
                    <a:pt x="4307" y="1"/>
                  </a:moveTo>
                  <a:cubicBezTo>
                    <a:pt x="3987" y="3556"/>
                    <a:pt x="2405" y="6744"/>
                    <a:pt x="0" y="9117"/>
                  </a:cubicBezTo>
                  <a:lnTo>
                    <a:pt x="3356" y="10619"/>
                  </a:lnTo>
                  <a:cubicBezTo>
                    <a:pt x="4027" y="10921"/>
                    <a:pt x="4729" y="11064"/>
                    <a:pt x="5420" y="11064"/>
                  </a:cubicBezTo>
                  <a:cubicBezTo>
                    <a:pt x="7343" y="11064"/>
                    <a:pt x="9179" y="9956"/>
                    <a:pt x="10019" y="8087"/>
                  </a:cubicBezTo>
                  <a:cubicBezTo>
                    <a:pt x="11162" y="5546"/>
                    <a:pt x="10019" y="2566"/>
                    <a:pt x="7487" y="1423"/>
                  </a:cubicBezTo>
                  <a:lnTo>
                    <a:pt x="4307" y="1"/>
                  </a:lnTo>
                  <a:close/>
                </a:path>
              </a:pathLst>
            </a:custGeom>
            <a:solidFill>
              <a:srgbClr val="CECECE"/>
            </a:solidFill>
            <a:ln cap="flat" cmpd="sng" w="38100">
              <a:solidFill>
                <a:srgbClr val="5E5E5E"/>
              </a:solidFill>
              <a:prstDash val="solid"/>
              <a:miter lim="798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71" name="Google Shape;171;p27"/>
            <p:cNvGrpSpPr/>
            <p:nvPr/>
          </p:nvGrpSpPr>
          <p:grpSpPr>
            <a:xfrm>
              <a:off x="-1752744" y="2016220"/>
              <a:ext cx="865698" cy="1111064"/>
              <a:chOff x="1465000" y="899175"/>
              <a:chExt cx="746613" cy="958227"/>
            </a:xfrm>
          </p:grpSpPr>
          <p:sp>
            <p:nvSpPr>
              <p:cNvPr id="172" name="Google Shape;172;p27"/>
              <p:cNvSpPr/>
              <p:nvPr/>
            </p:nvSpPr>
            <p:spPr>
              <a:xfrm rot="2547290">
                <a:off x="1875788" y="1522865"/>
                <a:ext cx="279046" cy="276621"/>
              </a:xfrm>
              <a:custGeom>
                <a:rect b="b" l="l" r="r" t="t"/>
                <a:pathLst>
                  <a:path extrusionOk="0" h="11065" w="11162">
                    <a:moveTo>
                      <a:pt x="4307" y="1"/>
                    </a:moveTo>
                    <a:cubicBezTo>
                      <a:pt x="3987" y="3556"/>
                      <a:pt x="2405" y="6744"/>
                      <a:pt x="0" y="9117"/>
                    </a:cubicBezTo>
                    <a:lnTo>
                      <a:pt x="3356" y="10619"/>
                    </a:lnTo>
                    <a:cubicBezTo>
                      <a:pt x="4027" y="10921"/>
                      <a:pt x="4729" y="11064"/>
                      <a:pt x="5420" y="11064"/>
                    </a:cubicBezTo>
                    <a:cubicBezTo>
                      <a:pt x="7343" y="11064"/>
                      <a:pt x="9179" y="9956"/>
                      <a:pt x="10019" y="8087"/>
                    </a:cubicBezTo>
                    <a:cubicBezTo>
                      <a:pt x="11162" y="5546"/>
                      <a:pt x="10019" y="2566"/>
                      <a:pt x="7487" y="1423"/>
                    </a:cubicBezTo>
                    <a:lnTo>
                      <a:pt x="4307" y="1"/>
                    </a:lnTo>
                    <a:close/>
                  </a:path>
                </a:pathLst>
              </a:custGeom>
              <a:solidFill>
                <a:srgbClr val="CECECE"/>
              </a:solidFill>
              <a:ln cap="flat" cmpd="sng" w="38100">
                <a:solidFill>
                  <a:srgbClr val="5E5E5E"/>
                </a:solidFill>
                <a:prstDash val="solid"/>
                <a:miter lim="7989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3" name="Google Shape;173;p27"/>
              <p:cNvSpPr/>
              <p:nvPr/>
            </p:nvSpPr>
            <p:spPr>
              <a:xfrm>
                <a:off x="1465000" y="899175"/>
                <a:ext cx="735500" cy="735500"/>
              </a:xfrm>
              <a:custGeom>
                <a:rect b="b" l="l" r="r" t="t"/>
                <a:pathLst>
                  <a:path extrusionOk="0" h="29420" w="29420">
                    <a:moveTo>
                      <a:pt x="14710" y="1"/>
                    </a:moveTo>
                    <a:cubicBezTo>
                      <a:pt x="6585" y="1"/>
                      <a:pt x="1" y="6584"/>
                      <a:pt x="1" y="14710"/>
                    </a:cubicBezTo>
                    <a:cubicBezTo>
                      <a:pt x="1" y="22836"/>
                      <a:pt x="6585" y="29419"/>
                      <a:pt x="14710" y="29419"/>
                    </a:cubicBezTo>
                    <a:cubicBezTo>
                      <a:pt x="22836" y="29419"/>
                      <a:pt x="29420" y="22836"/>
                      <a:pt x="29420" y="14710"/>
                    </a:cubicBezTo>
                    <a:cubicBezTo>
                      <a:pt x="29420" y="6584"/>
                      <a:pt x="22836" y="1"/>
                      <a:pt x="14710" y="1"/>
                    </a:cubicBezTo>
                    <a:close/>
                  </a:path>
                </a:pathLst>
              </a:custGeom>
              <a:solidFill>
                <a:srgbClr val="CECECE"/>
              </a:solidFill>
              <a:ln cap="flat" cmpd="sng" w="38100">
                <a:solidFill>
                  <a:srgbClr val="5E5E5E"/>
                </a:solidFill>
                <a:prstDash val="solid"/>
                <a:miter lim="7989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74" name="Google Shape;174;p27"/>
            <p:cNvSpPr/>
            <p:nvPr/>
          </p:nvSpPr>
          <p:spPr>
            <a:xfrm>
              <a:off x="-1559896" y="2140550"/>
              <a:ext cx="480002" cy="449647"/>
            </a:xfrm>
            <a:custGeom>
              <a:rect b="b" l="l" r="r" t="t"/>
              <a:pathLst>
                <a:path extrusionOk="0" h="18398" w="19640">
                  <a:moveTo>
                    <a:pt x="9820" y="0"/>
                  </a:moveTo>
                  <a:cubicBezTo>
                    <a:pt x="8929" y="0"/>
                    <a:pt x="8038" y="276"/>
                    <a:pt x="7279" y="827"/>
                  </a:cubicBezTo>
                  <a:lnTo>
                    <a:pt x="2149" y="4551"/>
                  </a:lnTo>
                  <a:cubicBezTo>
                    <a:pt x="631" y="5653"/>
                    <a:pt x="0" y="7603"/>
                    <a:pt x="575" y="9384"/>
                  </a:cubicBezTo>
                  <a:lnTo>
                    <a:pt x="2541" y="15409"/>
                  </a:lnTo>
                  <a:cubicBezTo>
                    <a:pt x="3116" y="17191"/>
                    <a:pt x="4778" y="18397"/>
                    <a:pt x="6648" y="18397"/>
                  </a:cubicBezTo>
                  <a:lnTo>
                    <a:pt x="12992" y="18397"/>
                  </a:lnTo>
                  <a:cubicBezTo>
                    <a:pt x="14861" y="18397"/>
                    <a:pt x="16523" y="17199"/>
                    <a:pt x="17098" y="15409"/>
                  </a:cubicBezTo>
                  <a:lnTo>
                    <a:pt x="19056" y="9384"/>
                  </a:lnTo>
                  <a:cubicBezTo>
                    <a:pt x="19639" y="7603"/>
                    <a:pt x="19008" y="5653"/>
                    <a:pt x="17490" y="4551"/>
                  </a:cubicBezTo>
                  <a:lnTo>
                    <a:pt x="12360" y="827"/>
                  </a:lnTo>
                  <a:cubicBezTo>
                    <a:pt x="11601" y="276"/>
                    <a:pt x="10711" y="0"/>
                    <a:pt x="9820" y="0"/>
                  </a:cubicBezTo>
                  <a:close/>
                </a:path>
              </a:pathLst>
            </a:custGeom>
            <a:solidFill>
              <a:srgbClr val="E3E9ED"/>
            </a:solidFill>
            <a:ln cap="flat" cmpd="sng" w="38100">
              <a:solidFill>
                <a:srgbClr val="5E5E5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2">
  <p:cSld name="CUSTOM_11_1"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8"/>
          <p:cNvSpPr txBox="1"/>
          <p:nvPr>
            <p:ph type="title"/>
          </p:nvPr>
        </p:nvSpPr>
        <p:spPr>
          <a:xfrm>
            <a:off x="720000" y="3688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/>
        </p:txBody>
      </p:sp>
      <p:sp>
        <p:nvSpPr>
          <p:cNvPr id="177" name="Google Shape;177;p28"/>
          <p:cNvSpPr/>
          <p:nvPr/>
        </p:nvSpPr>
        <p:spPr>
          <a:xfrm>
            <a:off x="1829900" y="1926800"/>
            <a:ext cx="5467800" cy="2679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cxnSp>
        <p:nvCxnSpPr>
          <p:cNvPr id="178" name="Google Shape;178;p28"/>
          <p:cNvCxnSpPr/>
          <p:nvPr/>
        </p:nvCxnSpPr>
        <p:spPr>
          <a:xfrm>
            <a:off x="4565925" y="1928234"/>
            <a:ext cx="0" cy="2679600"/>
          </a:xfrm>
          <a:prstGeom prst="straightConnector1">
            <a:avLst/>
          </a:prstGeom>
          <a:noFill/>
          <a:ln cap="flat" cmpd="sng" w="9525">
            <a:solidFill>
              <a:srgbClr val="666666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9" name="Google Shape;179;p28"/>
          <p:cNvCxnSpPr/>
          <p:nvPr/>
        </p:nvCxnSpPr>
        <p:spPr>
          <a:xfrm>
            <a:off x="5931950" y="1928234"/>
            <a:ext cx="0" cy="2679600"/>
          </a:xfrm>
          <a:prstGeom prst="straightConnector1">
            <a:avLst/>
          </a:prstGeom>
          <a:noFill/>
          <a:ln cap="flat" cmpd="sng" w="9525">
            <a:solidFill>
              <a:srgbClr val="666666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0" name="Google Shape;180;p28"/>
          <p:cNvCxnSpPr/>
          <p:nvPr/>
        </p:nvCxnSpPr>
        <p:spPr>
          <a:xfrm>
            <a:off x="3199400" y="3266994"/>
            <a:ext cx="4098600" cy="0"/>
          </a:xfrm>
          <a:prstGeom prst="straightConnector1">
            <a:avLst/>
          </a:prstGeom>
          <a:noFill/>
          <a:ln cap="flat" cmpd="sng" w="9525">
            <a:solidFill>
              <a:srgbClr val="666666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1" name="Google Shape;181;p28"/>
          <p:cNvCxnSpPr/>
          <p:nvPr/>
        </p:nvCxnSpPr>
        <p:spPr>
          <a:xfrm>
            <a:off x="3199900" y="1929527"/>
            <a:ext cx="0" cy="2678400"/>
          </a:xfrm>
          <a:prstGeom prst="straightConnector1">
            <a:avLst/>
          </a:prstGeom>
          <a:noFill/>
          <a:ln cap="flat" cmpd="sng" w="9525">
            <a:solidFill>
              <a:srgbClr val="666666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182" name="Google Shape;182;p28"/>
          <p:cNvGrpSpPr/>
          <p:nvPr/>
        </p:nvGrpSpPr>
        <p:grpSpPr>
          <a:xfrm>
            <a:off x="2116881" y="2765732"/>
            <a:ext cx="804088" cy="1001736"/>
            <a:chOff x="-1778892" y="2016220"/>
            <a:chExt cx="891846" cy="1111064"/>
          </a:xfrm>
        </p:grpSpPr>
        <p:sp>
          <p:nvSpPr>
            <p:cNvPr id="183" name="Google Shape;183;p28"/>
            <p:cNvSpPr/>
            <p:nvPr/>
          </p:nvSpPr>
          <p:spPr>
            <a:xfrm flipH="1" rot="-2403405">
              <a:off x="-1713636" y="2739091"/>
              <a:ext cx="323562" cy="320750"/>
            </a:xfrm>
            <a:custGeom>
              <a:rect b="b" l="l" r="r" t="t"/>
              <a:pathLst>
                <a:path extrusionOk="0" h="11065" w="11162">
                  <a:moveTo>
                    <a:pt x="4307" y="1"/>
                  </a:moveTo>
                  <a:cubicBezTo>
                    <a:pt x="3987" y="3556"/>
                    <a:pt x="2405" y="6744"/>
                    <a:pt x="0" y="9117"/>
                  </a:cubicBezTo>
                  <a:lnTo>
                    <a:pt x="3356" y="10619"/>
                  </a:lnTo>
                  <a:cubicBezTo>
                    <a:pt x="4027" y="10921"/>
                    <a:pt x="4729" y="11064"/>
                    <a:pt x="5420" y="11064"/>
                  </a:cubicBezTo>
                  <a:cubicBezTo>
                    <a:pt x="7343" y="11064"/>
                    <a:pt x="9179" y="9956"/>
                    <a:pt x="10019" y="8087"/>
                  </a:cubicBezTo>
                  <a:cubicBezTo>
                    <a:pt x="11162" y="5546"/>
                    <a:pt x="10019" y="2566"/>
                    <a:pt x="7487" y="1423"/>
                  </a:cubicBezTo>
                  <a:lnTo>
                    <a:pt x="4307" y="1"/>
                  </a:lnTo>
                  <a:close/>
                </a:path>
              </a:pathLst>
            </a:custGeom>
            <a:solidFill>
              <a:srgbClr val="CECECE"/>
            </a:solidFill>
            <a:ln cap="flat" cmpd="sng" w="38100">
              <a:solidFill>
                <a:srgbClr val="5E5E5E"/>
              </a:solidFill>
              <a:prstDash val="solid"/>
              <a:miter lim="798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84" name="Google Shape;184;p28"/>
            <p:cNvGrpSpPr/>
            <p:nvPr/>
          </p:nvGrpSpPr>
          <p:grpSpPr>
            <a:xfrm>
              <a:off x="-1752744" y="2016220"/>
              <a:ext cx="865698" cy="1111064"/>
              <a:chOff x="1465000" y="899175"/>
              <a:chExt cx="746613" cy="958227"/>
            </a:xfrm>
          </p:grpSpPr>
          <p:sp>
            <p:nvSpPr>
              <p:cNvPr id="185" name="Google Shape;185;p28"/>
              <p:cNvSpPr/>
              <p:nvPr/>
            </p:nvSpPr>
            <p:spPr>
              <a:xfrm rot="2547290">
                <a:off x="1875788" y="1522865"/>
                <a:ext cx="279046" cy="276621"/>
              </a:xfrm>
              <a:custGeom>
                <a:rect b="b" l="l" r="r" t="t"/>
                <a:pathLst>
                  <a:path extrusionOk="0" h="11065" w="11162">
                    <a:moveTo>
                      <a:pt x="4307" y="1"/>
                    </a:moveTo>
                    <a:cubicBezTo>
                      <a:pt x="3987" y="3556"/>
                      <a:pt x="2405" y="6744"/>
                      <a:pt x="0" y="9117"/>
                    </a:cubicBezTo>
                    <a:lnTo>
                      <a:pt x="3356" y="10619"/>
                    </a:lnTo>
                    <a:cubicBezTo>
                      <a:pt x="4027" y="10921"/>
                      <a:pt x="4729" y="11064"/>
                      <a:pt x="5420" y="11064"/>
                    </a:cubicBezTo>
                    <a:cubicBezTo>
                      <a:pt x="7343" y="11064"/>
                      <a:pt x="9179" y="9956"/>
                      <a:pt x="10019" y="8087"/>
                    </a:cubicBezTo>
                    <a:cubicBezTo>
                      <a:pt x="11162" y="5546"/>
                      <a:pt x="10019" y="2566"/>
                      <a:pt x="7487" y="1423"/>
                    </a:cubicBezTo>
                    <a:lnTo>
                      <a:pt x="4307" y="1"/>
                    </a:lnTo>
                    <a:close/>
                  </a:path>
                </a:pathLst>
              </a:custGeom>
              <a:solidFill>
                <a:srgbClr val="CECECE"/>
              </a:solidFill>
              <a:ln cap="flat" cmpd="sng" w="38100">
                <a:solidFill>
                  <a:srgbClr val="5E5E5E"/>
                </a:solidFill>
                <a:prstDash val="solid"/>
                <a:miter lim="7989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6" name="Google Shape;186;p28"/>
              <p:cNvSpPr/>
              <p:nvPr/>
            </p:nvSpPr>
            <p:spPr>
              <a:xfrm>
                <a:off x="1465000" y="899175"/>
                <a:ext cx="735500" cy="735500"/>
              </a:xfrm>
              <a:custGeom>
                <a:rect b="b" l="l" r="r" t="t"/>
                <a:pathLst>
                  <a:path extrusionOk="0" h="29420" w="29420">
                    <a:moveTo>
                      <a:pt x="14710" y="1"/>
                    </a:moveTo>
                    <a:cubicBezTo>
                      <a:pt x="6585" y="1"/>
                      <a:pt x="1" y="6584"/>
                      <a:pt x="1" y="14710"/>
                    </a:cubicBezTo>
                    <a:cubicBezTo>
                      <a:pt x="1" y="22836"/>
                      <a:pt x="6585" y="29419"/>
                      <a:pt x="14710" y="29419"/>
                    </a:cubicBezTo>
                    <a:cubicBezTo>
                      <a:pt x="22836" y="29419"/>
                      <a:pt x="29420" y="22836"/>
                      <a:pt x="29420" y="14710"/>
                    </a:cubicBezTo>
                    <a:cubicBezTo>
                      <a:pt x="29420" y="6584"/>
                      <a:pt x="22836" y="1"/>
                      <a:pt x="14710" y="1"/>
                    </a:cubicBezTo>
                    <a:close/>
                  </a:path>
                </a:pathLst>
              </a:custGeom>
              <a:solidFill>
                <a:srgbClr val="CECECE"/>
              </a:solidFill>
              <a:ln cap="flat" cmpd="sng" w="38100">
                <a:solidFill>
                  <a:srgbClr val="5E5E5E"/>
                </a:solidFill>
                <a:prstDash val="solid"/>
                <a:miter lim="7989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87" name="Google Shape;187;p28"/>
            <p:cNvSpPr/>
            <p:nvPr/>
          </p:nvSpPr>
          <p:spPr>
            <a:xfrm>
              <a:off x="-1559896" y="2140550"/>
              <a:ext cx="480002" cy="449647"/>
            </a:xfrm>
            <a:custGeom>
              <a:rect b="b" l="l" r="r" t="t"/>
              <a:pathLst>
                <a:path extrusionOk="0" h="18398" w="19640">
                  <a:moveTo>
                    <a:pt x="9820" y="0"/>
                  </a:moveTo>
                  <a:cubicBezTo>
                    <a:pt x="8929" y="0"/>
                    <a:pt x="8038" y="276"/>
                    <a:pt x="7279" y="827"/>
                  </a:cubicBezTo>
                  <a:lnTo>
                    <a:pt x="2149" y="4551"/>
                  </a:lnTo>
                  <a:cubicBezTo>
                    <a:pt x="631" y="5653"/>
                    <a:pt x="0" y="7603"/>
                    <a:pt x="575" y="9384"/>
                  </a:cubicBezTo>
                  <a:lnTo>
                    <a:pt x="2541" y="15409"/>
                  </a:lnTo>
                  <a:cubicBezTo>
                    <a:pt x="3116" y="17191"/>
                    <a:pt x="4778" y="18397"/>
                    <a:pt x="6648" y="18397"/>
                  </a:cubicBezTo>
                  <a:lnTo>
                    <a:pt x="12992" y="18397"/>
                  </a:lnTo>
                  <a:cubicBezTo>
                    <a:pt x="14861" y="18397"/>
                    <a:pt x="16523" y="17199"/>
                    <a:pt x="17098" y="15409"/>
                  </a:cubicBezTo>
                  <a:lnTo>
                    <a:pt x="19056" y="9384"/>
                  </a:lnTo>
                  <a:cubicBezTo>
                    <a:pt x="19639" y="7603"/>
                    <a:pt x="19008" y="5653"/>
                    <a:pt x="17490" y="4551"/>
                  </a:cubicBezTo>
                  <a:lnTo>
                    <a:pt x="12360" y="827"/>
                  </a:lnTo>
                  <a:cubicBezTo>
                    <a:pt x="11601" y="276"/>
                    <a:pt x="10711" y="0"/>
                    <a:pt x="9820" y="0"/>
                  </a:cubicBezTo>
                  <a:close/>
                </a:path>
              </a:pathLst>
            </a:custGeom>
            <a:solidFill>
              <a:srgbClr val="E3E9ED"/>
            </a:solidFill>
            <a:ln cap="flat" cmpd="sng" w="38100">
              <a:solidFill>
                <a:srgbClr val="5E5E5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six columns 3">
  <p:cSld name="CUSTOM_12"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9"/>
          <p:cNvSpPr txBox="1"/>
          <p:nvPr>
            <p:ph type="title"/>
          </p:nvPr>
        </p:nvSpPr>
        <p:spPr>
          <a:xfrm>
            <a:off x="720000" y="3688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/>
        </p:txBody>
      </p:sp>
      <p:sp>
        <p:nvSpPr>
          <p:cNvPr id="190" name="Google Shape;190;p29"/>
          <p:cNvSpPr txBox="1"/>
          <p:nvPr>
            <p:ph idx="1" type="subTitle"/>
          </p:nvPr>
        </p:nvSpPr>
        <p:spPr>
          <a:xfrm>
            <a:off x="719975" y="1581150"/>
            <a:ext cx="2238300" cy="3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2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91" name="Google Shape;191;p29"/>
          <p:cNvSpPr txBox="1"/>
          <p:nvPr>
            <p:ph idx="2" type="subTitle"/>
          </p:nvPr>
        </p:nvSpPr>
        <p:spPr>
          <a:xfrm>
            <a:off x="3452838" y="1581150"/>
            <a:ext cx="2238300" cy="3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2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92" name="Google Shape;192;p29"/>
          <p:cNvSpPr txBox="1"/>
          <p:nvPr>
            <p:ph idx="3" type="subTitle"/>
          </p:nvPr>
        </p:nvSpPr>
        <p:spPr>
          <a:xfrm>
            <a:off x="3452857" y="1855400"/>
            <a:ext cx="2238300" cy="83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93" name="Google Shape;193;p29"/>
          <p:cNvSpPr txBox="1"/>
          <p:nvPr>
            <p:ph idx="4" type="subTitle"/>
          </p:nvPr>
        </p:nvSpPr>
        <p:spPr>
          <a:xfrm>
            <a:off x="720000" y="1855400"/>
            <a:ext cx="2238300" cy="83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94" name="Google Shape;194;p29"/>
          <p:cNvSpPr txBox="1"/>
          <p:nvPr>
            <p:ph idx="5" type="subTitle"/>
          </p:nvPr>
        </p:nvSpPr>
        <p:spPr>
          <a:xfrm>
            <a:off x="6185688" y="1581150"/>
            <a:ext cx="2238300" cy="3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2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95" name="Google Shape;195;p29"/>
          <p:cNvSpPr txBox="1"/>
          <p:nvPr>
            <p:ph idx="6" type="subTitle"/>
          </p:nvPr>
        </p:nvSpPr>
        <p:spPr>
          <a:xfrm>
            <a:off x="6185701" y="1855400"/>
            <a:ext cx="2238300" cy="83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96" name="Google Shape;196;p29"/>
          <p:cNvSpPr txBox="1"/>
          <p:nvPr>
            <p:ph idx="7" type="subTitle"/>
          </p:nvPr>
        </p:nvSpPr>
        <p:spPr>
          <a:xfrm>
            <a:off x="719975" y="3152775"/>
            <a:ext cx="2238300" cy="3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2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97" name="Google Shape;197;p29"/>
          <p:cNvSpPr txBox="1"/>
          <p:nvPr>
            <p:ph idx="8" type="subTitle"/>
          </p:nvPr>
        </p:nvSpPr>
        <p:spPr>
          <a:xfrm>
            <a:off x="3452838" y="3152775"/>
            <a:ext cx="2238300" cy="3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2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98" name="Google Shape;198;p29"/>
          <p:cNvSpPr txBox="1"/>
          <p:nvPr>
            <p:ph idx="9" type="subTitle"/>
          </p:nvPr>
        </p:nvSpPr>
        <p:spPr>
          <a:xfrm>
            <a:off x="3452857" y="3427025"/>
            <a:ext cx="2238300" cy="83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99" name="Google Shape;199;p29"/>
          <p:cNvSpPr txBox="1"/>
          <p:nvPr>
            <p:ph idx="13" type="subTitle"/>
          </p:nvPr>
        </p:nvSpPr>
        <p:spPr>
          <a:xfrm>
            <a:off x="720000" y="3427025"/>
            <a:ext cx="2238300" cy="83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200" name="Google Shape;200;p29"/>
          <p:cNvSpPr txBox="1"/>
          <p:nvPr>
            <p:ph idx="14" type="subTitle"/>
          </p:nvPr>
        </p:nvSpPr>
        <p:spPr>
          <a:xfrm>
            <a:off x="6185688" y="3152775"/>
            <a:ext cx="2238300" cy="3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2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201" name="Google Shape;201;p29"/>
          <p:cNvSpPr txBox="1"/>
          <p:nvPr>
            <p:ph idx="15" type="subTitle"/>
          </p:nvPr>
        </p:nvSpPr>
        <p:spPr>
          <a:xfrm>
            <a:off x="6185701" y="3427025"/>
            <a:ext cx="2238300" cy="83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1">
  <p:cSld name="CUSTOM_9"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0"/>
          <p:cNvSpPr txBox="1"/>
          <p:nvPr>
            <p:ph type="title"/>
          </p:nvPr>
        </p:nvSpPr>
        <p:spPr>
          <a:xfrm>
            <a:off x="4496350" y="1468525"/>
            <a:ext cx="3795000" cy="130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/>
        </p:txBody>
      </p:sp>
      <p:sp>
        <p:nvSpPr>
          <p:cNvPr id="204" name="Google Shape;204;p30"/>
          <p:cNvSpPr txBox="1"/>
          <p:nvPr>
            <p:ph idx="1" type="subTitle"/>
          </p:nvPr>
        </p:nvSpPr>
        <p:spPr>
          <a:xfrm>
            <a:off x="4496200" y="2865275"/>
            <a:ext cx="3795000" cy="80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Char char="●"/>
              <a:defRPr/>
            </a:lvl1pPr>
            <a:lvl2pPr lvl="1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2pPr>
            <a:lvl3pPr lvl="2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3pPr>
            <a:lvl4pPr lvl="3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4pPr>
            <a:lvl5pPr lvl="4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5pPr>
            <a:lvl6pPr lvl="5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6pPr>
            <a:lvl7pPr lvl="6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7pPr>
            <a:lvl8pPr lvl="7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8pPr>
            <a:lvl9pPr lvl="8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/>
          <p:nvPr>
            <p:ph type="title"/>
          </p:nvPr>
        </p:nvSpPr>
        <p:spPr>
          <a:xfrm>
            <a:off x="720000" y="3688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/>
        </p:txBody>
      </p:sp>
      <p:sp>
        <p:nvSpPr>
          <p:cNvPr id="17" name="Google Shape;17;p4"/>
          <p:cNvSpPr txBox="1"/>
          <p:nvPr>
            <p:ph idx="1" type="body"/>
          </p:nvPr>
        </p:nvSpPr>
        <p:spPr>
          <a:xfrm>
            <a:off x="720000" y="1139700"/>
            <a:ext cx="7704000" cy="34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AutoNum type="arabicPeriod"/>
              <a:defRPr sz="115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AutoNum type="alphaLcPeriod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AutoNum type="romanLcPeriod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AutoNum type="arabicPeriod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AutoNum type="alphaLcPeriod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AutoNum type="romanLcPeriod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AutoNum type="arabicPeriod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AutoNum type="alphaLcPeriod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AutoNum type="romanLcPeriod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umbers and text">
  <p:cSld name="CUSTOM_6"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1"/>
          <p:cNvSpPr txBox="1"/>
          <p:nvPr>
            <p:ph hasCustomPrompt="1" type="title"/>
          </p:nvPr>
        </p:nvSpPr>
        <p:spPr>
          <a:xfrm>
            <a:off x="2627550" y="715375"/>
            <a:ext cx="3888900" cy="661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>
            <a:r>
              <a:t>xx%</a:t>
            </a:r>
          </a:p>
        </p:txBody>
      </p:sp>
      <p:sp>
        <p:nvSpPr>
          <p:cNvPr id="207" name="Google Shape;207;p31"/>
          <p:cNvSpPr txBox="1"/>
          <p:nvPr>
            <p:ph idx="1" type="subTitle"/>
          </p:nvPr>
        </p:nvSpPr>
        <p:spPr>
          <a:xfrm>
            <a:off x="2627550" y="1372800"/>
            <a:ext cx="3888900" cy="38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208" name="Google Shape;208;p31"/>
          <p:cNvSpPr txBox="1"/>
          <p:nvPr>
            <p:ph hasCustomPrompt="1" idx="2" type="title"/>
          </p:nvPr>
        </p:nvSpPr>
        <p:spPr>
          <a:xfrm>
            <a:off x="2627550" y="2048875"/>
            <a:ext cx="3888900" cy="661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>
            <a:r>
              <a:t>xx%</a:t>
            </a:r>
          </a:p>
        </p:txBody>
      </p:sp>
      <p:sp>
        <p:nvSpPr>
          <p:cNvPr id="209" name="Google Shape;209;p31"/>
          <p:cNvSpPr txBox="1"/>
          <p:nvPr>
            <p:ph idx="3" type="subTitle"/>
          </p:nvPr>
        </p:nvSpPr>
        <p:spPr>
          <a:xfrm>
            <a:off x="2627550" y="2706350"/>
            <a:ext cx="3888900" cy="38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210" name="Google Shape;210;p31"/>
          <p:cNvSpPr txBox="1"/>
          <p:nvPr>
            <p:ph hasCustomPrompt="1" idx="4" type="title"/>
          </p:nvPr>
        </p:nvSpPr>
        <p:spPr>
          <a:xfrm>
            <a:off x="2627550" y="3386025"/>
            <a:ext cx="3888900" cy="661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>
            <a:r>
              <a:t>xx%</a:t>
            </a:r>
          </a:p>
        </p:txBody>
      </p:sp>
      <p:sp>
        <p:nvSpPr>
          <p:cNvPr id="211" name="Google Shape;211;p31"/>
          <p:cNvSpPr txBox="1"/>
          <p:nvPr>
            <p:ph idx="5" type="subTitle"/>
          </p:nvPr>
        </p:nvSpPr>
        <p:spPr>
          <a:xfrm>
            <a:off x="2627550" y="4039925"/>
            <a:ext cx="3888900" cy="38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umbers and text 1">
  <p:cSld name="CUSTOM_6_1"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32"/>
          <p:cNvSpPr txBox="1"/>
          <p:nvPr>
            <p:ph hasCustomPrompt="1" type="title"/>
          </p:nvPr>
        </p:nvSpPr>
        <p:spPr>
          <a:xfrm>
            <a:off x="713663" y="3147325"/>
            <a:ext cx="2269800" cy="661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>
            <a:r>
              <a:t>xx%</a:t>
            </a:r>
          </a:p>
        </p:txBody>
      </p:sp>
      <p:sp>
        <p:nvSpPr>
          <p:cNvPr id="214" name="Google Shape;214;p32"/>
          <p:cNvSpPr txBox="1"/>
          <p:nvPr>
            <p:ph idx="1" type="subTitle"/>
          </p:nvPr>
        </p:nvSpPr>
        <p:spPr>
          <a:xfrm>
            <a:off x="713663" y="3804750"/>
            <a:ext cx="2269800" cy="38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215" name="Google Shape;215;p32"/>
          <p:cNvSpPr txBox="1"/>
          <p:nvPr>
            <p:ph hasCustomPrompt="1" idx="2" type="title"/>
          </p:nvPr>
        </p:nvSpPr>
        <p:spPr>
          <a:xfrm>
            <a:off x="3443438" y="3147325"/>
            <a:ext cx="2269800" cy="661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>
            <a:r>
              <a:t>xx%</a:t>
            </a:r>
          </a:p>
        </p:txBody>
      </p:sp>
      <p:sp>
        <p:nvSpPr>
          <p:cNvPr id="216" name="Google Shape;216;p32"/>
          <p:cNvSpPr txBox="1"/>
          <p:nvPr>
            <p:ph idx="3" type="subTitle"/>
          </p:nvPr>
        </p:nvSpPr>
        <p:spPr>
          <a:xfrm>
            <a:off x="3443438" y="3804750"/>
            <a:ext cx="2269800" cy="38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217" name="Google Shape;217;p32"/>
          <p:cNvSpPr txBox="1"/>
          <p:nvPr>
            <p:ph hasCustomPrompt="1" idx="4" type="title"/>
          </p:nvPr>
        </p:nvSpPr>
        <p:spPr>
          <a:xfrm>
            <a:off x="6160538" y="3147325"/>
            <a:ext cx="2269800" cy="661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>
            <a:r>
              <a:t>xx%</a:t>
            </a:r>
          </a:p>
        </p:txBody>
      </p:sp>
      <p:sp>
        <p:nvSpPr>
          <p:cNvPr id="218" name="Google Shape;218;p32"/>
          <p:cNvSpPr txBox="1"/>
          <p:nvPr>
            <p:ph idx="5" type="subTitle"/>
          </p:nvPr>
        </p:nvSpPr>
        <p:spPr>
          <a:xfrm>
            <a:off x="6160538" y="3804750"/>
            <a:ext cx="2269800" cy="38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219" name="Google Shape;219;p32"/>
          <p:cNvSpPr txBox="1"/>
          <p:nvPr>
            <p:ph hasCustomPrompt="1" idx="6" type="title"/>
          </p:nvPr>
        </p:nvSpPr>
        <p:spPr>
          <a:xfrm>
            <a:off x="2627550" y="950525"/>
            <a:ext cx="3888900" cy="9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8000"/>
            </a:lvl1pPr>
            <a:lvl2pPr lvl="1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>
            <a:r>
              <a:t>xx%</a:t>
            </a:r>
          </a:p>
        </p:txBody>
      </p:sp>
      <p:sp>
        <p:nvSpPr>
          <p:cNvPr id="220" name="Google Shape;220;p32"/>
          <p:cNvSpPr txBox="1"/>
          <p:nvPr>
            <p:ph idx="7" type="subTitle"/>
          </p:nvPr>
        </p:nvSpPr>
        <p:spPr>
          <a:xfrm>
            <a:off x="2627550" y="1933550"/>
            <a:ext cx="3888900" cy="38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2">
  <p:cSld name="CUSTOM_7"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3"/>
          <p:cNvSpPr txBox="1"/>
          <p:nvPr>
            <p:ph type="title"/>
          </p:nvPr>
        </p:nvSpPr>
        <p:spPr>
          <a:xfrm>
            <a:off x="720000" y="1441700"/>
            <a:ext cx="3023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/>
        </p:txBody>
      </p:sp>
      <p:sp>
        <p:nvSpPr>
          <p:cNvPr id="223" name="Google Shape;223;p33"/>
          <p:cNvSpPr txBox="1"/>
          <p:nvPr>
            <p:ph idx="1" type="subTitle"/>
          </p:nvPr>
        </p:nvSpPr>
        <p:spPr>
          <a:xfrm>
            <a:off x="720000" y="2390200"/>
            <a:ext cx="3023400" cy="131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Char char="●"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9pPr>
          </a:lstStyle>
          <a:p/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3">
  <p:cSld name="CUSTOM_7_1"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34"/>
          <p:cNvSpPr txBox="1"/>
          <p:nvPr>
            <p:ph type="title"/>
          </p:nvPr>
        </p:nvSpPr>
        <p:spPr>
          <a:xfrm>
            <a:off x="5400600" y="1441700"/>
            <a:ext cx="3023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/>
        </p:txBody>
      </p:sp>
      <p:sp>
        <p:nvSpPr>
          <p:cNvPr id="226" name="Google Shape;226;p34"/>
          <p:cNvSpPr txBox="1"/>
          <p:nvPr>
            <p:ph idx="1" type="subTitle"/>
          </p:nvPr>
        </p:nvSpPr>
        <p:spPr>
          <a:xfrm>
            <a:off x="5400600" y="2390200"/>
            <a:ext cx="3023400" cy="131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Char char="●"/>
              <a:defRPr/>
            </a:lvl1pPr>
            <a:lvl2pPr lvl="1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2pPr>
            <a:lvl3pPr lvl="2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3pPr>
            <a:lvl4pPr lvl="3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4pPr>
            <a:lvl5pPr lvl="4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5pPr>
            <a:lvl6pPr lvl="5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6pPr>
            <a:lvl7pPr lvl="6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7pPr>
            <a:lvl8pPr lvl="7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8pPr>
            <a:lvl9pPr lvl="8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9pPr>
          </a:lstStyle>
          <a:p/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4">
  <p:cSld name="CUSTOM_7_1_1"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5"/>
          <p:cNvSpPr txBox="1"/>
          <p:nvPr>
            <p:ph type="title"/>
          </p:nvPr>
        </p:nvSpPr>
        <p:spPr>
          <a:xfrm>
            <a:off x="2960249" y="535638"/>
            <a:ext cx="3223500" cy="783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6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229" name="Google Shape;229;p35"/>
          <p:cNvSpPr txBox="1"/>
          <p:nvPr>
            <p:ph idx="1" type="subTitle"/>
          </p:nvPr>
        </p:nvSpPr>
        <p:spPr>
          <a:xfrm>
            <a:off x="2250125" y="1505513"/>
            <a:ext cx="4643700" cy="88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6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5">
  <p:cSld name="CUSTOM_7_1_1_1"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36"/>
          <p:cNvSpPr txBox="1"/>
          <p:nvPr>
            <p:ph type="title"/>
          </p:nvPr>
        </p:nvSpPr>
        <p:spPr>
          <a:xfrm>
            <a:off x="3060300" y="365760"/>
            <a:ext cx="3023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/>
        </p:txBody>
      </p:sp>
      <p:sp>
        <p:nvSpPr>
          <p:cNvPr id="232" name="Google Shape;232;p36"/>
          <p:cNvSpPr txBox="1"/>
          <p:nvPr>
            <p:ph idx="1" type="subTitle"/>
          </p:nvPr>
        </p:nvSpPr>
        <p:spPr>
          <a:xfrm>
            <a:off x="720150" y="4035050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Char char="●"/>
              <a:defRPr sz="1600"/>
            </a:lvl1pPr>
            <a:lvl2pPr lvl="1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2pPr>
            <a:lvl3pPr lvl="2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3pPr>
            <a:lvl4pPr lvl="3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4pPr>
            <a:lvl5pPr lvl="4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5pPr>
            <a:lvl6pPr lvl="5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6pPr>
            <a:lvl7pPr lvl="6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7pPr>
            <a:lvl8pPr lvl="7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8pPr>
            <a:lvl9pPr lvl="8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9pPr>
          </a:lstStyle>
          <a:p/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6">
  <p:cSld name="CUSTOM_7_1_1_1_1"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37"/>
          <p:cNvSpPr txBox="1"/>
          <p:nvPr>
            <p:ph type="title"/>
          </p:nvPr>
        </p:nvSpPr>
        <p:spPr>
          <a:xfrm>
            <a:off x="878963" y="1184503"/>
            <a:ext cx="3023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/>
        </p:txBody>
      </p:sp>
      <p:sp>
        <p:nvSpPr>
          <p:cNvPr id="235" name="Google Shape;235;p37"/>
          <p:cNvSpPr txBox="1"/>
          <p:nvPr>
            <p:ph idx="1" type="subTitle"/>
          </p:nvPr>
        </p:nvSpPr>
        <p:spPr>
          <a:xfrm>
            <a:off x="1606888" y="2021588"/>
            <a:ext cx="2295600" cy="187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Char char="●"/>
              <a:defRPr/>
            </a:lvl1pPr>
            <a:lvl2pPr lvl="1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2pPr>
            <a:lvl3pPr lvl="2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3pPr>
            <a:lvl4pPr lvl="3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4pPr>
            <a:lvl5pPr lvl="4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5pPr>
            <a:lvl6pPr lvl="5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6pPr>
            <a:lvl7pPr lvl="6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7pPr>
            <a:lvl8pPr lvl="7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8pPr>
            <a:lvl9pPr lvl="8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9pPr>
          </a:lstStyle>
          <a:p/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7">
  <p:cSld name="CUSTOM_7_1_1_1_1_1"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38"/>
          <p:cNvSpPr txBox="1"/>
          <p:nvPr>
            <p:ph type="title"/>
          </p:nvPr>
        </p:nvSpPr>
        <p:spPr>
          <a:xfrm>
            <a:off x="1188225" y="365760"/>
            <a:ext cx="6767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/>
        </p:txBody>
      </p:sp>
      <p:sp>
        <p:nvSpPr>
          <p:cNvPr id="238" name="Google Shape;238;p38"/>
          <p:cNvSpPr txBox="1"/>
          <p:nvPr>
            <p:ph idx="1" type="subTitle"/>
          </p:nvPr>
        </p:nvSpPr>
        <p:spPr>
          <a:xfrm>
            <a:off x="1407600" y="1048688"/>
            <a:ext cx="6328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Char char="●"/>
              <a:defRPr/>
            </a:lvl1pPr>
            <a:lvl2pPr lvl="1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2pPr>
            <a:lvl3pPr lvl="2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3pPr>
            <a:lvl4pPr lvl="3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4pPr>
            <a:lvl5pPr lvl="4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5pPr>
            <a:lvl6pPr lvl="5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6pPr>
            <a:lvl7pPr lvl="6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7pPr>
            <a:lvl8pPr lvl="7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8pPr>
            <a:lvl9pPr lvl="8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9pPr>
          </a:lstStyle>
          <a:p/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8">
  <p:cSld name="CUSTOM_7_1_1_1_1_1_1"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39"/>
          <p:cNvSpPr txBox="1"/>
          <p:nvPr>
            <p:ph type="title"/>
          </p:nvPr>
        </p:nvSpPr>
        <p:spPr>
          <a:xfrm>
            <a:off x="720000" y="3688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/>
        </p:txBody>
      </p:sp>
      <p:sp>
        <p:nvSpPr>
          <p:cNvPr id="241" name="Google Shape;241;p39"/>
          <p:cNvSpPr txBox="1"/>
          <p:nvPr>
            <p:ph idx="1" type="subTitle"/>
          </p:nvPr>
        </p:nvSpPr>
        <p:spPr>
          <a:xfrm>
            <a:off x="1842900" y="1495425"/>
            <a:ext cx="5458200" cy="303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Char char="●"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9pPr>
          </a:lstStyle>
          <a:p/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 1">
  <p:cSld name="CUSTOM_16"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40"/>
          <p:cNvSpPr txBox="1"/>
          <p:nvPr>
            <p:ph type="title"/>
          </p:nvPr>
        </p:nvSpPr>
        <p:spPr>
          <a:xfrm>
            <a:off x="720000" y="535650"/>
            <a:ext cx="3756900" cy="134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/>
          <p:nvPr>
            <p:ph type="title"/>
          </p:nvPr>
        </p:nvSpPr>
        <p:spPr>
          <a:xfrm>
            <a:off x="720000" y="3688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" type="subTitle"/>
          </p:nvPr>
        </p:nvSpPr>
        <p:spPr>
          <a:xfrm>
            <a:off x="1114425" y="2762250"/>
            <a:ext cx="3007800" cy="3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2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21" name="Google Shape;21;p5"/>
          <p:cNvSpPr txBox="1"/>
          <p:nvPr>
            <p:ph idx="2" type="subTitle"/>
          </p:nvPr>
        </p:nvSpPr>
        <p:spPr>
          <a:xfrm>
            <a:off x="5021652" y="2762250"/>
            <a:ext cx="3007800" cy="3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2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600"/>
              <a:buNone/>
              <a:defRPr b="1" sz="16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22" name="Google Shape;22;p5"/>
          <p:cNvSpPr txBox="1"/>
          <p:nvPr>
            <p:ph idx="3" type="subTitle"/>
          </p:nvPr>
        </p:nvSpPr>
        <p:spPr>
          <a:xfrm>
            <a:off x="5021676" y="3036500"/>
            <a:ext cx="3007800" cy="126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4" type="subTitle"/>
          </p:nvPr>
        </p:nvSpPr>
        <p:spPr>
          <a:xfrm>
            <a:off x="1114450" y="3036500"/>
            <a:ext cx="3007800" cy="126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idea 1">
  <p:cSld name="CUSTOM_17"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41"/>
          <p:cNvSpPr txBox="1"/>
          <p:nvPr>
            <p:ph type="title"/>
          </p:nvPr>
        </p:nvSpPr>
        <p:spPr>
          <a:xfrm>
            <a:off x="1084750" y="589675"/>
            <a:ext cx="6974400" cy="161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80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anks">
  <p:cSld name="CUSTOM_8"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42"/>
          <p:cNvSpPr txBox="1"/>
          <p:nvPr>
            <p:ph type="title"/>
          </p:nvPr>
        </p:nvSpPr>
        <p:spPr>
          <a:xfrm>
            <a:off x="2819400" y="324150"/>
            <a:ext cx="3505200" cy="132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7500"/>
              <a:buNone/>
              <a:defRPr sz="7500"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7500"/>
              <a:buNone/>
              <a:defRPr sz="7500"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7500"/>
              <a:buNone/>
              <a:defRPr sz="7500"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7500"/>
              <a:buNone/>
              <a:defRPr sz="7500"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7500"/>
              <a:buNone/>
              <a:defRPr sz="7500"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7500"/>
              <a:buNone/>
              <a:defRPr sz="7500"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7500"/>
              <a:buNone/>
              <a:defRPr sz="7500"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7500"/>
              <a:buNone/>
              <a:defRPr sz="7500"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/>
        </p:txBody>
      </p:sp>
      <p:sp>
        <p:nvSpPr>
          <p:cNvPr id="248" name="Google Shape;248;p42"/>
          <p:cNvSpPr txBox="1"/>
          <p:nvPr>
            <p:ph idx="1" type="subTitle"/>
          </p:nvPr>
        </p:nvSpPr>
        <p:spPr>
          <a:xfrm>
            <a:off x="2819400" y="1567950"/>
            <a:ext cx="3505200" cy="11754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249" name="Google Shape;249;p42"/>
          <p:cNvSpPr txBox="1"/>
          <p:nvPr>
            <p:ph idx="2" type="subTitle"/>
          </p:nvPr>
        </p:nvSpPr>
        <p:spPr>
          <a:xfrm>
            <a:off x="2638125" y="4265200"/>
            <a:ext cx="3867600" cy="3621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250" name="Google Shape;250;p42"/>
          <p:cNvSpPr txBox="1"/>
          <p:nvPr/>
        </p:nvSpPr>
        <p:spPr>
          <a:xfrm>
            <a:off x="2346500" y="3544925"/>
            <a:ext cx="4464300" cy="61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30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1"/>
                </a:solidFill>
                <a:latin typeface="Roboto Mono"/>
                <a:ea typeface="Roboto Mono"/>
                <a:cs typeface="Roboto Mono"/>
                <a:sym typeface="Roboto Mono"/>
              </a:rPr>
              <a:t>CREDITS: This presentation template was created by </a:t>
            </a:r>
            <a:r>
              <a:rPr b="1" lang="en" sz="1200">
                <a:solidFill>
                  <a:schemeClr val="lt1"/>
                </a:solidFill>
                <a:uFill>
                  <a:noFill/>
                </a:uFill>
                <a:latin typeface="Roboto Mono"/>
                <a:ea typeface="Roboto Mono"/>
                <a:cs typeface="Roboto Mono"/>
                <a:sym typeface="Roboto Mono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Slidesgo</a:t>
            </a:r>
            <a:r>
              <a:rPr lang="en" sz="1200">
                <a:solidFill>
                  <a:schemeClr val="lt1"/>
                </a:solidFill>
                <a:latin typeface="Roboto Mono"/>
                <a:ea typeface="Roboto Mono"/>
                <a:cs typeface="Roboto Mono"/>
                <a:sym typeface="Roboto Mono"/>
              </a:rPr>
              <a:t>, including icons by </a:t>
            </a:r>
            <a:r>
              <a:rPr b="1" lang="en" sz="1200">
                <a:solidFill>
                  <a:schemeClr val="lt1"/>
                </a:solidFill>
                <a:uFill>
                  <a:noFill/>
                </a:uFill>
                <a:latin typeface="Roboto Mono"/>
                <a:ea typeface="Roboto Mono"/>
                <a:cs typeface="Roboto Mono"/>
                <a:sym typeface="Roboto Mono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Flaticon</a:t>
            </a:r>
            <a:r>
              <a:rPr lang="en" sz="1200">
                <a:solidFill>
                  <a:schemeClr val="lt1"/>
                </a:solidFill>
                <a:latin typeface="Roboto Mono"/>
                <a:ea typeface="Roboto Mono"/>
                <a:cs typeface="Roboto Mono"/>
                <a:sym typeface="Roboto Mono"/>
              </a:rPr>
              <a:t>, and infographics &amp; images by </a:t>
            </a:r>
            <a:r>
              <a:rPr b="1" lang="en" sz="1200">
                <a:solidFill>
                  <a:schemeClr val="lt1"/>
                </a:solidFill>
                <a:uFill>
                  <a:noFill/>
                </a:uFill>
                <a:latin typeface="Roboto Mono"/>
                <a:ea typeface="Roboto Mono"/>
                <a:cs typeface="Roboto Mono"/>
                <a:sym typeface="Roboto Mono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Freepik</a:t>
            </a:r>
            <a:endParaRPr b="1" sz="1200">
              <a:solidFill>
                <a:schemeClr val="lt1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 1">
  <p:cSld name="CUSTOM_10"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43"/>
          <p:cNvSpPr txBox="1"/>
          <p:nvPr>
            <p:ph type="title"/>
          </p:nvPr>
        </p:nvSpPr>
        <p:spPr>
          <a:xfrm>
            <a:off x="720000" y="3688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/>
        </p:txBody>
      </p:sp>
      <p:sp>
        <p:nvSpPr>
          <p:cNvPr id="253" name="Google Shape;253;p43"/>
          <p:cNvSpPr txBox="1"/>
          <p:nvPr>
            <p:ph idx="1" type="subTitle"/>
          </p:nvPr>
        </p:nvSpPr>
        <p:spPr>
          <a:xfrm>
            <a:off x="966900" y="1495425"/>
            <a:ext cx="3362100" cy="303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Char char="●"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9pPr>
          </a:lstStyle>
          <a:p/>
        </p:txBody>
      </p:sp>
      <p:sp>
        <p:nvSpPr>
          <p:cNvPr id="254" name="Google Shape;254;p43"/>
          <p:cNvSpPr txBox="1"/>
          <p:nvPr>
            <p:ph idx="2" type="subTitle"/>
          </p:nvPr>
        </p:nvSpPr>
        <p:spPr>
          <a:xfrm>
            <a:off x="4815000" y="1495425"/>
            <a:ext cx="3362100" cy="303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100"/>
              <a:buChar char="●"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9pPr>
          </a:lstStyle>
          <a:p/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">
  <p:cSld name="CUSTOM_13"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 txBox="1"/>
          <p:nvPr>
            <p:ph type="title"/>
          </p:nvPr>
        </p:nvSpPr>
        <p:spPr>
          <a:xfrm>
            <a:off x="720000" y="3688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7"/>
          <p:cNvSpPr txBox="1"/>
          <p:nvPr>
            <p:ph type="title"/>
          </p:nvPr>
        </p:nvSpPr>
        <p:spPr>
          <a:xfrm>
            <a:off x="1842150" y="368825"/>
            <a:ext cx="5459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/>
        </p:txBody>
      </p:sp>
      <p:sp>
        <p:nvSpPr>
          <p:cNvPr id="28" name="Google Shape;28;p7"/>
          <p:cNvSpPr txBox="1"/>
          <p:nvPr>
            <p:ph idx="1" type="subTitle"/>
          </p:nvPr>
        </p:nvSpPr>
        <p:spPr>
          <a:xfrm>
            <a:off x="2189400" y="1317325"/>
            <a:ext cx="4765200" cy="289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Char char="●"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/>
          <p:nvPr>
            <p:ph type="title"/>
          </p:nvPr>
        </p:nvSpPr>
        <p:spPr>
          <a:xfrm>
            <a:off x="1388100" y="1638300"/>
            <a:ext cx="6367800" cy="1714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/>
          <p:nvPr>
            <p:ph type="title"/>
          </p:nvPr>
        </p:nvSpPr>
        <p:spPr>
          <a:xfrm>
            <a:off x="1394474" y="1517875"/>
            <a:ext cx="3223500" cy="783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6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3" name="Google Shape;33;p9"/>
          <p:cNvSpPr txBox="1"/>
          <p:nvPr>
            <p:ph idx="1" type="subTitle"/>
          </p:nvPr>
        </p:nvSpPr>
        <p:spPr>
          <a:xfrm>
            <a:off x="1394474" y="2487750"/>
            <a:ext cx="32235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0"/>
          <p:cNvSpPr txBox="1"/>
          <p:nvPr>
            <p:ph type="title"/>
          </p:nvPr>
        </p:nvSpPr>
        <p:spPr>
          <a:xfrm>
            <a:off x="720000" y="3244800"/>
            <a:ext cx="3023400" cy="135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40" Type="http://schemas.openxmlformats.org/officeDocument/2006/relationships/slideLayout" Target="../slideLayouts/slideLayout39.xml"/><Relationship Id="rId20" Type="http://schemas.openxmlformats.org/officeDocument/2006/relationships/slideLayout" Target="../slideLayouts/slideLayout19.xml"/><Relationship Id="rId42" Type="http://schemas.openxmlformats.org/officeDocument/2006/relationships/slideLayout" Target="../slideLayouts/slideLayout41.xml"/><Relationship Id="rId41" Type="http://schemas.openxmlformats.org/officeDocument/2006/relationships/slideLayout" Target="../slideLayouts/slideLayout40.xml"/><Relationship Id="rId22" Type="http://schemas.openxmlformats.org/officeDocument/2006/relationships/slideLayout" Target="../slideLayouts/slideLayout21.xml"/><Relationship Id="rId44" Type="http://schemas.openxmlformats.org/officeDocument/2006/relationships/slideLayout" Target="../slideLayouts/slideLayout43.xml"/><Relationship Id="rId21" Type="http://schemas.openxmlformats.org/officeDocument/2006/relationships/slideLayout" Target="../slideLayouts/slideLayout20.xml"/><Relationship Id="rId43" Type="http://schemas.openxmlformats.org/officeDocument/2006/relationships/slideLayout" Target="../slideLayouts/slideLayout42.xml"/><Relationship Id="rId24" Type="http://schemas.openxmlformats.org/officeDocument/2006/relationships/slideLayout" Target="../slideLayouts/slideLayout23.xml"/><Relationship Id="rId23" Type="http://schemas.openxmlformats.org/officeDocument/2006/relationships/slideLayout" Target="../slideLayouts/slideLayout22.xml"/><Relationship Id="rId45" Type="http://schemas.openxmlformats.org/officeDocument/2006/relationships/theme" Target="../theme/theme2.xml"/><Relationship Id="rId1" Type="http://schemas.openxmlformats.org/officeDocument/2006/relationships/image" Target="../media/image9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26" Type="http://schemas.openxmlformats.org/officeDocument/2006/relationships/slideLayout" Target="../slideLayouts/slideLayout25.xml"/><Relationship Id="rId25" Type="http://schemas.openxmlformats.org/officeDocument/2006/relationships/slideLayout" Target="../slideLayouts/slideLayout24.xml"/><Relationship Id="rId28" Type="http://schemas.openxmlformats.org/officeDocument/2006/relationships/slideLayout" Target="../slideLayouts/slideLayout27.xml"/><Relationship Id="rId27" Type="http://schemas.openxmlformats.org/officeDocument/2006/relationships/slideLayout" Target="../slideLayouts/slideLayout26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29" Type="http://schemas.openxmlformats.org/officeDocument/2006/relationships/slideLayout" Target="../slideLayouts/slideLayout28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31" Type="http://schemas.openxmlformats.org/officeDocument/2006/relationships/slideLayout" Target="../slideLayouts/slideLayout30.xml"/><Relationship Id="rId30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0.xml"/><Relationship Id="rId33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9.xml"/><Relationship Id="rId32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12.xml"/><Relationship Id="rId35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11.xml"/><Relationship Id="rId34" Type="http://schemas.openxmlformats.org/officeDocument/2006/relationships/slideLayout" Target="../slideLayouts/slideLayout33.xml"/><Relationship Id="rId15" Type="http://schemas.openxmlformats.org/officeDocument/2006/relationships/slideLayout" Target="../slideLayouts/slideLayout14.xml"/><Relationship Id="rId37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13.xml"/><Relationship Id="rId36" Type="http://schemas.openxmlformats.org/officeDocument/2006/relationships/slideLayout" Target="../slideLayouts/slideLayout35.xml"/><Relationship Id="rId17" Type="http://schemas.openxmlformats.org/officeDocument/2006/relationships/slideLayout" Target="../slideLayouts/slideLayout16.xml"/><Relationship Id="rId39" Type="http://schemas.openxmlformats.org/officeDocument/2006/relationships/slideLayout" Target="../slideLayouts/slideLayout38.xml"/><Relationship Id="rId16" Type="http://schemas.openxmlformats.org/officeDocument/2006/relationships/slideLayout" Target="../slideLayouts/slideLayout15.xml"/><Relationship Id="rId38" Type="http://schemas.openxmlformats.org/officeDocument/2006/relationships/slideLayout" Target="../slideLayouts/slideLayout37.xml"/><Relationship Id="rId19" Type="http://schemas.openxmlformats.org/officeDocument/2006/relationships/slideLayout" Target="../slideLayouts/slideLayout18.xml"/><Relationship Id="rId18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720000" y="368825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matic SC"/>
              <a:buNone/>
              <a:defRPr b="1" sz="4000">
                <a:solidFill>
                  <a:schemeClr val="lt2"/>
                </a:solidFill>
                <a:highlight>
                  <a:schemeClr val="dk1"/>
                </a:highlight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matic SC"/>
              <a:buNone/>
              <a:defRPr b="1" sz="4000">
                <a:solidFill>
                  <a:schemeClr val="lt2"/>
                </a:solidFill>
                <a:highlight>
                  <a:schemeClr val="dk1"/>
                </a:highlight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matic SC"/>
              <a:buNone/>
              <a:defRPr b="1" sz="4000">
                <a:solidFill>
                  <a:schemeClr val="lt2"/>
                </a:solidFill>
                <a:highlight>
                  <a:schemeClr val="dk1"/>
                </a:highlight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matic SC"/>
              <a:buNone/>
              <a:defRPr b="1" sz="4000">
                <a:solidFill>
                  <a:schemeClr val="lt2"/>
                </a:solidFill>
                <a:highlight>
                  <a:schemeClr val="dk1"/>
                </a:highlight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matic SC"/>
              <a:buNone/>
              <a:defRPr b="1" sz="4000">
                <a:solidFill>
                  <a:schemeClr val="lt2"/>
                </a:solidFill>
                <a:highlight>
                  <a:schemeClr val="dk1"/>
                </a:highlight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matic SC"/>
              <a:buNone/>
              <a:defRPr b="1" sz="4000">
                <a:solidFill>
                  <a:schemeClr val="lt2"/>
                </a:solidFill>
                <a:highlight>
                  <a:schemeClr val="dk1"/>
                </a:highlight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matic SC"/>
              <a:buNone/>
              <a:defRPr b="1" sz="4000">
                <a:solidFill>
                  <a:schemeClr val="lt2"/>
                </a:solidFill>
                <a:highlight>
                  <a:schemeClr val="dk1"/>
                </a:highlight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matic SC"/>
              <a:buNone/>
              <a:defRPr b="1" sz="4000">
                <a:solidFill>
                  <a:schemeClr val="lt2"/>
                </a:solidFill>
                <a:highlight>
                  <a:schemeClr val="dk1"/>
                </a:highlight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matic SC"/>
              <a:buNone/>
              <a:defRPr b="1" sz="4000">
                <a:solidFill>
                  <a:schemeClr val="lt2"/>
                </a:solidFill>
                <a:highlight>
                  <a:schemeClr val="dk1"/>
                </a:highlight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720000" y="1152475"/>
            <a:ext cx="7704000" cy="34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 Mono"/>
              <a:buChar char="●"/>
              <a:defRPr>
                <a:solidFill>
                  <a:schemeClr val="lt1"/>
                </a:solidFill>
                <a:highlight>
                  <a:schemeClr val="dk1"/>
                </a:highlight>
                <a:latin typeface="Roboto Mono"/>
                <a:ea typeface="Roboto Mono"/>
                <a:cs typeface="Roboto Mono"/>
                <a:sym typeface="Roboto Mono"/>
              </a:defRPr>
            </a:lvl1pPr>
            <a:lvl2pPr indent="-317500" lvl="1" marL="9144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 Mono"/>
              <a:buChar char="○"/>
              <a:defRPr>
                <a:solidFill>
                  <a:schemeClr val="lt1"/>
                </a:solidFill>
                <a:highlight>
                  <a:schemeClr val="dk1"/>
                </a:highlight>
                <a:latin typeface="Roboto Mono"/>
                <a:ea typeface="Roboto Mono"/>
                <a:cs typeface="Roboto Mono"/>
                <a:sym typeface="Roboto Mono"/>
              </a:defRPr>
            </a:lvl2pPr>
            <a:lvl3pPr indent="-317500" lvl="2" marL="13716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 Mono"/>
              <a:buChar char="■"/>
              <a:defRPr>
                <a:solidFill>
                  <a:schemeClr val="lt1"/>
                </a:solidFill>
                <a:highlight>
                  <a:schemeClr val="dk1"/>
                </a:highlight>
                <a:latin typeface="Roboto Mono"/>
                <a:ea typeface="Roboto Mono"/>
                <a:cs typeface="Roboto Mono"/>
                <a:sym typeface="Roboto Mono"/>
              </a:defRPr>
            </a:lvl3pPr>
            <a:lvl4pPr indent="-317500" lvl="3" marL="1828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 Mono"/>
              <a:buChar char="●"/>
              <a:defRPr>
                <a:solidFill>
                  <a:schemeClr val="lt1"/>
                </a:solidFill>
                <a:highlight>
                  <a:schemeClr val="dk1"/>
                </a:highlight>
                <a:latin typeface="Roboto Mono"/>
                <a:ea typeface="Roboto Mono"/>
                <a:cs typeface="Roboto Mono"/>
                <a:sym typeface="Roboto Mono"/>
              </a:defRPr>
            </a:lvl4pPr>
            <a:lvl5pPr indent="-317500" lvl="4" marL="22860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 Mono"/>
              <a:buChar char="○"/>
              <a:defRPr>
                <a:solidFill>
                  <a:schemeClr val="lt1"/>
                </a:solidFill>
                <a:highlight>
                  <a:schemeClr val="dk1"/>
                </a:highlight>
                <a:latin typeface="Roboto Mono"/>
                <a:ea typeface="Roboto Mono"/>
                <a:cs typeface="Roboto Mono"/>
                <a:sym typeface="Roboto Mono"/>
              </a:defRPr>
            </a:lvl5pPr>
            <a:lvl6pPr indent="-317500" lvl="5" marL="27432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 Mono"/>
              <a:buChar char="■"/>
              <a:defRPr>
                <a:solidFill>
                  <a:schemeClr val="lt1"/>
                </a:solidFill>
                <a:highlight>
                  <a:schemeClr val="dk1"/>
                </a:highlight>
                <a:latin typeface="Roboto Mono"/>
                <a:ea typeface="Roboto Mono"/>
                <a:cs typeface="Roboto Mono"/>
                <a:sym typeface="Roboto Mono"/>
              </a:defRPr>
            </a:lvl6pPr>
            <a:lvl7pPr indent="-317500" lvl="6" marL="32004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 Mono"/>
              <a:buChar char="●"/>
              <a:defRPr>
                <a:solidFill>
                  <a:schemeClr val="lt1"/>
                </a:solidFill>
                <a:highlight>
                  <a:schemeClr val="dk1"/>
                </a:highlight>
                <a:latin typeface="Roboto Mono"/>
                <a:ea typeface="Roboto Mono"/>
                <a:cs typeface="Roboto Mono"/>
                <a:sym typeface="Roboto Mono"/>
              </a:defRPr>
            </a:lvl7pPr>
            <a:lvl8pPr indent="-317500" lvl="7" marL="36576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 Mono"/>
              <a:buChar char="○"/>
              <a:defRPr>
                <a:solidFill>
                  <a:schemeClr val="lt1"/>
                </a:solidFill>
                <a:highlight>
                  <a:schemeClr val="dk1"/>
                </a:highlight>
                <a:latin typeface="Roboto Mono"/>
                <a:ea typeface="Roboto Mono"/>
                <a:cs typeface="Roboto Mono"/>
                <a:sym typeface="Roboto Mono"/>
              </a:defRPr>
            </a:lvl8pPr>
            <a:lvl9pPr indent="-317500" lvl="8" marL="41148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Font typeface="Roboto Mono"/>
              <a:buChar char="■"/>
              <a:defRPr>
                <a:solidFill>
                  <a:schemeClr val="lt1"/>
                </a:solidFill>
                <a:highlight>
                  <a:schemeClr val="dk1"/>
                </a:highlight>
                <a:latin typeface="Roboto Mono"/>
                <a:ea typeface="Roboto Mono"/>
                <a:cs typeface="Roboto Mono"/>
                <a:sym typeface="Roboto Mono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  <p:sldLayoutId id="2147483664" r:id="rId18"/>
    <p:sldLayoutId id="2147483665" r:id="rId19"/>
    <p:sldLayoutId id="2147483666" r:id="rId20"/>
    <p:sldLayoutId id="2147483667" r:id="rId21"/>
    <p:sldLayoutId id="2147483668" r:id="rId22"/>
    <p:sldLayoutId id="2147483669" r:id="rId23"/>
    <p:sldLayoutId id="2147483670" r:id="rId24"/>
    <p:sldLayoutId id="2147483671" r:id="rId25"/>
    <p:sldLayoutId id="2147483672" r:id="rId26"/>
    <p:sldLayoutId id="2147483673" r:id="rId27"/>
    <p:sldLayoutId id="2147483674" r:id="rId28"/>
    <p:sldLayoutId id="2147483675" r:id="rId29"/>
    <p:sldLayoutId id="2147483676" r:id="rId30"/>
    <p:sldLayoutId id="2147483677" r:id="rId31"/>
    <p:sldLayoutId id="2147483678" r:id="rId32"/>
    <p:sldLayoutId id="2147483679" r:id="rId33"/>
    <p:sldLayoutId id="2147483680" r:id="rId34"/>
    <p:sldLayoutId id="2147483681" r:id="rId35"/>
    <p:sldLayoutId id="2147483682" r:id="rId36"/>
    <p:sldLayoutId id="2147483683" r:id="rId37"/>
    <p:sldLayoutId id="2147483684" r:id="rId38"/>
    <p:sldLayoutId id="2147483685" r:id="rId39"/>
    <p:sldLayoutId id="2147483686" r:id="rId40"/>
    <p:sldLayoutId id="2147483687" r:id="rId41"/>
    <p:sldLayoutId id="2147483688" r:id="rId42"/>
    <p:sldLayoutId id="2147483689" r:id="rId43"/>
    <p:sldLayoutId id="2147483690" r:id="rId4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9.jpg"/><Relationship Id="rId4" Type="http://schemas.openxmlformats.org/officeDocument/2006/relationships/image" Target="../media/image1.png"/><Relationship Id="rId9" Type="http://schemas.openxmlformats.org/officeDocument/2006/relationships/image" Target="../media/image5.png"/><Relationship Id="rId5" Type="http://schemas.openxmlformats.org/officeDocument/2006/relationships/image" Target="../media/image3.png"/><Relationship Id="rId6" Type="http://schemas.openxmlformats.org/officeDocument/2006/relationships/image" Target="../media/image7.png"/><Relationship Id="rId7" Type="http://schemas.openxmlformats.org/officeDocument/2006/relationships/image" Target="../media/image4.png"/><Relationship Id="rId8" Type="http://schemas.openxmlformats.org/officeDocument/2006/relationships/image" Target="../media/image6.png"/><Relationship Id="rId10" Type="http://schemas.openxmlformats.org/officeDocument/2006/relationships/image" Target="../media/image8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youtube.com/watch?v=Qv972LyUO84" TargetMode="External"/><Relationship Id="rId4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45"/>
          <p:cNvSpPr txBox="1"/>
          <p:nvPr>
            <p:ph type="ctrTitle"/>
          </p:nvPr>
        </p:nvSpPr>
        <p:spPr>
          <a:xfrm>
            <a:off x="1628475" y="488452"/>
            <a:ext cx="5886900" cy="1697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Among Us Animation Simulation</a:t>
            </a:r>
            <a:endParaRPr>
              <a:highlight>
                <a:schemeClr val="dk1"/>
              </a:highlight>
            </a:endParaRPr>
          </a:p>
        </p:txBody>
      </p:sp>
      <p:sp>
        <p:nvSpPr>
          <p:cNvPr id="261" name="Google Shape;261;p45"/>
          <p:cNvSpPr txBox="1"/>
          <p:nvPr>
            <p:ph idx="1" type="subTitle"/>
          </p:nvPr>
        </p:nvSpPr>
        <p:spPr>
          <a:xfrm>
            <a:off x="1628475" y="2164081"/>
            <a:ext cx="5886900" cy="40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Created by</a:t>
            </a:r>
            <a:r>
              <a:rPr lang="en">
                <a:highlight>
                  <a:schemeClr val="dk1"/>
                </a:highlight>
              </a:rPr>
              <a:t> </a:t>
            </a:r>
            <a:r>
              <a:rPr lang="en">
                <a:solidFill>
                  <a:schemeClr val="accent6"/>
                </a:solidFill>
              </a:rPr>
              <a:t>Felicity Aktan</a:t>
            </a:r>
            <a:r>
              <a:rPr lang="en">
                <a:highlight>
                  <a:schemeClr val="dk1"/>
                </a:highlight>
              </a:rPr>
              <a:t> amogus</a:t>
            </a:r>
            <a:endParaRPr>
              <a:highlight>
                <a:schemeClr val="dk1"/>
              </a:highlight>
            </a:endParaRPr>
          </a:p>
        </p:txBody>
      </p:sp>
      <p:pic>
        <p:nvPicPr>
          <p:cNvPr descr="r/AmongUs - Cyan" id="262" name="Google Shape;262;p4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60573" y="2945773"/>
            <a:ext cx="1580425" cy="173127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/AmongUs - Couldn't find many PNGs of the Among Us characters, so I made my own. Feel free to use." id="263" name="Google Shape;263;p4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939897" y="2933477"/>
            <a:ext cx="1148271" cy="12578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/AmongUs - Pink" id="264" name="Google Shape;264;p4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163825" y="2753825"/>
            <a:ext cx="968000" cy="10604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/AmongUs - Orange" id="265" name="Google Shape;265;p4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774625" y="2955925"/>
            <a:ext cx="1395750" cy="1529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/AmongUs - Red" id="266" name="Google Shape;266;p4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002637" y="2985369"/>
            <a:ext cx="1342000" cy="147010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/AmongUs - Lime" id="267" name="Google Shape;267;p45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013400" y="2863250"/>
            <a:ext cx="1276450" cy="13983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/AmongUs - Yellow" id="268" name="Google Shape;268;p45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6969750" y="2753838"/>
            <a:ext cx="968000" cy="10603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46"/>
          <p:cNvSpPr txBox="1"/>
          <p:nvPr>
            <p:ph idx="1" type="subTitle"/>
          </p:nvPr>
        </p:nvSpPr>
        <p:spPr>
          <a:xfrm>
            <a:off x="2655250" y="1149137"/>
            <a:ext cx="5806200" cy="284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/>
              <a:t>This animation aims to recreate the dynamics of the multiplayer game, Among Us, within a simulated spaceship environment. The setup includes randomly assigned crewmate and imposter positions, with crewmates tasked to complete tasks in various rooms. The imposter strategically moves to eliminate crewmates.</a:t>
            </a:r>
            <a:endParaRPr sz="1900"/>
          </a:p>
        </p:txBody>
      </p:sp>
      <p:grpSp>
        <p:nvGrpSpPr>
          <p:cNvPr id="274" name="Google Shape;274;p46"/>
          <p:cNvGrpSpPr/>
          <p:nvPr/>
        </p:nvGrpSpPr>
        <p:grpSpPr>
          <a:xfrm>
            <a:off x="497129" y="1890462"/>
            <a:ext cx="549591" cy="479727"/>
            <a:chOff x="675624" y="1646899"/>
            <a:chExt cx="690528" cy="602747"/>
          </a:xfrm>
        </p:grpSpPr>
        <p:sp>
          <p:nvSpPr>
            <p:cNvPr id="275" name="Google Shape;275;p46"/>
            <p:cNvSpPr/>
            <p:nvPr/>
          </p:nvSpPr>
          <p:spPr>
            <a:xfrm>
              <a:off x="704119" y="1969102"/>
              <a:ext cx="633538" cy="26926"/>
            </a:xfrm>
            <a:custGeom>
              <a:rect b="b" l="l" r="r" t="t"/>
              <a:pathLst>
                <a:path extrusionOk="0" h="3741" w="88022">
                  <a:moveTo>
                    <a:pt x="1851" y="0"/>
                  </a:moveTo>
                  <a:cubicBezTo>
                    <a:pt x="816" y="0"/>
                    <a:pt x="0" y="836"/>
                    <a:pt x="0" y="1871"/>
                  </a:cubicBezTo>
                  <a:cubicBezTo>
                    <a:pt x="0" y="2905"/>
                    <a:pt x="816" y="3741"/>
                    <a:pt x="1851" y="3741"/>
                  </a:cubicBezTo>
                  <a:lnTo>
                    <a:pt x="86171" y="3741"/>
                  </a:lnTo>
                  <a:cubicBezTo>
                    <a:pt x="87206" y="3741"/>
                    <a:pt x="88022" y="2905"/>
                    <a:pt x="88022" y="1871"/>
                  </a:cubicBezTo>
                  <a:cubicBezTo>
                    <a:pt x="88022" y="836"/>
                    <a:pt x="87206" y="0"/>
                    <a:pt x="8617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6" name="Google Shape;276;p46"/>
            <p:cNvSpPr/>
            <p:nvPr/>
          </p:nvSpPr>
          <p:spPr>
            <a:xfrm>
              <a:off x="738343" y="2022803"/>
              <a:ext cx="565090" cy="80634"/>
            </a:xfrm>
            <a:custGeom>
              <a:rect b="b" l="l" r="r" t="t"/>
              <a:pathLst>
                <a:path extrusionOk="0" h="11203" w="78512">
                  <a:moveTo>
                    <a:pt x="16863" y="3729"/>
                  </a:moveTo>
                  <a:cubicBezTo>
                    <a:pt x="17822" y="3729"/>
                    <a:pt x="18743" y="4474"/>
                    <a:pt x="18743" y="5591"/>
                  </a:cubicBezTo>
                  <a:cubicBezTo>
                    <a:pt x="18743" y="6626"/>
                    <a:pt x="17907" y="7462"/>
                    <a:pt x="16873" y="7462"/>
                  </a:cubicBezTo>
                  <a:cubicBezTo>
                    <a:pt x="15201" y="7462"/>
                    <a:pt x="14386" y="5452"/>
                    <a:pt x="15560" y="4278"/>
                  </a:cubicBezTo>
                  <a:cubicBezTo>
                    <a:pt x="15939" y="3899"/>
                    <a:pt x="16405" y="3729"/>
                    <a:pt x="16863" y="3729"/>
                  </a:cubicBezTo>
                  <a:close/>
                  <a:moveTo>
                    <a:pt x="28045" y="3729"/>
                  </a:moveTo>
                  <a:cubicBezTo>
                    <a:pt x="29004" y="3729"/>
                    <a:pt x="29925" y="4474"/>
                    <a:pt x="29925" y="5591"/>
                  </a:cubicBezTo>
                  <a:cubicBezTo>
                    <a:pt x="29925" y="6626"/>
                    <a:pt x="29089" y="7462"/>
                    <a:pt x="28074" y="7462"/>
                  </a:cubicBezTo>
                  <a:cubicBezTo>
                    <a:pt x="26403" y="7462"/>
                    <a:pt x="25567" y="5452"/>
                    <a:pt x="26741" y="4278"/>
                  </a:cubicBezTo>
                  <a:cubicBezTo>
                    <a:pt x="27121" y="3899"/>
                    <a:pt x="27587" y="3729"/>
                    <a:pt x="28045" y="3729"/>
                  </a:cubicBezTo>
                  <a:close/>
                  <a:moveTo>
                    <a:pt x="39246" y="3729"/>
                  </a:moveTo>
                  <a:cubicBezTo>
                    <a:pt x="40205" y="3729"/>
                    <a:pt x="41126" y="4474"/>
                    <a:pt x="41126" y="5591"/>
                  </a:cubicBezTo>
                  <a:cubicBezTo>
                    <a:pt x="41126" y="6626"/>
                    <a:pt x="40291" y="7462"/>
                    <a:pt x="39256" y="7462"/>
                  </a:cubicBezTo>
                  <a:cubicBezTo>
                    <a:pt x="37585" y="7462"/>
                    <a:pt x="36769" y="5452"/>
                    <a:pt x="37943" y="4278"/>
                  </a:cubicBezTo>
                  <a:cubicBezTo>
                    <a:pt x="38322" y="3899"/>
                    <a:pt x="38789" y="3729"/>
                    <a:pt x="39246" y="3729"/>
                  </a:cubicBezTo>
                  <a:close/>
                  <a:moveTo>
                    <a:pt x="50428" y="3729"/>
                  </a:moveTo>
                  <a:cubicBezTo>
                    <a:pt x="51387" y="3729"/>
                    <a:pt x="52308" y="4474"/>
                    <a:pt x="52308" y="5591"/>
                  </a:cubicBezTo>
                  <a:cubicBezTo>
                    <a:pt x="52308" y="6626"/>
                    <a:pt x="51472" y="7462"/>
                    <a:pt x="50458" y="7462"/>
                  </a:cubicBezTo>
                  <a:cubicBezTo>
                    <a:pt x="48786" y="7462"/>
                    <a:pt x="47951" y="5452"/>
                    <a:pt x="49125" y="4278"/>
                  </a:cubicBezTo>
                  <a:cubicBezTo>
                    <a:pt x="49504" y="3899"/>
                    <a:pt x="49970" y="3729"/>
                    <a:pt x="50428" y="3729"/>
                  </a:cubicBezTo>
                  <a:close/>
                  <a:moveTo>
                    <a:pt x="61630" y="3729"/>
                  </a:moveTo>
                  <a:cubicBezTo>
                    <a:pt x="62589" y="3729"/>
                    <a:pt x="63510" y="4474"/>
                    <a:pt x="63510" y="5591"/>
                  </a:cubicBezTo>
                  <a:cubicBezTo>
                    <a:pt x="63510" y="6626"/>
                    <a:pt x="62674" y="7462"/>
                    <a:pt x="61639" y="7462"/>
                  </a:cubicBezTo>
                  <a:cubicBezTo>
                    <a:pt x="59968" y="7462"/>
                    <a:pt x="59152" y="5452"/>
                    <a:pt x="60326" y="4278"/>
                  </a:cubicBezTo>
                  <a:cubicBezTo>
                    <a:pt x="60705" y="3899"/>
                    <a:pt x="61172" y="3729"/>
                    <a:pt x="61630" y="3729"/>
                  </a:cubicBezTo>
                  <a:close/>
                  <a:moveTo>
                    <a:pt x="1" y="1"/>
                  </a:moveTo>
                  <a:cubicBezTo>
                    <a:pt x="1732" y="6427"/>
                    <a:pt x="7939" y="11202"/>
                    <a:pt x="15002" y="11202"/>
                  </a:cubicBezTo>
                  <a:lnTo>
                    <a:pt x="63510" y="11202"/>
                  </a:lnTo>
                  <a:cubicBezTo>
                    <a:pt x="70573" y="11202"/>
                    <a:pt x="76780" y="6427"/>
                    <a:pt x="7851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7" name="Google Shape;277;p46"/>
            <p:cNvSpPr/>
            <p:nvPr/>
          </p:nvSpPr>
          <p:spPr>
            <a:xfrm>
              <a:off x="749657" y="1888620"/>
              <a:ext cx="542605" cy="53708"/>
            </a:xfrm>
            <a:custGeom>
              <a:rect b="b" l="l" r="r" t="t"/>
              <a:pathLst>
                <a:path extrusionOk="0" h="7462" w="75388">
                  <a:moveTo>
                    <a:pt x="13430" y="1"/>
                  </a:moveTo>
                  <a:cubicBezTo>
                    <a:pt x="7959" y="1"/>
                    <a:pt x="2706" y="3005"/>
                    <a:pt x="1" y="7462"/>
                  </a:cubicBezTo>
                  <a:lnTo>
                    <a:pt x="75387" y="7462"/>
                  </a:lnTo>
                  <a:cubicBezTo>
                    <a:pt x="72662" y="3005"/>
                    <a:pt x="67409" y="1"/>
                    <a:pt x="6193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8" name="Google Shape;278;p46"/>
            <p:cNvSpPr/>
            <p:nvPr/>
          </p:nvSpPr>
          <p:spPr>
            <a:xfrm>
              <a:off x="846319" y="1673818"/>
              <a:ext cx="349136" cy="187891"/>
            </a:xfrm>
            <a:custGeom>
              <a:rect b="b" l="l" r="r" t="t"/>
              <a:pathLst>
                <a:path extrusionOk="0" h="26105" w="48508">
                  <a:moveTo>
                    <a:pt x="27995" y="3721"/>
                  </a:moveTo>
                  <a:cubicBezTo>
                    <a:pt x="29646" y="3721"/>
                    <a:pt x="30482" y="5731"/>
                    <a:pt x="29308" y="6904"/>
                  </a:cubicBezTo>
                  <a:cubicBezTo>
                    <a:pt x="28928" y="7284"/>
                    <a:pt x="28462" y="7453"/>
                    <a:pt x="28004" y="7453"/>
                  </a:cubicBezTo>
                  <a:cubicBezTo>
                    <a:pt x="27045" y="7453"/>
                    <a:pt x="26124" y="6709"/>
                    <a:pt x="26124" y="5591"/>
                  </a:cubicBezTo>
                  <a:cubicBezTo>
                    <a:pt x="26124" y="4557"/>
                    <a:pt x="26960" y="3721"/>
                    <a:pt x="27995" y="3721"/>
                  </a:cubicBezTo>
                  <a:close/>
                  <a:moveTo>
                    <a:pt x="34247" y="6631"/>
                  </a:moveTo>
                  <a:cubicBezTo>
                    <a:pt x="34588" y="6631"/>
                    <a:pt x="34931" y="6725"/>
                    <a:pt x="35237" y="6924"/>
                  </a:cubicBezTo>
                  <a:cubicBezTo>
                    <a:pt x="39932" y="9909"/>
                    <a:pt x="43235" y="14684"/>
                    <a:pt x="44349" y="20135"/>
                  </a:cubicBezTo>
                  <a:cubicBezTo>
                    <a:pt x="44568" y="21150"/>
                    <a:pt x="43912" y="22125"/>
                    <a:pt x="42897" y="22344"/>
                  </a:cubicBezTo>
                  <a:cubicBezTo>
                    <a:pt x="42777" y="22364"/>
                    <a:pt x="42658" y="22364"/>
                    <a:pt x="42519" y="22384"/>
                  </a:cubicBezTo>
                  <a:cubicBezTo>
                    <a:pt x="41643" y="22364"/>
                    <a:pt x="40887" y="21747"/>
                    <a:pt x="40708" y="20891"/>
                  </a:cubicBezTo>
                  <a:cubicBezTo>
                    <a:pt x="39773" y="16415"/>
                    <a:pt x="37087" y="12515"/>
                    <a:pt x="33247" y="10068"/>
                  </a:cubicBezTo>
                  <a:cubicBezTo>
                    <a:pt x="32372" y="9511"/>
                    <a:pt x="32113" y="8357"/>
                    <a:pt x="32670" y="7501"/>
                  </a:cubicBezTo>
                  <a:cubicBezTo>
                    <a:pt x="33028" y="6938"/>
                    <a:pt x="33633" y="6631"/>
                    <a:pt x="34247" y="6631"/>
                  </a:cubicBezTo>
                  <a:close/>
                  <a:moveTo>
                    <a:pt x="24254" y="0"/>
                  </a:moveTo>
                  <a:cubicBezTo>
                    <a:pt x="10864" y="0"/>
                    <a:pt x="0" y="10844"/>
                    <a:pt x="0" y="24234"/>
                  </a:cubicBezTo>
                  <a:lnTo>
                    <a:pt x="0" y="26104"/>
                  </a:lnTo>
                  <a:lnTo>
                    <a:pt x="48508" y="26104"/>
                  </a:lnTo>
                  <a:lnTo>
                    <a:pt x="48508" y="24234"/>
                  </a:lnTo>
                  <a:cubicBezTo>
                    <a:pt x="48508" y="10844"/>
                    <a:pt x="37644" y="0"/>
                    <a:pt x="2425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9" name="Google Shape;279;p46"/>
            <p:cNvSpPr/>
            <p:nvPr/>
          </p:nvSpPr>
          <p:spPr>
            <a:xfrm>
              <a:off x="854049" y="2130204"/>
              <a:ext cx="333820" cy="30942"/>
            </a:xfrm>
            <a:custGeom>
              <a:rect b="b" l="l" r="r" t="t"/>
              <a:pathLst>
                <a:path extrusionOk="0" h="4299" w="46380">
                  <a:moveTo>
                    <a:pt x="1991" y="1"/>
                  </a:moveTo>
                  <a:lnTo>
                    <a:pt x="1" y="4298"/>
                  </a:lnTo>
                  <a:lnTo>
                    <a:pt x="46379" y="4298"/>
                  </a:lnTo>
                  <a:lnTo>
                    <a:pt x="44370" y="1"/>
                  </a:lnTo>
                  <a:close/>
                </a:path>
              </a:pathLst>
            </a:custGeom>
            <a:solidFill>
              <a:srgbClr val="57555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0" name="Google Shape;280;p46"/>
            <p:cNvSpPr/>
            <p:nvPr/>
          </p:nvSpPr>
          <p:spPr>
            <a:xfrm>
              <a:off x="1168528" y="2049729"/>
              <a:ext cx="26926" cy="26782"/>
            </a:xfrm>
            <a:custGeom>
              <a:rect b="b" l="l" r="r" t="t"/>
              <a:pathLst>
                <a:path extrusionOk="0" h="3721" w="3741">
                  <a:moveTo>
                    <a:pt x="1870" y="0"/>
                  </a:moveTo>
                  <a:cubicBezTo>
                    <a:pt x="836" y="0"/>
                    <a:pt x="0" y="816"/>
                    <a:pt x="0" y="1850"/>
                  </a:cubicBezTo>
                  <a:cubicBezTo>
                    <a:pt x="0" y="2885"/>
                    <a:pt x="836" y="3721"/>
                    <a:pt x="1870" y="3721"/>
                  </a:cubicBezTo>
                  <a:cubicBezTo>
                    <a:pt x="2905" y="3721"/>
                    <a:pt x="3741" y="2885"/>
                    <a:pt x="3741" y="1850"/>
                  </a:cubicBezTo>
                  <a:cubicBezTo>
                    <a:pt x="3741" y="816"/>
                    <a:pt x="2905" y="0"/>
                    <a:pt x="187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1" name="Google Shape;281;p46"/>
            <p:cNvSpPr/>
            <p:nvPr/>
          </p:nvSpPr>
          <p:spPr>
            <a:xfrm>
              <a:off x="1088046" y="2049729"/>
              <a:ext cx="26782" cy="26782"/>
            </a:xfrm>
            <a:custGeom>
              <a:rect b="b" l="l" r="r" t="t"/>
              <a:pathLst>
                <a:path extrusionOk="0" h="3721" w="3721">
                  <a:moveTo>
                    <a:pt x="1871" y="0"/>
                  </a:moveTo>
                  <a:cubicBezTo>
                    <a:pt x="836" y="0"/>
                    <a:pt x="0" y="816"/>
                    <a:pt x="0" y="1850"/>
                  </a:cubicBezTo>
                  <a:cubicBezTo>
                    <a:pt x="0" y="2885"/>
                    <a:pt x="836" y="3721"/>
                    <a:pt x="1871" y="3721"/>
                  </a:cubicBezTo>
                  <a:cubicBezTo>
                    <a:pt x="2885" y="3721"/>
                    <a:pt x="3721" y="2885"/>
                    <a:pt x="3721" y="1850"/>
                  </a:cubicBezTo>
                  <a:cubicBezTo>
                    <a:pt x="3721" y="816"/>
                    <a:pt x="2885" y="0"/>
                    <a:pt x="187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2" name="Google Shape;282;p46"/>
            <p:cNvSpPr/>
            <p:nvPr/>
          </p:nvSpPr>
          <p:spPr>
            <a:xfrm>
              <a:off x="1007420" y="2049729"/>
              <a:ext cx="26933" cy="26782"/>
            </a:xfrm>
            <a:custGeom>
              <a:rect b="b" l="l" r="r" t="t"/>
              <a:pathLst>
                <a:path extrusionOk="0" h="3721" w="3742">
                  <a:moveTo>
                    <a:pt x="1871" y="0"/>
                  </a:moveTo>
                  <a:cubicBezTo>
                    <a:pt x="836" y="0"/>
                    <a:pt x="1" y="816"/>
                    <a:pt x="1" y="1850"/>
                  </a:cubicBezTo>
                  <a:cubicBezTo>
                    <a:pt x="1" y="2885"/>
                    <a:pt x="836" y="3721"/>
                    <a:pt x="1871" y="3721"/>
                  </a:cubicBezTo>
                  <a:cubicBezTo>
                    <a:pt x="2906" y="3721"/>
                    <a:pt x="3741" y="2885"/>
                    <a:pt x="3741" y="1850"/>
                  </a:cubicBezTo>
                  <a:cubicBezTo>
                    <a:pt x="3741" y="816"/>
                    <a:pt x="2906" y="0"/>
                    <a:pt x="187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3" name="Google Shape;283;p46"/>
            <p:cNvSpPr/>
            <p:nvPr/>
          </p:nvSpPr>
          <p:spPr>
            <a:xfrm>
              <a:off x="926945" y="2049729"/>
              <a:ext cx="26782" cy="26782"/>
            </a:xfrm>
            <a:custGeom>
              <a:rect b="b" l="l" r="r" t="t"/>
              <a:pathLst>
                <a:path extrusionOk="0" h="3721" w="3721">
                  <a:moveTo>
                    <a:pt x="1870" y="0"/>
                  </a:moveTo>
                  <a:cubicBezTo>
                    <a:pt x="836" y="0"/>
                    <a:pt x="0" y="816"/>
                    <a:pt x="0" y="1850"/>
                  </a:cubicBezTo>
                  <a:cubicBezTo>
                    <a:pt x="0" y="2885"/>
                    <a:pt x="836" y="3721"/>
                    <a:pt x="1870" y="3721"/>
                  </a:cubicBezTo>
                  <a:cubicBezTo>
                    <a:pt x="2885" y="3721"/>
                    <a:pt x="3721" y="2885"/>
                    <a:pt x="3721" y="1850"/>
                  </a:cubicBezTo>
                  <a:cubicBezTo>
                    <a:pt x="3721" y="816"/>
                    <a:pt x="2885" y="0"/>
                    <a:pt x="187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4" name="Google Shape;284;p46"/>
            <p:cNvSpPr/>
            <p:nvPr/>
          </p:nvSpPr>
          <p:spPr>
            <a:xfrm>
              <a:off x="846319" y="2049729"/>
              <a:ext cx="26926" cy="26782"/>
            </a:xfrm>
            <a:custGeom>
              <a:rect b="b" l="l" r="r" t="t"/>
              <a:pathLst>
                <a:path extrusionOk="0" h="3721" w="3741">
                  <a:moveTo>
                    <a:pt x="1871" y="0"/>
                  </a:moveTo>
                  <a:cubicBezTo>
                    <a:pt x="836" y="0"/>
                    <a:pt x="0" y="816"/>
                    <a:pt x="0" y="1850"/>
                  </a:cubicBezTo>
                  <a:cubicBezTo>
                    <a:pt x="0" y="2885"/>
                    <a:pt x="836" y="3721"/>
                    <a:pt x="1871" y="3721"/>
                  </a:cubicBezTo>
                  <a:cubicBezTo>
                    <a:pt x="2905" y="3721"/>
                    <a:pt x="3741" y="2885"/>
                    <a:pt x="3741" y="1850"/>
                  </a:cubicBezTo>
                  <a:cubicBezTo>
                    <a:pt x="3741" y="816"/>
                    <a:pt x="2905" y="0"/>
                    <a:pt x="187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5" name="Google Shape;285;p46"/>
            <p:cNvSpPr/>
            <p:nvPr/>
          </p:nvSpPr>
          <p:spPr>
            <a:xfrm>
              <a:off x="675624" y="1646899"/>
              <a:ext cx="690528" cy="602747"/>
            </a:xfrm>
            <a:custGeom>
              <a:rect b="b" l="l" r="r" t="t"/>
              <a:pathLst>
                <a:path extrusionOk="0" h="83744" w="95940">
                  <a:moveTo>
                    <a:pt x="48007" y="3740"/>
                  </a:moveTo>
                  <a:cubicBezTo>
                    <a:pt x="61380" y="3740"/>
                    <a:pt x="72224" y="14596"/>
                    <a:pt x="72224" y="27974"/>
                  </a:cubicBezTo>
                  <a:lnTo>
                    <a:pt x="72224" y="29844"/>
                  </a:lnTo>
                  <a:lnTo>
                    <a:pt x="23716" y="29844"/>
                  </a:lnTo>
                  <a:lnTo>
                    <a:pt x="23716" y="27974"/>
                  </a:lnTo>
                  <a:cubicBezTo>
                    <a:pt x="23736" y="14584"/>
                    <a:pt x="34580" y="3740"/>
                    <a:pt x="47970" y="3740"/>
                  </a:cubicBezTo>
                  <a:cubicBezTo>
                    <a:pt x="47982" y="3740"/>
                    <a:pt x="47994" y="3740"/>
                    <a:pt x="48007" y="3740"/>
                  </a:cubicBezTo>
                  <a:close/>
                  <a:moveTo>
                    <a:pt x="72224" y="33585"/>
                  </a:moveTo>
                  <a:cubicBezTo>
                    <a:pt x="77695" y="33585"/>
                    <a:pt x="82948" y="36589"/>
                    <a:pt x="85673" y="41046"/>
                  </a:cubicBezTo>
                  <a:lnTo>
                    <a:pt x="10287" y="41046"/>
                  </a:lnTo>
                  <a:cubicBezTo>
                    <a:pt x="12992" y="36589"/>
                    <a:pt x="18245" y="33585"/>
                    <a:pt x="23716" y="33585"/>
                  </a:cubicBezTo>
                  <a:close/>
                  <a:moveTo>
                    <a:pt x="90130" y="44766"/>
                  </a:moveTo>
                  <a:cubicBezTo>
                    <a:pt x="91782" y="44766"/>
                    <a:pt x="92617" y="46776"/>
                    <a:pt x="91443" y="47950"/>
                  </a:cubicBezTo>
                  <a:cubicBezTo>
                    <a:pt x="91085" y="48308"/>
                    <a:pt x="90628" y="48507"/>
                    <a:pt x="90130" y="48507"/>
                  </a:cubicBezTo>
                  <a:lnTo>
                    <a:pt x="5810" y="48507"/>
                  </a:lnTo>
                  <a:cubicBezTo>
                    <a:pt x="4775" y="48507"/>
                    <a:pt x="3959" y="47671"/>
                    <a:pt x="3959" y="46637"/>
                  </a:cubicBezTo>
                  <a:cubicBezTo>
                    <a:pt x="3959" y="45602"/>
                    <a:pt x="4775" y="44766"/>
                    <a:pt x="5810" y="44766"/>
                  </a:cubicBezTo>
                  <a:close/>
                  <a:moveTo>
                    <a:pt x="87225" y="52228"/>
                  </a:moveTo>
                  <a:cubicBezTo>
                    <a:pt x="85494" y="58654"/>
                    <a:pt x="79287" y="63429"/>
                    <a:pt x="72224" y="63429"/>
                  </a:cubicBezTo>
                  <a:lnTo>
                    <a:pt x="23716" y="63429"/>
                  </a:lnTo>
                  <a:cubicBezTo>
                    <a:pt x="16653" y="63429"/>
                    <a:pt x="10446" y="58654"/>
                    <a:pt x="8715" y="52228"/>
                  </a:cubicBezTo>
                  <a:close/>
                  <a:moveTo>
                    <a:pt x="69160" y="67150"/>
                  </a:moveTo>
                  <a:lnTo>
                    <a:pt x="71149" y="71447"/>
                  </a:lnTo>
                  <a:lnTo>
                    <a:pt x="24791" y="71447"/>
                  </a:lnTo>
                  <a:lnTo>
                    <a:pt x="26781" y="67150"/>
                  </a:lnTo>
                  <a:close/>
                  <a:moveTo>
                    <a:pt x="47970" y="0"/>
                  </a:moveTo>
                  <a:cubicBezTo>
                    <a:pt x="32511" y="0"/>
                    <a:pt x="19996" y="12515"/>
                    <a:pt x="19996" y="27974"/>
                  </a:cubicBezTo>
                  <a:lnTo>
                    <a:pt x="19996" y="30202"/>
                  </a:lnTo>
                  <a:cubicBezTo>
                    <a:pt x="13868" y="31416"/>
                    <a:pt x="8536" y="35495"/>
                    <a:pt x="6068" y="41046"/>
                  </a:cubicBezTo>
                  <a:lnTo>
                    <a:pt x="5810" y="41046"/>
                  </a:lnTo>
                  <a:cubicBezTo>
                    <a:pt x="5797" y="41046"/>
                    <a:pt x="5784" y="41046"/>
                    <a:pt x="5771" y="41046"/>
                  </a:cubicBezTo>
                  <a:cubicBezTo>
                    <a:pt x="2884" y="41046"/>
                    <a:pt x="477" y="43267"/>
                    <a:pt x="239" y="46159"/>
                  </a:cubicBezTo>
                  <a:cubicBezTo>
                    <a:pt x="0" y="49064"/>
                    <a:pt x="2010" y="51651"/>
                    <a:pt x="4875" y="52148"/>
                  </a:cubicBezTo>
                  <a:cubicBezTo>
                    <a:pt x="6546" y="60365"/>
                    <a:pt x="13987" y="66652"/>
                    <a:pt x="22682" y="67130"/>
                  </a:cubicBezTo>
                  <a:lnTo>
                    <a:pt x="20175" y="72522"/>
                  </a:lnTo>
                  <a:cubicBezTo>
                    <a:pt x="19598" y="73755"/>
                    <a:pt x="20493" y="75168"/>
                    <a:pt x="21866" y="75168"/>
                  </a:cubicBezTo>
                  <a:lnTo>
                    <a:pt x="31178" y="75168"/>
                  </a:lnTo>
                  <a:lnTo>
                    <a:pt x="31178" y="81893"/>
                  </a:lnTo>
                  <a:cubicBezTo>
                    <a:pt x="31178" y="82907"/>
                    <a:pt x="32013" y="83743"/>
                    <a:pt x="33048" y="83743"/>
                  </a:cubicBezTo>
                  <a:cubicBezTo>
                    <a:pt x="34082" y="83743"/>
                    <a:pt x="34918" y="82907"/>
                    <a:pt x="34918" y="81893"/>
                  </a:cubicBezTo>
                  <a:lnTo>
                    <a:pt x="34918" y="75168"/>
                  </a:lnTo>
                  <a:lnTo>
                    <a:pt x="46100" y="75168"/>
                  </a:lnTo>
                  <a:lnTo>
                    <a:pt x="46100" y="78152"/>
                  </a:lnTo>
                  <a:cubicBezTo>
                    <a:pt x="46100" y="79187"/>
                    <a:pt x="46935" y="80023"/>
                    <a:pt x="47970" y="80023"/>
                  </a:cubicBezTo>
                  <a:cubicBezTo>
                    <a:pt x="49005" y="80023"/>
                    <a:pt x="49840" y="79187"/>
                    <a:pt x="49840" y="78152"/>
                  </a:cubicBezTo>
                  <a:lnTo>
                    <a:pt x="49840" y="75168"/>
                  </a:lnTo>
                  <a:lnTo>
                    <a:pt x="61022" y="75168"/>
                  </a:lnTo>
                  <a:lnTo>
                    <a:pt x="61022" y="81893"/>
                  </a:lnTo>
                  <a:cubicBezTo>
                    <a:pt x="61022" y="82907"/>
                    <a:pt x="61858" y="83743"/>
                    <a:pt x="62892" y="83743"/>
                  </a:cubicBezTo>
                  <a:cubicBezTo>
                    <a:pt x="63927" y="83743"/>
                    <a:pt x="64762" y="82907"/>
                    <a:pt x="64762" y="81893"/>
                  </a:cubicBezTo>
                  <a:lnTo>
                    <a:pt x="64762" y="75168"/>
                  </a:lnTo>
                  <a:lnTo>
                    <a:pt x="74094" y="75168"/>
                  </a:lnTo>
                  <a:cubicBezTo>
                    <a:pt x="75447" y="75168"/>
                    <a:pt x="76342" y="73755"/>
                    <a:pt x="75785" y="72522"/>
                  </a:cubicBezTo>
                  <a:lnTo>
                    <a:pt x="73258" y="67130"/>
                  </a:lnTo>
                  <a:cubicBezTo>
                    <a:pt x="81953" y="66652"/>
                    <a:pt x="89394" y="60345"/>
                    <a:pt x="91065" y="52148"/>
                  </a:cubicBezTo>
                  <a:cubicBezTo>
                    <a:pt x="93930" y="51651"/>
                    <a:pt x="95940" y="49064"/>
                    <a:pt x="95701" y="46159"/>
                  </a:cubicBezTo>
                  <a:cubicBezTo>
                    <a:pt x="95463" y="43267"/>
                    <a:pt x="93057" y="41046"/>
                    <a:pt x="90169" y="41046"/>
                  </a:cubicBezTo>
                  <a:cubicBezTo>
                    <a:pt x="90156" y="41046"/>
                    <a:pt x="90143" y="41046"/>
                    <a:pt x="90130" y="41046"/>
                  </a:cubicBezTo>
                  <a:lnTo>
                    <a:pt x="89872" y="41046"/>
                  </a:lnTo>
                  <a:cubicBezTo>
                    <a:pt x="87404" y="35495"/>
                    <a:pt x="82092" y="31416"/>
                    <a:pt x="75944" y="30202"/>
                  </a:cubicBezTo>
                  <a:lnTo>
                    <a:pt x="75944" y="27974"/>
                  </a:lnTo>
                  <a:cubicBezTo>
                    <a:pt x="75944" y="12515"/>
                    <a:pt x="63429" y="0"/>
                    <a:pt x="4797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6" name="Google Shape;286;p46"/>
            <p:cNvSpPr/>
            <p:nvPr/>
          </p:nvSpPr>
          <p:spPr>
            <a:xfrm>
              <a:off x="1077876" y="1721739"/>
              <a:ext cx="89227" cy="113188"/>
            </a:xfrm>
            <a:custGeom>
              <a:rect b="b" l="l" r="r" t="t"/>
              <a:pathLst>
                <a:path extrusionOk="0" h="15726" w="12397">
                  <a:moveTo>
                    <a:pt x="2109" y="1"/>
                  </a:moveTo>
                  <a:cubicBezTo>
                    <a:pt x="1494" y="1"/>
                    <a:pt x="889" y="305"/>
                    <a:pt x="538" y="863"/>
                  </a:cubicBezTo>
                  <a:cubicBezTo>
                    <a:pt x="1" y="1719"/>
                    <a:pt x="239" y="2833"/>
                    <a:pt x="1075" y="3410"/>
                  </a:cubicBezTo>
                  <a:cubicBezTo>
                    <a:pt x="4915" y="5857"/>
                    <a:pt x="7601" y="9757"/>
                    <a:pt x="8536" y="14233"/>
                  </a:cubicBezTo>
                  <a:cubicBezTo>
                    <a:pt x="8715" y="15089"/>
                    <a:pt x="9471" y="15706"/>
                    <a:pt x="10347" y="15726"/>
                  </a:cubicBezTo>
                  <a:cubicBezTo>
                    <a:pt x="10486" y="15706"/>
                    <a:pt x="10605" y="15706"/>
                    <a:pt x="10725" y="15686"/>
                  </a:cubicBezTo>
                  <a:cubicBezTo>
                    <a:pt x="11740" y="15467"/>
                    <a:pt x="12396" y="14492"/>
                    <a:pt x="12177" y="13477"/>
                  </a:cubicBezTo>
                  <a:cubicBezTo>
                    <a:pt x="11063" y="8026"/>
                    <a:pt x="7760" y="3251"/>
                    <a:pt x="3065" y="266"/>
                  </a:cubicBezTo>
                  <a:cubicBezTo>
                    <a:pt x="2768" y="87"/>
                    <a:pt x="2437" y="1"/>
                    <a:pt x="210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7" name="Google Shape;287;p46"/>
          <p:cNvSpPr txBox="1"/>
          <p:nvPr>
            <p:ph type="title"/>
          </p:nvPr>
        </p:nvSpPr>
        <p:spPr>
          <a:xfrm>
            <a:off x="720000" y="22527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/>
              <a:t>Animation </a:t>
            </a:r>
            <a:r>
              <a:rPr lang="en" sz="4000"/>
              <a:t>Topic</a:t>
            </a:r>
            <a:endParaRPr sz="4000"/>
          </a:p>
        </p:txBody>
      </p:sp>
      <p:pic>
        <p:nvPicPr>
          <p:cNvPr descr="r/AmongUs - Lime" id="288" name="Google Shape;288;p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5225" y="1645800"/>
            <a:ext cx="1850025" cy="20266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15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nodeType="with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8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47"/>
          <p:cNvSpPr txBox="1"/>
          <p:nvPr>
            <p:ph type="title"/>
          </p:nvPr>
        </p:nvSpPr>
        <p:spPr>
          <a:xfrm>
            <a:off x="720000" y="22527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Methods and Features</a:t>
            </a:r>
            <a:endParaRPr/>
          </a:p>
        </p:txBody>
      </p:sp>
      <p:sp>
        <p:nvSpPr>
          <p:cNvPr id="294" name="Google Shape;294;p47"/>
          <p:cNvSpPr txBox="1"/>
          <p:nvPr>
            <p:ph idx="1" type="subTitle"/>
          </p:nvPr>
        </p:nvSpPr>
        <p:spPr>
          <a:xfrm>
            <a:off x="477000" y="1080925"/>
            <a:ext cx="2400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Crewmate Interactions</a:t>
            </a:r>
            <a:endParaRPr/>
          </a:p>
        </p:txBody>
      </p:sp>
      <p:sp>
        <p:nvSpPr>
          <p:cNvPr id="295" name="Google Shape;295;p47"/>
          <p:cNvSpPr txBox="1"/>
          <p:nvPr>
            <p:ph idx="2" type="subTitle"/>
          </p:nvPr>
        </p:nvSpPr>
        <p:spPr>
          <a:xfrm>
            <a:off x="3468638" y="1012675"/>
            <a:ext cx="2238300" cy="3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Imposter Strategy</a:t>
            </a:r>
            <a:endParaRPr/>
          </a:p>
        </p:txBody>
      </p:sp>
      <p:sp>
        <p:nvSpPr>
          <p:cNvPr id="296" name="Google Shape;296;p47"/>
          <p:cNvSpPr txBox="1"/>
          <p:nvPr>
            <p:ph idx="3" type="subTitle"/>
          </p:nvPr>
        </p:nvSpPr>
        <p:spPr>
          <a:xfrm>
            <a:off x="3180950" y="1532150"/>
            <a:ext cx="2813700" cy="102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The imposter dynamically navigates the spaceship, choosing the best moments to eliminate crewmates</a:t>
            </a:r>
            <a:endParaRPr/>
          </a:p>
        </p:txBody>
      </p:sp>
      <p:sp>
        <p:nvSpPr>
          <p:cNvPr id="297" name="Google Shape;297;p47"/>
          <p:cNvSpPr txBox="1"/>
          <p:nvPr>
            <p:ph idx="4" type="subTitle"/>
          </p:nvPr>
        </p:nvSpPr>
        <p:spPr>
          <a:xfrm>
            <a:off x="241200" y="1560025"/>
            <a:ext cx="2871900" cy="83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Crewmates move randomly between adjacent rooms, completing assigned tasks</a:t>
            </a:r>
            <a:endParaRPr/>
          </a:p>
        </p:txBody>
      </p:sp>
      <p:sp>
        <p:nvSpPr>
          <p:cNvPr id="298" name="Google Shape;298;p47"/>
          <p:cNvSpPr txBox="1"/>
          <p:nvPr>
            <p:ph idx="5" type="subTitle"/>
          </p:nvPr>
        </p:nvSpPr>
        <p:spPr>
          <a:xfrm>
            <a:off x="6185688" y="1012675"/>
            <a:ext cx="2238300" cy="3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Task Distribution</a:t>
            </a:r>
            <a:endParaRPr/>
          </a:p>
        </p:txBody>
      </p:sp>
      <p:sp>
        <p:nvSpPr>
          <p:cNvPr id="299" name="Google Shape;299;p47"/>
          <p:cNvSpPr txBox="1"/>
          <p:nvPr>
            <p:ph idx="6" type="subTitle"/>
          </p:nvPr>
        </p:nvSpPr>
        <p:spPr>
          <a:xfrm>
            <a:off x="5937900" y="1511125"/>
            <a:ext cx="2733900" cy="92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Crewmates are randomly assigned unique tasks in specific rooms</a:t>
            </a:r>
            <a:endParaRPr/>
          </a:p>
        </p:txBody>
      </p:sp>
      <p:sp>
        <p:nvSpPr>
          <p:cNvPr id="300" name="Google Shape;300;p47"/>
          <p:cNvSpPr txBox="1"/>
          <p:nvPr>
            <p:ph idx="7" type="subTitle"/>
          </p:nvPr>
        </p:nvSpPr>
        <p:spPr>
          <a:xfrm>
            <a:off x="1550200" y="3036125"/>
            <a:ext cx="2238300" cy="3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Dynamic Gameplay</a:t>
            </a:r>
            <a:endParaRPr/>
          </a:p>
        </p:txBody>
      </p:sp>
      <p:sp>
        <p:nvSpPr>
          <p:cNvPr id="301" name="Google Shape;301;p47"/>
          <p:cNvSpPr txBox="1"/>
          <p:nvPr>
            <p:ph idx="13" type="subTitle"/>
          </p:nvPr>
        </p:nvSpPr>
        <p:spPr>
          <a:xfrm>
            <a:off x="1075300" y="3347425"/>
            <a:ext cx="3188100" cy="83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Crewmate movements, imposter strategy, and task completion contribute to an evolving narrative within the simulation</a:t>
            </a:r>
            <a:endParaRPr/>
          </a:p>
        </p:txBody>
      </p:sp>
      <p:sp>
        <p:nvSpPr>
          <p:cNvPr id="302" name="Google Shape;302;p47"/>
          <p:cNvSpPr txBox="1"/>
          <p:nvPr>
            <p:ph idx="14" type="subTitle"/>
          </p:nvPr>
        </p:nvSpPr>
        <p:spPr>
          <a:xfrm>
            <a:off x="5014288" y="3036125"/>
            <a:ext cx="2238300" cy="3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Simulation</a:t>
            </a:r>
            <a:endParaRPr/>
          </a:p>
        </p:txBody>
      </p:sp>
      <p:sp>
        <p:nvSpPr>
          <p:cNvPr id="303" name="Google Shape;303;p47"/>
          <p:cNvSpPr txBox="1"/>
          <p:nvPr>
            <p:ph idx="15" type="subTitle"/>
          </p:nvPr>
        </p:nvSpPr>
        <p:spPr>
          <a:xfrm>
            <a:off x="4485550" y="3347425"/>
            <a:ext cx="3295800" cy="83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E</a:t>
            </a:r>
            <a:r>
              <a:rPr lang="en"/>
              <a:t>mployed a graph-based approach to model the spaceship layout, crewmate movements, and imposter actions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" name="Google Shape;308;p48" title="animation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7013" y="313325"/>
            <a:ext cx="8029975" cy="4516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49"/>
          <p:cNvSpPr txBox="1"/>
          <p:nvPr>
            <p:ph type="title"/>
          </p:nvPr>
        </p:nvSpPr>
        <p:spPr>
          <a:xfrm>
            <a:off x="1799700" y="1638300"/>
            <a:ext cx="6367800" cy="1714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6"/>
                </a:solidFill>
              </a:rPr>
              <a:t>Red</a:t>
            </a:r>
            <a:r>
              <a:rPr lang="en"/>
              <a:t> was ejected</a:t>
            </a:r>
            <a:endParaRPr/>
          </a:p>
        </p:txBody>
      </p:sp>
      <p:pic>
        <p:nvPicPr>
          <p:cNvPr descr="r/AmongUs - Red" id="314" name="Google Shape;314;p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 rot="1373263">
            <a:off x="6592433" y="1836694"/>
            <a:ext cx="1342005" cy="14701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Impostors Among Crewmates XL | by Slidesgo">
  <a:themeElements>
    <a:clrScheme name="Simple Light">
      <a:dk1>
        <a:srgbClr val="081D32"/>
      </a:dk1>
      <a:lt1>
        <a:srgbClr val="FFFFFF"/>
      </a:lt1>
      <a:dk2>
        <a:srgbClr val="B4DEFF"/>
      </a:dk2>
      <a:lt2>
        <a:srgbClr val="53FDD8"/>
      </a:lt2>
      <a:accent1>
        <a:srgbClr val="F7F169"/>
      </a:accent1>
      <a:accent2>
        <a:srgbClr val="60EF01"/>
      </a:accent2>
      <a:accent3>
        <a:srgbClr val="6A79FF"/>
      </a:accent3>
      <a:accent4>
        <a:srgbClr val="E852BE"/>
      </a:accent4>
      <a:accent5>
        <a:srgbClr val="EB8000"/>
      </a:accent5>
      <a:accent6>
        <a:srgbClr val="C62A00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