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Nunito" pitchFamily="2" charset="0"/>
      <p:regular r:id="rId9"/>
      <p:bold r:id="rId10"/>
      <p:italic r:id="rId11"/>
      <p:boldItalic r:id="rId12"/>
    </p:embeddedFont>
    <p:embeddedFont>
      <p:font typeface="Nunito Medium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f7d96c1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f7d96c15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f7d96c15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f7d96c15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2597c0b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62597c0b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2597c0c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2597c0c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2597c0c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2597c0c4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38/s41598-021-93387-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DFBF6"/>
            </a:gs>
            <a:gs pos="100000">
              <a:srgbClr val="98E4FF"/>
            </a:gs>
          </a:gsLst>
          <a:lin ang="2700006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75" y="542963"/>
            <a:ext cx="4657200" cy="40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889575" y="542975"/>
            <a:ext cx="42543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477" b="1" spc="100" dirty="0">
                <a:latin typeface="Nunito"/>
                <a:ea typeface="Nunito"/>
                <a:cs typeface="Nunito"/>
                <a:sym typeface="Nunito"/>
              </a:rPr>
              <a:t>Random Walks in Ecology:</a:t>
            </a:r>
            <a:endParaRPr sz="2477" b="1" spc="1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477" dirty="0">
                <a:latin typeface="Nunito Medium"/>
                <a:ea typeface="Nunito Medium"/>
                <a:cs typeface="Nunito Medium"/>
                <a:sym typeface="Nunito Medium"/>
              </a:rPr>
              <a:t>Movement of Large Herbivores</a:t>
            </a:r>
            <a:endParaRPr sz="2477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889575" y="3698125"/>
            <a:ext cx="42543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Adam Angle</a:t>
            </a:r>
            <a:endParaRPr sz="2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DFBF6"/>
            </a:gs>
            <a:gs pos="100000">
              <a:srgbClr val="98E4FF"/>
            </a:gs>
          </a:gsLst>
          <a:lin ang="2700006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Background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lang="en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Goal:</a:t>
            </a: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To create a versatile simulation for animals in a field using random walks, including how an interest point affects this behavior.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lang="en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Methods:</a:t>
            </a:r>
            <a:endParaRPr b="1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Created an Animal object to easily manage movement parameters for a single animal on a plot.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■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Stores the previous and current animal positions for use with a biased random walk system.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Allows for dynamically changing goal point with piecewise random function.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Used multithreading with computations to speed up simulations with multiple subplots.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147" y="2979500"/>
            <a:ext cx="4265699" cy="20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DFBF6"/>
            </a:gs>
            <a:gs pos="100000">
              <a:srgbClr val="98E4FF"/>
            </a:gs>
          </a:gsLst>
          <a:lin ang="2700006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Random Walk Procedure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311700" y="1017725"/>
            <a:ext cx="8520600" cy="25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Parameters: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p_F = Bias that the animal will walk towards the goal point, X_F.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p_I = Increased probability of walking forward (in the direction of the previous step).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p_s = Immobility factor; increased probability of being stopped for one step.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Randomness: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x is a uniformly distributed random variable within [0, 8+p_I+p_s+p_F].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 (distance per step) is a log-normal random variable with parameters μ and σ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Behavior: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If x lands within [0, 8), we advance distance d in a random direction without bias.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If x lands within [8, 8+p_I), we use atan2 to determine the next point forward at distance d.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If x lands within [8+p_I, 8+p_I+p_s), we stay at the same point and do not move.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○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Otherwise, we move a distance d towards the goal point X_F.</a:t>
            </a:r>
            <a:endParaRPr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332" y="3394575"/>
            <a:ext cx="6511342" cy="1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017800" y="0"/>
            <a:ext cx="412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Berthelot, G., Saïd, S. &amp; Bansaye, V. A random walk model that accounts for space occupation and movements of a large herbivore. Sci Rep 11, 14061 (2021). </a:t>
            </a:r>
            <a:r>
              <a:rPr lang="en" b="1" u="sng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https://doi.org/10.1038/s41598-021-93387-2</a:t>
            </a:r>
            <a:endParaRPr b="1"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DFBF6"/>
            </a:gs>
            <a:gs pos="100000">
              <a:srgbClr val="98E4FF"/>
            </a:gs>
          </a:gsLst>
          <a:lin ang="2700006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Demo (All parameters at zero)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animation1">
            <a:hlinkClick r:id="" action="ppaction://media"/>
            <a:extLst>
              <a:ext uri="{FF2B5EF4-FFF2-40B4-BE49-F238E27FC236}">
                <a16:creationId xmlns:a16="http://schemas.microsoft.com/office/drawing/2014/main" id="{3B7E8B8D-B806-FC43-BFC7-0F93C5A526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6300" y="655000"/>
            <a:ext cx="5891399" cy="4418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DFBF6"/>
            </a:gs>
            <a:gs pos="100000">
              <a:srgbClr val="98E4FF"/>
            </a:gs>
          </a:gsLst>
          <a:lin ang="2700006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822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Demo (Multiple parameters)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animation2">
            <a:hlinkClick r:id="" action="ppaction://media"/>
            <a:extLst>
              <a:ext uri="{FF2B5EF4-FFF2-40B4-BE49-F238E27FC236}">
                <a16:creationId xmlns:a16="http://schemas.microsoft.com/office/drawing/2014/main" id="{2DB7D831-0262-5A11-68DC-197E68E976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664" y="654996"/>
            <a:ext cx="5984672" cy="44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DFBF6"/>
            </a:gs>
            <a:gs pos="100000">
              <a:srgbClr val="98E4FF"/>
            </a:gs>
          </a:gsLst>
          <a:lin ang="2700006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822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Demo (Estimated parameter values)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582091"/>
            <a:ext cx="2636850" cy="227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nimation3">
            <a:hlinkClick r:id="" action="ppaction://media"/>
            <a:extLst>
              <a:ext uri="{FF2B5EF4-FFF2-40B4-BE49-F238E27FC236}">
                <a16:creationId xmlns:a16="http://schemas.microsoft.com/office/drawing/2014/main" id="{82E956AC-3CA0-DCB4-215E-415E5BE101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8550" y="654996"/>
            <a:ext cx="5883750" cy="4412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355</Words>
  <Application>Microsoft Office PowerPoint</Application>
  <PresentationFormat>On-screen Show (16:9)</PresentationFormat>
  <Paragraphs>27</Paragraphs>
  <Slides>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Nunito Medium</vt:lpstr>
      <vt:lpstr>Nunito</vt:lpstr>
      <vt:lpstr>Simple Dark</vt:lpstr>
      <vt:lpstr>PowerPoint Presentation</vt:lpstr>
      <vt:lpstr>Background</vt:lpstr>
      <vt:lpstr>Random Walk Procedure</vt:lpstr>
      <vt:lpstr>Demo (All parameters at zero)</vt:lpstr>
      <vt:lpstr>Demo (Multiple parameters)</vt:lpstr>
      <vt:lpstr>Demo (Estimated parameter values)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Walks in Ecology: Movement of Large Herbivores</dc:title>
  <dc:creator>Adam Angle</dc:creator>
  <cp:lastModifiedBy>Adam Angle</cp:lastModifiedBy>
  <cp:revision>2</cp:revision>
  <dcterms:modified xsi:type="dcterms:W3CDTF">2023-11-28T02:12:00Z</dcterms:modified>
</cp:coreProperties>
</file>