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8F3A319-FBAA-47A5-BE85-9105B2B8000A}" type="doc">
      <dgm:prSet loTypeId="urn:microsoft.com/office/officeart/2018/2/layout/IconLabelDescription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307BAE0-9412-44E2-B4C2-846032A657D0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Evolutionary Dynamics</a:t>
          </a:r>
        </a:p>
      </dgm:t>
    </dgm:pt>
    <dgm:pt modelId="{7CCD11BC-6235-4F5B-A340-9566FF94383F}" type="parTrans" cxnId="{B330FDCC-ED22-4EC7-B2C6-70E0FC354581}">
      <dgm:prSet/>
      <dgm:spPr/>
      <dgm:t>
        <a:bodyPr/>
        <a:lstStyle/>
        <a:p>
          <a:endParaRPr lang="en-US"/>
        </a:p>
      </dgm:t>
    </dgm:pt>
    <dgm:pt modelId="{D9BA5303-D011-443D-9C6D-4222855D62C5}" type="sibTrans" cxnId="{B330FDCC-ED22-4EC7-B2C6-70E0FC354581}">
      <dgm:prSet/>
      <dgm:spPr/>
      <dgm:t>
        <a:bodyPr/>
        <a:lstStyle/>
        <a:p>
          <a:endParaRPr lang="en-US"/>
        </a:p>
      </dgm:t>
    </dgm:pt>
    <dgm:pt modelId="{8D299BA0-7090-447F-AB06-1BDE3BB2092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Traits are influenced by both local interactions with neighboring agents and the overarching environmental factor.</a:t>
          </a:r>
        </a:p>
      </dgm:t>
    </dgm:pt>
    <dgm:pt modelId="{01931899-EB1A-4495-8D3E-2A1101A3044B}" type="parTrans" cxnId="{019B8BBC-7234-42B5-A5B0-DD7B1AAFDCE6}">
      <dgm:prSet/>
      <dgm:spPr/>
      <dgm:t>
        <a:bodyPr/>
        <a:lstStyle/>
        <a:p>
          <a:endParaRPr lang="en-US"/>
        </a:p>
      </dgm:t>
    </dgm:pt>
    <dgm:pt modelId="{F8E0AC2F-BA8B-45D2-B09D-1A32EE69E517}" type="sibTrans" cxnId="{019B8BBC-7234-42B5-A5B0-DD7B1AAFDCE6}">
      <dgm:prSet/>
      <dgm:spPr/>
      <dgm:t>
        <a:bodyPr/>
        <a:lstStyle/>
        <a:p>
          <a:endParaRPr lang="en-US"/>
        </a:p>
      </dgm:t>
    </dgm:pt>
    <dgm:pt modelId="{F41267FA-1467-49A8-82DF-E428E5FC56E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Selection pressure governs the direction and strength of trait evolution.</a:t>
          </a:r>
        </a:p>
      </dgm:t>
    </dgm:pt>
    <dgm:pt modelId="{CDC120D6-FCF1-4818-A915-2081EEE6319F}" type="parTrans" cxnId="{A920FC10-5467-4BBF-8D6E-C1BA06816DEA}">
      <dgm:prSet/>
      <dgm:spPr/>
      <dgm:t>
        <a:bodyPr/>
        <a:lstStyle/>
        <a:p>
          <a:endParaRPr lang="en-US"/>
        </a:p>
      </dgm:t>
    </dgm:pt>
    <dgm:pt modelId="{C657AFF4-7414-4B45-BCC5-A48496410562}" type="sibTrans" cxnId="{A920FC10-5467-4BBF-8D6E-C1BA06816DEA}">
      <dgm:prSet/>
      <dgm:spPr/>
      <dgm:t>
        <a:bodyPr/>
        <a:lstStyle/>
        <a:p>
          <a:endParaRPr lang="en-US"/>
        </a:p>
      </dgm:t>
    </dgm:pt>
    <dgm:pt modelId="{90D37105-C44B-4524-A5F1-1F255AB29357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Abstraction</a:t>
          </a:r>
        </a:p>
      </dgm:t>
    </dgm:pt>
    <dgm:pt modelId="{EAE6E0DC-75D6-40DB-9407-94745DC35054}" type="parTrans" cxnId="{5827B8F5-5176-412C-B616-05D2505C6FA8}">
      <dgm:prSet/>
      <dgm:spPr/>
      <dgm:t>
        <a:bodyPr/>
        <a:lstStyle/>
        <a:p>
          <a:endParaRPr lang="en-US"/>
        </a:p>
      </dgm:t>
    </dgm:pt>
    <dgm:pt modelId="{F3FA21F3-FED6-4D70-A977-C40CAEEDCAA7}" type="sibTrans" cxnId="{5827B8F5-5176-412C-B616-05D2505C6FA8}">
      <dgm:prSet/>
      <dgm:spPr/>
      <dgm:t>
        <a:bodyPr/>
        <a:lstStyle/>
        <a:p>
          <a:endParaRPr lang="en-US"/>
        </a:p>
      </dgm:t>
    </dgm:pt>
    <dgm:pt modelId="{7FBD6DBF-E84A-40B3-80F0-C1C3B618498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Each agent adapts its trait based on the traits of nearby agents and the local environment to reflect real-world scenarios of traits being shaped by inheritance and environment</a:t>
          </a:r>
        </a:p>
      </dgm:t>
    </dgm:pt>
    <dgm:pt modelId="{47267931-C43E-4960-9F75-E3377913D7BD}" type="parTrans" cxnId="{72F14230-F771-4EAA-9BC2-FFCAD9C7C48A}">
      <dgm:prSet/>
      <dgm:spPr/>
      <dgm:t>
        <a:bodyPr/>
        <a:lstStyle/>
        <a:p>
          <a:endParaRPr lang="en-US"/>
        </a:p>
      </dgm:t>
    </dgm:pt>
    <dgm:pt modelId="{575C8567-3DE9-4E44-9255-9A364C43F0A7}" type="sibTrans" cxnId="{72F14230-F771-4EAA-9BC2-FFCAD9C7C48A}">
      <dgm:prSet/>
      <dgm:spPr/>
      <dgm:t>
        <a:bodyPr/>
        <a:lstStyle/>
        <a:p>
          <a:endParaRPr lang="en-US"/>
        </a:p>
      </dgm:t>
    </dgm:pt>
    <dgm:pt modelId="{62F8B05F-00D6-42B3-A757-C50BC99F69AA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Framework</a:t>
          </a:r>
        </a:p>
      </dgm:t>
    </dgm:pt>
    <dgm:pt modelId="{0A0D06A2-E1C5-4AEE-AF3B-544EF4C34937}" type="parTrans" cxnId="{BCE6670F-F326-464E-BE82-67B623116CBD}">
      <dgm:prSet/>
      <dgm:spPr/>
      <dgm:t>
        <a:bodyPr/>
        <a:lstStyle/>
        <a:p>
          <a:endParaRPr lang="en-US"/>
        </a:p>
      </dgm:t>
    </dgm:pt>
    <dgm:pt modelId="{078A3CBE-AB2F-4D61-AB3B-828108C7C374}" type="sibTrans" cxnId="{BCE6670F-F326-464E-BE82-67B623116CBD}">
      <dgm:prSet/>
      <dgm:spPr/>
      <dgm:t>
        <a:bodyPr/>
        <a:lstStyle/>
        <a:p>
          <a:endParaRPr lang="en-US"/>
        </a:p>
      </dgm:t>
    </dgm:pt>
    <dgm:pt modelId="{83DCF6F1-F26E-464A-A84A-1F230111E19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Adaptable and allows for even further addition to simulation complexity for more realistic representation of evolution and parameters</a:t>
          </a:r>
        </a:p>
      </dgm:t>
    </dgm:pt>
    <dgm:pt modelId="{1E1F1597-EEC7-4C44-8D76-4CD55834D895}" type="parTrans" cxnId="{6EFCF1B6-7987-463A-A2B1-7DA833646BDE}">
      <dgm:prSet/>
      <dgm:spPr/>
      <dgm:t>
        <a:bodyPr/>
        <a:lstStyle/>
        <a:p>
          <a:endParaRPr lang="en-US"/>
        </a:p>
      </dgm:t>
    </dgm:pt>
    <dgm:pt modelId="{EB055358-FEE9-486A-931E-54591938CAFE}" type="sibTrans" cxnId="{6EFCF1B6-7987-463A-A2B1-7DA833646BDE}">
      <dgm:prSet/>
      <dgm:spPr/>
      <dgm:t>
        <a:bodyPr/>
        <a:lstStyle/>
        <a:p>
          <a:endParaRPr lang="en-US"/>
        </a:p>
      </dgm:t>
    </dgm:pt>
    <dgm:pt modelId="{45C5BC3D-47DB-4791-89F9-6B638F1AF784}" type="pres">
      <dgm:prSet presAssocID="{38F3A319-FBAA-47A5-BE85-9105B2B8000A}" presName="root" presStyleCnt="0">
        <dgm:presLayoutVars>
          <dgm:dir/>
          <dgm:resizeHandles val="exact"/>
        </dgm:presLayoutVars>
      </dgm:prSet>
      <dgm:spPr/>
    </dgm:pt>
    <dgm:pt modelId="{D170833D-C2EC-4EEE-9CD8-A7F920F3BC82}" type="pres">
      <dgm:prSet presAssocID="{F307BAE0-9412-44E2-B4C2-846032A657D0}" presName="compNode" presStyleCnt="0"/>
      <dgm:spPr/>
    </dgm:pt>
    <dgm:pt modelId="{5D471590-E014-4249-8AFC-8A86654C3748}" type="pres">
      <dgm:prSet presAssocID="{F307BAE0-9412-44E2-B4C2-846032A657D0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NA"/>
        </a:ext>
      </dgm:extLst>
    </dgm:pt>
    <dgm:pt modelId="{79B76F4B-62B3-4BD1-8737-0B8938AE8A37}" type="pres">
      <dgm:prSet presAssocID="{F307BAE0-9412-44E2-B4C2-846032A657D0}" presName="iconSpace" presStyleCnt="0"/>
      <dgm:spPr/>
    </dgm:pt>
    <dgm:pt modelId="{7183E64F-8C50-4751-A4C5-51C1CC775535}" type="pres">
      <dgm:prSet presAssocID="{F307BAE0-9412-44E2-B4C2-846032A657D0}" presName="parTx" presStyleLbl="revTx" presStyleIdx="0" presStyleCnt="6">
        <dgm:presLayoutVars>
          <dgm:chMax val="0"/>
          <dgm:chPref val="0"/>
        </dgm:presLayoutVars>
      </dgm:prSet>
      <dgm:spPr/>
    </dgm:pt>
    <dgm:pt modelId="{79018146-788B-4707-B80C-80AC4CEB4739}" type="pres">
      <dgm:prSet presAssocID="{F307BAE0-9412-44E2-B4C2-846032A657D0}" presName="txSpace" presStyleCnt="0"/>
      <dgm:spPr/>
    </dgm:pt>
    <dgm:pt modelId="{03C20B23-72F8-4DC3-9CF9-F131470F8A69}" type="pres">
      <dgm:prSet presAssocID="{F307BAE0-9412-44E2-B4C2-846032A657D0}" presName="desTx" presStyleLbl="revTx" presStyleIdx="1" presStyleCnt="6">
        <dgm:presLayoutVars/>
      </dgm:prSet>
      <dgm:spPr/>
    </dgm:pt>
    <dgm:pt modelId="{08FE0847-8330-4E2D-92D7-568A0597154E}" type="pres">
      <dgm:prSet presAssocID="{D9BA5303-D011-443D-9C6D-4222855D62C5}" presName="sibTrans" presStyleCnt="0"/>
      <dgm:spPr/>
    </dgm:pt>
    <dgm:pt modelId="{1169DD63-986E-492A-804A-F62A6D87C694}" type="pres">
      <dgm:prSet presAssocID="{90D37105-C44B-4524-A5F1-1F255AB29357}" presName="compNode" presStyleCnt="0"/>
      <dgm:spPr/>
    </dgm:pt>
    <dgm:pt modelId="{27C6C948-A387-4CBC-A8D4-525BD62A764A}" type="pres">
      <dgm:prSet presAssocID="{90D37105-C44B-4524-A5F1-1F255AB29357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581BDD04-80B0-4CE2-B52F-365250A831D8}" type="pres">
      <dgm:prSet presAssocID="{90D37105-C44B-4524-A5F1-1F255AB29357}" presName="iconSpace" presStyleCnt="0"/>
      <dgm:spPr/>
    </dgm:pt>
    <dgm:pt modelId="{309CE070-1326-4D55-8964-EC9ED8EE2116}" type="pres">
      <dgm:prSet presAssocID="{90D37105-C44B-4524-A5F1-1F255AB29357}" presName="parTx" presStyleLbl="revTx" presStyleIdx="2" presStyleCnt="6">
        <dgm:presLayoutVars>
          <dgm:chMax val="0"/>
          <dgm:chPref val="0"/>
        </dgm:presLayoutVars>
      </dgm:prSet>
      <dgm:spPr/>
    </dgm:pt>
    <dgm:pt modelId="{AFF740AD-2D80-4E24-AF51-173EBD35C72F}" type="pres">
      <dgm:prSet presAssocID="{90D37105-C44B-4524-A5F1-1F255AB29357}" presName="txSpace" presStyleCnt="0"/>
      <dgm:spPr/>
    </dgm:pt>
    <dgm:pt modelId="{AFD4FF93-A183-4F0E-8347-459C26DF7006}" type="pres">
      <dgm:prSet presAssocID="{90D37105-C44B-4524-A5F1-1F255AB29357}" presName="desTx" presStyleLbl="revTx" presStyleIdx="3" presStyleCnt="6">
        <dgm:presLayoutVars/>
      </dgm:prSet>
      <dgm:spPr/>
    </dgm:pt>
    <dgm:pt modelId="{1C220384-358E-4960-9D90-2DAC10524E4C}" type="pres">
      <dgm:prSet presAssocID="{F3FA21F3-FED6-4D70-A977-C40CAEEDCAA7}" presName="sibTrans" presStyleCnt="0"/>
      <dgm:spPr/>
    </dgm:pt>
    <dgm:pt modelId="{55266789-E806-4F61-9EE2-A5D9D0A27526}" type="pres">
      <dgm:prSet presAssocID="{62F8B05F-00D6-42B3-A757-C50BC99F69AA}" presName="compNode" presStyleCnt="0"/>
      <dgm:spPr/>
    </dgm:pt>
    <dgm:pt modelId="{ED40430F-5EDD-478D-A244-B69D2DC65C98}" type="pres">
      <dgm:prSet presAssocID="{62F8B05F-00D6-42B3-A757-C50BC99F69AA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ears"/>
        </a:ext>
      </dgm:extLst>
    </dgm:pt>
    <dgm:pt modelId="{DC91397B-D0FE-47DA-AC00-792E26C2CF6D}" type="pres">
      <dgm:prSet presAssocID="{62F8B05F-00D6-42B3-A757-C50BC99F69AA}" presName="iconSpace" presStyleCnt="0"/>
      <dgm:spPr/>
    </dgm:pt>
    <dgm:pt modelId="{1300709C-FC27-46ED-A7C9-679655C81E21}" type="pres">
      <dgm:prSet presAssocID="{62F8B05F-00D6-42B3-A757-C50BC99F69AA}" presName="parTx" presStyleLbl="revTx" presStyleIdx="4" presStyleCnt="6">
        <dgm:presLayoutVars>
          <dgm:chMax val="0"/>
          <dgm:chPref val="0"/>
        </dgm:presLayoutVars>
      </dgm:prSet>
      <dgm:spPr/>
    </dgm:pt>
    <dgm:pt modelId="{2BA1639A-131B-473B-AE5E-26745D7BA385}" type="pres">
      <dgm:prSet presAssocID="{62F8B05F-00D6-42B3-A757-C50BC99F69AA}" presName="txSpace" presStyleCnt="0"/>
      <dgm:spPr/>
    </dgm:pt>
    <dgm:pt modelId="{BAB41C9C-3C2D-4CFD-B570-9BBF4CDF367B}" type="pres">
      <dgm:prSet presAssocID="{62F8B05F-00D6-42B3-A757-C50BC99F69AA}" presName="desTx" presStyleLbl="revTx" presStyleIdx="5" presStyleCnt="6">
        <dgm:presLayoutVars/>
      </dgm:prSet>
      <dgm:spPr/>
    </dgm:pt>
  </dgm:ptLst>
  <dgm:cxnLst>
    <dgm:cxn modelId="{4D894E00-3719-405C-8DF0-D06BEB5700CE}" type="presOf" srcId="{F41267FA-1467-49A8-82DF-E428E5FC56ED}" destId="{03C20B23-72F8-4DC3-9CF9-F131470F8A69}" srcOrd="0" destOrd="1" presId="urn:microsoft.com/office/officeart/2018/2/layout/IconLabelDescriptionList"/>
    <dgm:cxn modelId="{BCE6670F-F326-464E-BE82-67B623116CBD}" srcId="{38F3A319-FBAA-47A5-BE85-9105B2B8000A}" destId="{62F8B05F-00D6-42B3-A757-C50BC99F69AA}" srcOrd="2" destOrd="0" parTransId="{0A0D06A2-E1C5-4AEE-AF3B-544EF4C34937}" sibTransId="{078A3CBE-AB2F-4D61-AB3B-828108C7C374}"/>
    <dgm:cxn modelId="{A920FC10-5467-4BBF-8D6E-C1BA06816DEA}" srcId="{F307BAE0-9412-44E2-B4C2-846032A657D0}" destId="{F41267FA-1467-49A8-82DF-E428E5FC56ED}" srcOrd="1" destOrd="0" parTransId="{CDC120D6-FCF1-4818-A915-2081EEE6319F}" sibTransId="{C657AFF4-7414-4B45-BCC5-A48496410562}"/>
    <dgm:cxn modelId="{72F14230-F771-4EAA-9BC2-FFCAD9C7C48A}" srcId="{90D37105-C44B-4524-A5F1-1F255AB29357}" destId="{7FBD6DBF-E84A-40B3-80F0-C1C3B6184987}" srcOrd="0" destOrd="0" parTransId="{47267931-C43E-4960-9F75-E3377913D7BD}" sibTransId="{575C8567-3DE9-4E44-9255-9A364C43F0A7}"/>
    <dgm:cxn modelId="{0142BE30-7B0C-4F1B-BEEA-EE827D77E929}" type="presOf" srcId="{90D37105-C44B-4524-A5F1-1F255AB29357}" destId="{309CE070-1326-4D55-8964-EC9ED8EE2116}" srcOrd="0" destOrd="0" presId="urn:microsoft.com/office/officeart/2018/2/layout/IconLabelDescriptionList"/>
    <dgm:cxn modelId="{9C456633-525B-4E3E-B46E-A43C3771645A}" type="presOf" srcId="{62F8B05F-00D6-42B3-A757-C50BC99F69AA}" destId="{1300709C-FC27-46ED-A7C9-679655C81E21}" srcOrd="0" destOrd="0" presId="urn:microsoft.com/office/officeart/2018/2/layout/IconLabelDescriptionList"/>
    <dgm:cxn modelId="{EE84673E-79E9-4599-834B-91811E75A322}" type="presOf" srcId="{F307BAE0-9412-44E2-B4C2-846032A657D0}" destId="{7183E64F-8C50-4751-A4C5-51C1CC775535}" srcOrd="0" destOrd="0" presId="urn:microsoft.com/office/officeart/2018/2/layout/IconLabelDescriptionList"/>
    <dgm:cxn modelId="{8009EF5C-2703-4E84-BF4F-B8DF283A649C}" type="presOf" srcId="{83DCF6F1-F26E-464A-A84A-1F230111E197}" destId="{BAB41C9C-3C2D-4CFD-B570-9BBF4CDF367B}" srcOrd="0" destOrd="0" presId="urn:microsoft.com/office/officeart/2018/2/layout/IconLabelDescriptionList"/>
    <dgm:cxn modelId="{60575577-9CE5-44A4-91F4-FFCA9BCEB88D}" type="presOf" srcId="{7FBD6DBF-E84A-40B3-80F0-C1C3B6184987}" destId="{AFD4FF93-A183-4F0E-8347-459C26DF7006}" srcOrd="0" destOrd="0" presId="urn:microsoft.com/office/officeart/2018/2/layout/IconLabelDescriptionList"/>
    <dgm:cxn modelId="{C84F5059-F10E-4D12-84FA-4C5B95E88B76}" type="presOf" srcId="{8D299BA0-7090-447F-AB06-1BDE3BB20920}" destId="{03C20B23-72F8-4DC3-9CF9-F131470F8A69}" srcOrd="0" destOrd="0" presId="urn:microsoft.com/office/officeart/2018/2/layout/IconLabelDescriptionList"/>
    <dgm:cxn modelId="{0B010988-25E3-441B-966E-0EEB1B38405D}" type="presOf" srcId="{38F3A319-FBAA-47A5-BE85-9105B2B8000A}" destId="{45C5BC3D-47DB-4791-89F9-6B638F1AF784}" srcOrd="0" destOrd="0" presId="urn:microsoft.com/office/officeart/2018/2/layout/IconLabelDescriptionList"/>
    <dgm:cxn modelId="{6EFCF1B6-7987-463A-A2B1-7DA833646BDE}" srcId="{62F8B05F-00D6-42B3-A757-C50BC99F69AA}" destId="{83DCF6F1-F26E-464A-A84A-1F230111E197}" srcOrd="0" destOrd="0" parTransId="{1E1F1597-EEC7-4C44-8D76-4CD55834D895}" sibTransId="{EB055358-FEE9-486A-931E-54591938CAFE}"/>
    <dgm:cxn modelId="{019B8BBC-7234-42B5-A5B0-DD7B1AAFDCE6}" srcId="{F307BAE0-9412-44E2-B4C2-846032A657D0}" destId="{8D299BA0-7090-447F-AB06-1BDE3BB20920}" srcOrd="0" destOrd="0" parTransId="{01931899-EB1A-4495-8D3E-2A1101A3044B}" sibTransId="{F8E0AC2F-BA8B-45D2-B09D-1A32EE69E517}"/>
    <dgm:cxn modelId="{B330FDCC-ED22-4EC7-B2C6-70E0FC354581}" srcId="{38F3A319-FBAA-47A5-BE85-9105B2B8000A}" destId="{F307BAE0-9412-44E2-B4C2-846032A657D0}" srcOrd="0" destOrd="0" parTransId="{7CCD11BC-6235-4F5B-A340-9566FF94383F}" sibTransId="{D9BA5303-D011-443D-9C6D-4222855D62C5}"/>
    <dgm:cxn modelId="{5827B8F5-5176-412C-B616-05D2505C6FA8}" srcId="{38F3A319-FBAA-47A5-BE85-9105B2B8000A}" destId="{90D37105-C44B-4524-A5F1-1F255AB29357}" srcOrd="1" destOrd="0" parTransId="{EAE6E0DC-75D6-40DB-9407-94745DC35054}" sibTransId="{F3FA21F3-FED6-4D70-A977-C40CAEEDCAA7}"/>
    <dgm:cxn modelId="{AE39A894-B807-40DC-9461-7FF9B6F43A3B}" type="presParOf" srcId="{45C5BC3D-47DB-4791-89F9-6B638F1AF784}" destId="{D170833D-C2EC-4EEE-9CD8-A7F920F3BC82}" srcOrd="0" destOrd="0" presId="urn:microsoft.com/office/officeart/2018/2/layout/IconLabelDescriptionList"/>
    <dgm:cxn modelId="{B355F105-9F7B-4329-AFFE-9707722027D4}" type="presParOf" srcId="{D170833D-C2EC-4EEE-9CD8-A7F920F3BC82}" destId="{5D471590-E014-4249-8AFC-8A86654C3748}" srcOrd="0" destOrd="0" presId="urn:microsoft.com/office/officeart/2018/2/layout/IconLabelDescriptionList"/>
    <dgm:cxn modelId="{59D4BCC9-D606-419E-9C89-2159C2CE1759}" type="presParOf" srcId="{D170833D-C2EC-4EEE-9CD8-A7F920F3BC82}" destId="{79B76F4B-62B3-4BD1-8737-0B8938AE8A37}" srcOrd="1" destOrd="0" presId="urn:microsoft.com/office/officeart/2018/2/layout/IconLabelDescriptionList"/>
    <dgm:cxn modelId="{01466EB7-98F8-4B88-BCB8-8FDED9E67E5C}" type="presParOf" srcId="{D170833D-C2EC-4EEE-9CD8-A7F920F3BC82}" destId="{7183E64F-8C50-4751-A4C5-51C1CC775535}" srcOrd="2" destOrd="0" presId="urn:microsoft.com/office/officeart/2018/2/layout/IconLabelDescriptionList"/>
    <dgm:cxn modelId="{C16BFB8F-2160-41FA-94ED-955C821A79EA}" type="presParOf" srcId="{D170833D-C2EC-4EEE-9CD8-A7F920F3BC82}" destId="{79018146-788B-4707-B80C-80AC4CEB4739}" srcOrd="3" destOrd="0" presId="urn:microsoft.com/office/officeart/2018/2/layout/IconLabelDescriptionList"/>
    <dgm:cxn modelId="{2894EF96-9578-455B-A157-7218FDFB41F0}" type="presParOf" srcId="{D170833D-C2EC-4EEE-9CD8-A7F920F3BC82}" destId="{03C20B23-72F8-4DC3-9CF9-F131470F8A69}" srcOrd="4" destOrd="0" presId="urn:microsoft.com/office/officeart/2018/2/layout/IconLabelDescriptionList"/>
    <dgm:cxn modelId="{890E5264-5217-41CA-B684-188D47197792}" type="presParOf" srcId="{45C5BC3D-47DB-4791-89F9-6B638F1AF784}" destId="{08FE0847-8330-4E2D-92D7-568A0597154E}" srcOrd="1" destOrd="0" presId="urn:microsoft.com/office/officeart/2018/2/layout/IconLabelDescriptionList"/>
    <dgm:cxn modelId="{789BD31F-1B15-4205-B943-A57EDCE81D4D}" type="presParOf" srcId="{45C5BC3D-47DB-4791-89F9-6B638F1AF784}" destId="{1169DD63-986E-492A-804A-F62A6D87C694}" srcOrd="2" destOrd="0" presId="urn:microsoft.com/office/officeart/2018/2/layout/IconLabelDescriptionList"/>
    <dgm:cxn modelId="{CA9D69D9-E01F-4313-BAD1-921E81DC0426}" type="presParOf" srcId="{1169DD63-986E-492A-804A-F62A6D87C694}" destId="{27C6C948-A387-4CBC-A8D4-525BD62A764A}" srcOrd="0" destOrd="0" presId="urn:microsoft.com/office/officeart/2018/2/layout/IconLabelDescriptionList"/>
    <dgm:cxn modelId="{FD64C8E4-C29F-48B3-94A9-4A16D86B26E9}" type="presParOf" srcId="{1169DD63-986E-492A-804A-F62A6D87C694}" destId="{581BDD04-80B0-4CE2-B52F-365250A831D8}" srcOrd="1" destOrd="0" presId="urn:microsoft.com/office/officeart/2018/2/layout/IconLabelDescriptionList"/>
    <dgm:cxn modelId="{1E6FC743-2386-46DA-A21A-C79A3DC804A9}" type="presParOf" srcId="{1169DD63-986E-492A-804A-F62A6D87C694}" destId="{309CE070-1326-4D55-8964-EC9ED8EE2116}" srcOrd="2" destOrd="0" presId="urn:microsoft.com/office/officeart/2018/2/layout/IconLabelDescriptionList"/>
    <dgm:cxn modelId="{E6BC7061-9FD9-4763-9469-B9A5E59C6502}" type="presParOf" srcId="{1169DD63-986E-492A-804A-F62A6D87C694}" destId="{AFF740AD-2D80-4E24-AF51-173EBD35C72F}" srcOrd="3" destOrd="0" presId="urn:microsoft.com/office/officeart/2018/2/layout/IconLabelDescriptionList"/>
    <dgm:cxn modelId="{600D1CCE-0A99-4A4E-AB7A-AD7A3D4C2BCF}" type="presParOf" srcId="{1169DD63-986E-492A-804A-F62A6D87C694}" destId="{AFD4FF93-A183-4F0E-8347-459C26DF7006}" srcOrd="4" destOrd="0" presId="urn:microsoft.com/office/officeart/2018/2/layout/IconLabelDescriptionList"/>
    <dgm:cxn modelId="{F46987A7-8ED9-4D5C-8CC7-AA47DBBBD086}" type="presParOf" srcId="{45C5BC3D-47DB-4791-89F9-6B638F1AF784}" destId="{1C220384-358E-4960-9D90-2DAC10524E4C}" srcOrd="3" destOrd="0" presId="urn:microsoft.com/office/officeart/2018/2/layout/IconLabelDescriptionList"/>
    <dgm:cxn modelId="{747BA7A8-6A37-4BE6-A981-A317A4E3CE4C}" type="presParOf" srcId="{45C5BC3D-47DB-4791-89F9-6B638F1AF784}" destId="{55266789-E806-4F61-9EE2-A5D9D0A27526}" srcOrd="4" destOrd="0" presId="urn:microsoft.com/office/officeart/2018/2/layout/IconLabelDescriptionList"/>
    <dgm:cxn modelId="{433F05BC-4750-44B9-AFEA-CC59F11C351A}" type="presParOf" srcId="{55266789-E806-4F61-9EE2-A5D9D0A27526}" destId="{ED40430F-5EDD-478D-A244-B69D2DC65C98}" srcOrd="0" destOrd="0" presId="urn:microsoft.com/office/officeart/2018/2/layout/IconLabelDescriptionList"/>
    <dgm:cxn modelId="{25A0DB01-C169-4BBD-B535-D53EC67ECA16}" type="presParOf" srcId="{55266789-E806-4F61-9EE2-A5D9D0A27526}" destId="{DC91397B-D0FE-47DA-AC00-792E26C2CF6D}" srcOrd="1" destOrd="0" presId="urn:microsoft.com/office/officeart/2018/2/layout/IconLabelDescriptionList"/>
    <dgm:cxn modelId="{F3ED6C2C-FE60-4F92-B027-C724AC7ADAAA}" type="presParOf" srcId="{55266789-E806-4F61-9EE2-A5D9D0A27526}" destId="{1300709C-FC27-46ED-A7C9-679655C81E21}" srcOrd="2" destOrd="0" presId="urn:microsoft.com/office/officeart/2018/2/layout/IconLabelDescriptionList"/>
    <dgm:cxn modelId="{6007A939-A0CD-463D-8594-78151FA004F4}" type="presParOf" srcId="{55266789-E806-4F61-9EE2-A5D9D0A27526}" destId="{2BA1639A-131B-473B-AE5E-26745D7BA385}" srcOrd="3" destOrd="0" presId="urn:microsoft.com/office/officeart/2018/2/layout/IconLabelDescriptionList"/>
    <dgm:cxn modelId="{377C58AE-09E6-46AB-AEF4-B5267499BC5C}" type="presParOf" srcId="{55266789-E806-4F61-9EE2-A5D9D0A27526}" destId="{BAB41C9C-3C2D-4CFD-B570-9BBF4CDF367B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2A51177-DE9E-4042-9F39-8378B81CD5A0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A33B81F9-C559-4227-B70A-2A2239DE561B}">
      <dgm:prSet/>
      <dgm:spPr/>
      <dgm:t>
        <a:bodyPr/>
        <a:lstStyle/>
        <a:p>
          <a:r>
            <a:rPr lang="en-US" dirty="0"/>
            <a:t>A global environment factor is defined to imitate a range of how the environment interacts with the agents</a:t>
          </a:r>
        </a:p>
      </dgm:t>
    </dgm:pt>
    <dgm:pt modelId="{3DC9E82B-9441-48AA-BCC9-C4A5C11D494C}" type="parTrans" cxnId="{1342096F-00ED-453F-BDAE-092B0E483358}">
      <dgm:prSet/>
      <dgm:spPr/>
      <dgm:t>
        <a:bodyPr/>
        <a:lstStyle/>
        <a:p>
          <a:endParaRPr lang="en-US"/>
        </a:p>
      </dgm:t>
    </dgm:pt>
    <dgm:pt modelId="{E4B7FE6C-B069-46E8-BA71-2DBA48D8FE6D}" type="sibTrans" cxnId="{1342096F-00ED-453F-BDAE-092B0E483358}">
      <dgm:prSet/>
      <dgm:spPr/>
      <dgm:t>
        <a:bodyPr/>
        <a:lstStyle/>
        <a:p>
          <a:endParaRPr lang="en-US"/>
        </a:p>
      </dgm:t>
    </dgm:pt>
    <dgm:pt modelId="{1DA06442-3D61-4146-A0F6-2F1BECEA6468}">
      <dgm:prSet/>
      <dgm:spPr/>
      <dgm:t>
        <a:bodyPr/>
        <a:lstStyle/>
        <a:p>
          <a:r>
            <a:rPr lang="en-US"/>
            <a:t>Arbitrary float range between 0-1 which can represent climate, predation, or resource availability</a:t>
          </a:r>
        </a:p>
      </dgm:t>
    </dgm:pt>
    <dgm:pt modelId="{267BDB3F-3B55-4BAA-AB96-A47F4A097C22}" type="parTrans" cxnId="{BD497BC8-8948-4654-AF70-2E92E8CEB4B2}">
      <dgm:prSet/>
      <dgm:spPr/>
      <dgm:t>
        <a:bodyPr/>
        <a:lstStyle/>
        <a:p>
          <a:endParaRPr lang="en-US"/>
        </a:p>
      </dgm:t>
    </dgm:pt>
    <dgm:pt modelId="{F870070B-19B0-42A0-B9F0-302A04F62D35}" type="sibTrans" cxnId="{BD497BC8-8948-4654-AF70-2E92E8CEB4B2}">
      <dgm:prSet/>
      <dgm:spPr/>
      <dgm:t>
        <a:bodyPr/>
        <a:lstStyle/>
        <a:p>
          <a:endParaRPr lang="en-US"/>
        </a:p>
      </dgm:t>
    </dgm:pt>
    <dgm:pt modelId="{EE82F6E7-F7ED-41D0-8F93-A05E0D63F53D}">
      <dgm:prSet/>
      <dgm:spPr/>
      <dgm:t>
        <a:bodyPr/>
        <a:lstStyle/>
        <a:p>
          <a:r>
            <a:rPr lang="en-US" dirty="0"/>
            <a:t>Agents are instantiated along with the evolution model with various parameters</a:t>
          </a:r>
        </a:p>
      </dgm:t>
    </dgm:pt>
    <dgm:pt modelId="{30C9E42F-E8FD-4861-8AD7-85A3B4FDB675}" type="parTrans" cxnId="{29E84F8F-F254-4C6E-82D3-8CF3E5F639CF}">
      <dgm:prSet/>
      <dgm:spPr/>
      <dgm:t>
        <a:bodyPr/>
        <a:lstStyle/>
        <a:p>
          <a:endParaRPr lang="en-US"/>
        </a:p>
      </dgm:t>
    </dgm:pt>
    <dgm:pt modelId="{37F418E0-7BCB-4456-BB06-C2A9014435BB}" type="sibTrans" cxnId="{29E84F8F-F254-4C6E-82D3-8CF3E5F639CF}">
      <dgm:prSet/>
      <dgm:spPr/>
      <dgm:t>
        <a:bodyPr/>
        <a:lstStyle/>
        <a:p>
          <a:endParaRPr lang="en-US"/>
        </a:p>
      </dgm:t>
    </dgm:pt>
    <dgm:pt modelId="{841935D8-B692-4EDB-813C-6789D03604FA}">
      <dgm:prSet/>
      <dgm:spPr/>
      <dgm:t>
        <a:bodyPr/>
        <a:lstStyle/>
        <a:p>
          <a:r>
            <a:rPr lang="en-US"/>
            <a:t>Agents have a mutation factor and are assigned a position (x, y)</a:t>
          </a:r>
        </a:p>
      </dgm:t>
    </dgm:pt>
    <dgm:pt modelId="{721B3EC3-76C2-4D09-8D3B-AB08A215F670}" type="parTrans" cxnId="{AE368068-2443-4C4C-8626-BDD90A737CB6}">
      <dgm:prSet/>
      <dgm:spPr/>
      <dgm:t>
        <a:bodyPr/>
        <a:lstStyle/>
        <a:p>
          <a:endParaRPr lang="en-US"/>
        </a:p>
      </dgm:t>
    </dgm:pt>
    <dgm:pt modelId="{C6D8BF67-5014-4BE4-8B91-10A64C64C67C}" type="sibTrans" cxnId="{AE368068-2443-4C4C-8626-BDD90A737CB6}">
      <dgm:prSet/>
      <dgm:spPr/>
      <dgm:t>
        <a:bodyPr/>
        <a:lstStyle/>
        <a:p>
          <a:endParaRPr lang="en-US"/>
        </a:p>
      </dgm:t>
    </dgm:pt>
    <dgm:pt modelId="{3AE69882-209B-40C4-8FC0-946953C19BE9}">
      <dgm:prSet/>
      <dgm:spPr/>
      <dgm:t>
        <a:bodyPr/>
        <a:lstStyle/>
        <a:p>
          <a:r>
            <a:rPr lang="en-US"/>
            <a:t>Model parameters include:</a:t>
          </a:r>
        </a:p>
      </dgm:t>
    </dgm:pt>
    <dgm:pt modelId="{86FE32A8-7E9A-43A8-9535-3980FF6CF232}" type="parTrans" cxnId="{B09F3454-A974-410D-8709-60C3DF41BAE5}">
      <dgm:prSet/>
      <dgm:spPr/>
      <dgm:t>
        <a:bodyPr/>
        <a:lstStyle/>
        <a:p>
          <a:endParaRPr lang="en-US"/>
        </a:p>
      </dgm:t>
    </dgm:pt>
    <dgm:pt modelId="{A4C911D2-C0A3-4019-94A9-98A93C528D6B}" type="sibTrans" cxnId="{B09F3454-A974-410D-8709-60C3DF41BAE5}">
      <dgm:prSet/>
      <dgm:spPr/>
      <dgm:t>
        <a:bodyPr/>
        <a:lstStyle/>
        <a:p>
          <a:endParaRPr lang="en-US"/>
        </a:p>
      </dgm:t>
    </dgm:pt>
    <dgm:pt modelId="{AE7363CC-B7D4-47A9-9975-2B362F610A26}">
      <dgm:prSet/>
      <dgm:spPr/>
      <dgm:t>
        <a:bodyPr/>
        <a:lstStyle/>
        <a:p>
          <a:r>
            <a:rPr lang="en-US"/>
            <a:t>N agents(int)</a:t>
          </a:r>
        </a:p>
      </dgm:t>
    </dgm:pt>
    <dgm:pt modelId="{0DFA5CD8-C222-4DC6-A92A-425825169CA7}" type="parTrans" cxnId="{4CF701BD-C3CC-4531-983A-4DE6446386FA}">
      <dgm:prSet/>
      <dgm:spPr/>
      <dgm:t>
        <a:bodyPr/>
        <a:lstStyle/>
        <a:p>
          <a:endParaRPr lang="en-US"/>
        </a:p>
      </dgm:t>
    </dgm:pt>
    <dgm:pt modelId="{1EA91C07-3396-4651-90A5-00782BF246E9}" type="sibTrans" cxnId="{4CF701BD-C3CC-4531-983A-4DE6446386FA}">
      <dgm:prSet/>
      <dgm:spPr/>
      <dgm:t>
        <a:bodyPr/>
        <a:lstStyle/>
        <a:p>
          <a:endParaRPr lang="en-US"/>
        </a:p>
      </dgm:t>
    </dgm:pt>
    <dgm:pt modelId="{989D355B-DB87-4733-BBD5-BE5F9BE41493}">
      <dgm:prSet/>
      <dgm:spPr/>
      <dgm:t>
        <a:bodyPr/>
        <a:lstStyle/>
        <a:p>
          <a:r>
            <a:rPr lang="en-US"/>
            <a:t>Size of the area(int values of width and height)</a:t>
          </a:r>
        </a:p>
      </dgm:t>
    </dgm:pt>
    <dgm:pt modelId="{718EFBD0-4B6C-487A-BD81-FE2823E42992}" type="parTrans" cxnId="{CDEEA342-D633-485C-8621-9E60FB934B3B}">
      <dgm:prSet/>
      <dgm:spPr/>
      <dgm:t>
        <a:bodyPr/>
        <a:lstStyle/>
        <a:p>
          <a:endParaRPr lang="en-US"/>
        </a:p>
      </dgm:t>
    </dgm:pt>
    <dgm:pt modelId="{5883F425-55BF-40FF-B3EA-37567C0E95A7}" type="sibTrans" cxnId="{CDEEA342-D633-485C-8621-9E60FB934B3B}">
      <dgm:prSet/>
      <dgm:spPr/>
      <dgm:t>
        <a:bodyPr/>
        <a:lstStyle/>
        <a:p>
          <a:endParaRPr lang="en-US"/>
        </a:p>
      </dgm:t>
    </dgm:pt>
    <dgm:pt modelId="{9207194B-8EB3-4A5A-9FA1-E9A464E60444}">
      <dgm:prSet/>
      <dgm:spPr/>
      <dgm:t>
        <a:bodyPr/>
        <a:lstStyle/>
        <a:p>
          <a:r>
            <a:rPr lang="en-US"/>
            <a:t>Environment factor(float that defines how much the environment changes over time)</a:t>
          </a:r>
        </a:p>
      </dgm:t>
    </dgm:pt>
    <dgm:pt modelId="{E3F4DA24-CA80-4D55-8363-6D32F02BD45B}" type="parTrans" cxnId="{4DC5117C-BF7D-4194-8641-1627DDF76B5D}">
      <dgm:prSet/>
      <dgm:spPr/>
      <dgm:t>
        <a:bodyPr/>
        <a:lstStyle/>
        <a:p>
          <a:endParaRPr lang="en-US"/>
        </a:p>
      </dgm:t>
    </dgm:pt>
    <dgm:pt modelId="{E3FE60E1-1BFE-4511-AEC2-B8AE7DF607A9}" type="sibTrans" cxnId="{4DC5117C-BF7D-4194-8641-1627DDF76B5D}">
      <dgm:prSet/>
      <dgm:spPr/>
      <dgm:t>
        <a:bodyPr/>
        <a:lstStyle/>
        <a:p>
          <a:endParaRPr lang="en-US"/>
        </a:p>
      </dgm:t>
    </dgm:pt>
    <dgm:pt modelId="{3A4F2572-619B-4814-AB0D-7ED30BC4D4C5}">
      <dgm:prSet/>
      <dgm:spPr/>
      <dgm:t>
        <a:bodyPr/>
        <a:lstStyle/>
        <a:p>
          <a:r>
            <a:rPr lang="en-US"/>
            <a:t>Selection pressure(float that defines how much the agents are affected by environment)</a:t>
          </a:r>
        </a:p>
      </dgm:t>
    </dgm:pt>
    <dgm:pt modelId="{94C08787-700D-430F-8EF0-612BB84E4C6C}" type="parTrans" cxnId="{D6C4C607-B48C-44D3-BB3B-E2FBF8141705}">
      <dgm:prSet/>
      <dgm:spPr/>
      <dgm:t>
        <a:bodyPr/>
        <a:lstStyle/>
        <a:p>
          <a:endParaRPr lang="en-US"/>
        </a:p>
      </dgm:t>
    </dgm:pt>
    <dgm:pt modelId="{3FE6C459-F4D4-4F22-A472-9C324FBFF9BB}" type="sibTrans" cxnId="{D6C4C607-B48C-44D3-BB3B-E2FBF8141705}">
      <dgm:prSet/>
      <dgm:spPr/>
      <dgm:t>
        <a:bodyPr/>
        <a:lstStyle/>
        <a:p>
          <a:endParaRPr lang="en-US"/>
        </a:p>
      </dgm:t>
    </dgm:pt>
    <dgm:pt modelId="{CB6E7E23-96D5-4C45-9238-E811A3E49516}">
      <dgm:prSet/>
      <dgm:spPr/>
      <dgm:t>
        <a:bodyPr/>
        <a:lstStyle/>
        <a:p>
          <a:r>
            <a:rPr lang="en-US"/>
            <a:t>Traits(a list of float values for randomly assigned trait values)</a:t>
          </a:r>
        </a:p>
      </dgm:t>
    </dgm:pt>
    <dgm:pt modelId="{DBC86BD9-F47E-4C30-915F-8BD2470E0A77}" type="parTrans" cxnId="{E8773012-74F0-4AAF-B0B8-D735A57035E7}">
      <dgm:prSet/>
      <dgm:spPr/>
      <dgm:t>
        <a:bodyPr/>
        <a:lstStyle/>
        <a:p>
          <a:endParaRPr lang="en-US"/>
        </a:p>
      </dgm:t>
    </dgm:pt>
    <dgm:pt modelId="{A6416E5C-1AA6-4C1C-B9F9-06B1662C889F}" type="sibTrans" cxnId="{E8773012-74F0-4AAF-B0B8-D735A57035E7}">
      <dgm:prSet/>
      <dgm:spPr/>
      <dgm:t>
        <a:bodyPr/>
        <a:lstStyle/>
        <a:p>
          <a:endParaRPr lang="en-US"/>
        </a:p>
      </dgm:t>
    </dgm:pt>
    <dgm:pt modelId="{84592B47-0E4C-4C40-BAB5-2338C4F1F836}">
      <dgm:prSet/>
      <dgm:spPr/>
      <dgm:t>
        <a:bodyPr/>
        <a:lstStyle/>
        <a:p>
          <a:r>
            <a:rPr lang="en-US"/>
            <a:t>Terrain(a 2D array of values between 0-1)</a:t>
          </a:r>
        </a:p>
      </dgm:t>
    </dgm:pt>
    <dgm:pt modelId="{ADFE6B07-7708-4927-A805-6F55C1FD021D}" type="parTrans" cxnId="{671775D3-2C08-40C4-A664-358A408C7EC3}">
      <dgm:prSet/>
      <dgm:spPr/>
      <dgm:t>
        <a:bodyPr/>
        <a:lstStyle/>
        <a:p>
          <a:endParaRPr lang="en-US"/>
        </a:p>
      </dgm:t>
    </dgm:pt>
    <dgm:pt modelId="{5C97BF5D-D960-4FF2-ADF8-320174EBCE0D}" type="sibTrans" cxnId="{671775D3-2C08-40C4-A664-358A408C7EC3}">
      <dgm:prSet/>
      <dgm:spPr/>
      <dgm:t>
        <a:bodyPr/>
        <a:lstStyle/>
        <a:p>
          <a:endParaRPr lang="en-US"/>
        </a:p>
      </dgm:t>
    </dgm:pt>
    <dgm:pt modelId="{58A9E061-3FF0-430F-BE05-91E2D9A40717}">
      <dgm:prSet/>
      <dgm:spPr/>
      <dgm:t>
        <a:bodyPr/>
        <a:lstStyle/>
        <a:p>
          <a:r>
            <a:rPr lang="en-US"/>
            <a:t>Evolution is simulated by comparing agents with their neighbors and terrain and adjusting through each step until the traits begin to stabilize. </a:t>
          </a:r>
        </a:p>
      </dgm:t>
    </dgm:pt>
    <dgm:pt modelId="{81106260-4EF2-45DC-8D41-CC8E77951625}" type="parTrans" cxnId="{E115A40A-5D46-491D-A1BC-6E41872DA4DA}">
      <dgm:prSet/>
      <dgm:spPr/>
      <dgm:t>
        <a:bodyPr/>
        <a:lstStyle/>
        <a:p>
          <a:endParaRPr lang="en-US"/>
        </a:p>
      </dgm:t>
    </dgm:pt>
    <dgm:pt modelId="{AAE049FC-D103-4626-942D-27061D2BAFD5}" type="sibTrans" cxnId="{E115A40A-5D46-491D-A1BC-6E41872DA4DA}">
      <dgm:prSet/>
      <dgm:spPr/>
      <dgm:t>
        <a:bodyPr/>
        <a:lstStyle/>
        <a:p>
          <a:endParaRPr lang="en-US"/>
        </a:p>
      </dgm:t>
    </dgm:pt>
    <dgm:pt modelId="{274E7F4A-D6C7-4A49-AC1B-6CFFB86F8A3D}" type="pres">
      <dgm:prSet presAssocID="{32A51177-DE9E-4042-9F39-8378B81CD5A0}" presName="Name0" presStyleCnt="0">
        <dgm:presLayoutVars>
          <dgm:dir/>
          <dgm:animLvl val="lvl"/>
          <dgm:resizeHandles val="exact"/>
        </dgm:presLayoutVars>
      </dgm:prSet>
      <dgm:spPr/>
    </dgm:pt>
    <dgm:pt modelId="{32B62031-36D6-442F-87A8-6A05BF66B3C8}" type="pres">
      <dgm:prSet presAssocID="{A33B81F9-C559-4227-B70A-2A2239DE561B}" presName="composite" presStyleCnt="0"/>
      <dgm:spPr/>
    </dgm:pt>
    <dgm:pt modelId="{8AA2085D-9423-4DDE-87C4-5ED60CD56279}" type="pres">
      <dgm:prSet presAssocID="{A33B81F9-C559-4227-B70A-2A2239DE561B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0ED0B8AA-67C4-4DCF-89D8-73E8A0CD97BA}" type="pres">
      <dgm:prSet presAssocID="{A33B81F9-C559-4227-B70A-2A2239DE561B}" presName="desTx" presStyleLbl="alignAccFollowNode1" presStyleIdx="0" presStyleCnt="3">
        <dgm:presLayoutVars>
          <dgm:bulletEnabled val="1"/>
        </dgm:presLayoutVars>
      </dgm:prSet>
      <dgm:spPr/>
    </dgm:pt>
    <dgm:pt modelId="{940EE4AE-1AAF-42A8-A261-62FFF8F0643C}" type="pres">
      <dgm:prSet presAssocID="{E4B7FE6C-B069-46E8-BA71-2DBA48D8FE6D}" presName="space" presStyleCnt="0"/>
      <dgm:spPr/>
    </dgm:pt>
    <dgm:pt modelId="{EF7ADF93-8B6C-472F-81AD-9C5546FB61ED}" type="pres">
      <dgm:prSet presAssocID="{EE82F6E7-F7ED-41D0-8F93-A05E0D63F53D}" presName="composite" presStyleCnt="0"/>
      <dgm:spPr/>
    </dgm:pt>
    <dgm:pt modelId="{4B03EB16-2E27-458F-9A3B-F422DF3DE918}" type="pres">
      <dgm:prSet presAssocID="{EE82F6E7-F7ED-41D0-8F93-A05E0D63F53D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418B541F-3552-4B55-A8A9-0D397BE65CB4}" type="pres">
      <dgm:prSet presAssocID="{EE82F6E7-F7ED-41D0-8F93-A05E0D63F53D}" presName="desTx" presStyleLbl="alignAccFollowNode1" presStyleIdx="1" presStyleCnt="3">
        <dgm:presLayoutVars>
          <dgm:bulletEnabled val="1"/>
        </dgm:presLayoutVars>
      </dgm:prSet>
      <dgm:spPr/>
    </dgm:pt>
    <dgm:pt modelId="{2088EFF3-AC7D-4281-8E62-CE905E762DBF}" type="pres">
      <dgm:prSet presAssocID="{37F418E0-7BCB-4456-BB06-C2A9014435BB}" presName="space" presStyleCnt="0"/>
      <dgm:spPr/>
    </dgm:pt>
    <dgm:pt modelId="{C0C19DE6-B226-4DD1-9408-BDB735634CA9}" type="pres">
      <dgm:prSet presAssocID="{58A9E061-3FF0-430F-BE05-91E2D9A40717}" presName="composite" presStyleCnt="0"/>
      <dgm:spPr/>
    </dgm:pt>
    <dgm:pt modelId="{DCC9AAE1-64D8-4276-BB47-E2B668DF7052}" type="pres">
      <dgm:prSet presAssocID="{58A9E061-3FF0-430F-BE05-91E2D9A40717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23EC6B83-023A-4B19-B68A-EF374E4852D6}" type="pres">
      <dgm:prSet presAssocID="{58A9E061-3FF0-430F-BE05-91E2D9A40717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D6C4C607-B48C-44D3-BB3B-E2FBF8141705}" srcId="{3AE69882-209B-40C4-8FC0-946953C19BE9}" destId="{3A4F2572-619B-4814-AB0D-7ED30BC4D4C5}" srcOrd="3" destOrd="0" parTransId="{94C08787-700D-430F-8EF0-612BB84E4C6C}" sibTransId="{3FE6C459-F4D4-4F22-A472-9C324FBFF9BB}"/>
    <dgm:cxn modelId="{E115A40A-5D46-491D-A1BC-6E41872DA4DA}" srcId="{32A51177-DE9E-4042-9F39-8378B81CD5A0}" destId="{58A9E061-3FF0-430F-BE05-91E2D9A40717}" srcOrd="2" destOrd="0" parTransId="{81106260-4EF2-45DC-8D41-CC8E77951625}" sibTransId="{AAE049FC-D103-4626-942D-27061D2BAFD5}"/>
    <dgm:cxn modelId="{F388C40F-A31F-420C-B846-83297CC2C094}" type="presOf" srcId="{9207194B-8EB3-4A5A-9FA1-E9A464E60444}" destId="{418B541F-3552-4B55-A8A9-0D397BE65CB4}" srcOrd="0" destOrd="4" presId="urn:microsoft.com/office/officeart/2005/8/layout/hList1"/>
    <dgm:cxn modelId="{1DD13B11-AB1E-4E3A-9D36-EBD53D66692F}" type="presOf" srcId="{989D355B-DB87-4733-BBD5-BE5F9BE41493}" destId="{418B541F-3552-4B55-A8A9-0D397BE65CB4}" srcOrd="0" destOrd="3" presId="urn:microsoft.com/office/officeart/2005/8/layout/hList1"/>
    <dgm:cxn modelId="{E8773012-74F0-4AAF-B0B8-D735A57035E7}" srcId="{3AE69882-209B-40C4-8FC0-946953C19BE9}" destId="{CB6E7E23-96D5-4C45-9238-E811A3E49516}" srcOrd="4" destOrd="0" parTransId="{DBC86BD9-F47E-4C30-915F-8BD2470E0A77}" sibTransId="{A6416E5C-1AA6-4C1C-B9F9-06B1662C889F}"/>
    <dgm:cxn modelId="{0560A019-5D7C-4B04-9D72-821DFE1D75FB}" type="presOf" srcId="{EE82F6E7-F7ED-41D0-8F93-A05E0D63F53D}" destId="{4B03EB16-2E27-458F-9A3B-F422DF3DE918}" srcOrd="0" destOrd="0" presId="urn:microsoft.com/office/officeart/2005/8/layout/hList1"/>
    <dgm:cxn modelId="{F67CCF21-FE93-4ACF-A159-213F37F7D7A8}" type="presOf" srcId="{1DA06442-3D61-4146-A0F6-2F1BECEA6468}" destId="{0ED0B8AA-67C4-4DCF-89D8-73E8A0CD97BA}" srcOrd="0" destOrd="0" presId="urn:microsoft.com/office/officeart/2005/8/layout/hList1"/>
    <dgm:cxn modelId="{F81AAF3E-E260-4EFA-8B13-334B5E4DE39C}" type="presOf" srcId="{841935D8-B692-4EDB-813C-6789D03604FA}" destId="{418B541F-3552-4B55-A8A9-0D397BE65CB4}" srcOrd="0" destOrd="0" presId="urn:microsoft.com/office/officeart/2005/8/layout/hList1"/>
    <dgm:cxn modelId="{CDEEA342-D633-485C-8621-9E60FB934B3B}" srcId="{3AE69882-209B-40C4-8FC0-946953C19BE9}" destId="{989D355B-DB87-4733-BBD5-BE5F9BE41493}" srcOrd="1" destOrd="0" parTransId="{718EFBD0-4B6C-487A-BD81-FE2823E42992}" sibTransId="{5883F425-55BF-40FF-B3EA-37567C0E95A7}"/>
    <dgm:cxn modelId="{F81CEF44-DB63-4CCB-B44A-B053717F0654}" type="presOf" srcId="{3AE69882-209B-40C4-8FC0-946953C19BE9}" destId="{418B541F-3552-4B55-A8A9-0D397BE65CB4}" srcOrd="0" destOrd="1" presId="urn:microsoft.com/office/officeart/2005/8/layout/hList1"/>
    <dgm:cxn modelId="{AE368068-2443-4C4C-8626-BDD90A737CB6}" srcId="{EE82F6E7-F7ED-41D0-8F93-A05E0D63F53D}" destId="{841935D8-B692-4EDB-813C-6789D03604FA}" srcOrd="0" destOrd="0" parTransId="{721B3EC3-76C2-4D09-8D3B-AB08A215F670}" sibTransId="{C6D8BF67-5014-4BE4-8B91-10A64C64C67C}"/>
    <dgm:cxn modelId="{1342096F-00ED-453F-BDAE-092B0E483358}" srcId="{32A51177-DE9E-4042-9F39-8378B81CD5A0}" destId="{A33B81F9-C559-4227-B70A-2A2239DE561B}" srcOrd="0" destOrd="0" parTransId="{3DC9E82B-9441-48AA-BCC9-C4A5C11D494C}" sibTransId="{E4B7FE6C-B069-46E8-BA71-2DBA48D8FE6D}"/>
    <dgm:cxn modelId="{B09F3454-A974-410D-8709-60C3DF41BAE5}" srcId="{EE82F6E7-F7ED-41D0-8F93-A05E0D63F53D}" destId="{3AE69882-209B-40C4-8FC0-946953C19BE9}" srcOrd="1" destOrd="0" parTransId="{86FE32A8-7E9A-43A8-9535-3980FF6CF232}" sibTransId="{A4C911D2-C0A3-4019-94A9-98A93C528D6B}"/>
    <dgm:cxn modelId="{74277659-75D9-42CD-8013-0138C9E00FCB}" type="presOf" srcId="{AE7363CC-B7D4-47A9-9975-2B362F610A26}" destId="{418B541F-3552-4B55-A8A9-0D397BE65CB4}" srcOrd="0" destOrd="2" presId="urn:microsoft.com/office/officeart/2005/8/layout/hList1"/>
    <dgm:cxn modelId="{4DC5117C-BF7D-4194-8641-1627DDF76B5D}" srcId="{3AE69882-209B-40C4-8FC0-946953C19BE9}" destId="{9207194B-8EB3-4A5A-9FA1-E9A464E60444}" srcOrd="2" destOrd="0" parTransId="{E3F4DA24-CA80-4D55-8363-6D32F02BD45B}" sibTransId="{E3FE60E1-1BFE-4511-AEC2-B8AE7DF607A9}"/>
    <dgm:cxn modelId="{29E84F8F-F254-4C6E-82D3-8CF3E5F639CF}" srcId="{32A51177-DE9E-4042-9F39-8378B81CD5A0}" destId="{EE82F6E7-F7ED-41D0-8F93-A05E0D63F53D}" srcOrd="1" destOrd="0" parTransId="{30C9E42F-E8FD-4861-8AD7-85A3B4FDB675}" sibTransId="{37F418E0-7BCB-4456-BB06-C2A9014435BB}"/>
    <dgm:cxn modelId="{E1EB8B90-6905-444E-8FDE-54F412E79EEB}" type="presOf" srcId="{58A9E061-3FF0-430F-BE05-91E2D9A40717}" destId="{DCC9AAE1-64D8-4276-BB47-E2B668DF7052}" srcOrd="0" destOrd="0" presId="urn:microsoft.com/office/officeart/2005/8/layout/hList1"/>
    <dgm:cxn modelId="{40675AAA-C04F-4106-83DB-9DD61BC1A31F}" type="presOf" srcId="{84592B47-0E4C-4C40-BAB5-2338C4F1F836}" destId="{418B541F-3552-4B55-A8A9-0D397BE65CB4}" srcOrd="0" destOrd="7" presId="urn:microsoft.com/office/officeart/2005/8/layout/hList1"/>
    <dgm:cxn modelId="{083F47AB-9C42-4280-BFBF-BAAC26836E20}" type="presOf" srcId="{A33B81F9-C559-4227-B70A-2A2239DE561B}" destId="{8AA2085D-9423-4DDE-87C4-5ED60CD56279}" srcOrd="0" destOrd="0" presId="urn:microsoft.com/office/officeart/2005/8/layout/hList1"/>
    <dgm:cxn modelId="{4CF701BD-C3CC-4531-983A-4DE6446386FA}" srcId="{3AE69882-209B-40C4-8FC0-946953C19BE9}" destId="{AE7363CC-B7D4-47A9-9975-2B362F610A26}" srcOrd="0" destOrd="0" parTransId="{0DFA5CD8-C222-4DC6-A92A-425825169CA7}" sibTransId="{1EA91C07-3396-4651-90A5-00782BF246E9}"/>
    <dgm:cxn modelId="{9CADEAC2-5A3E-496E-9ECA-656E34318F6A}" type="presOf" srcId="{CB6E7E23-96D5-4C45-9238-E811A3E49516}" destId="{418B541F-3552-4B55-A8A9-0D397BE65CB4}" srcOrd="0" destOrd="6" presId="urn:microsoft.com/office/officeart/2005/8/layout/hList1"/>
    <dgm:cxn modelId="{BD497BC8-8948-4654-AF70-2E92E8CEB4B2}" srcId="{A33B81F9-C559-4227-B70A-2A2239DE561B}" destId="{1DA06442-3D61-4146-A0F6-2F1BECEA6468}" srcOrd="0" destOrd="0" parTransId="{267BDB3F-3B55-4BAA-AB96-A47F4A097C22}" sibTransId="{F870070B-19B0-42A0-B9F0-302A04F62D35}"/>
    <dgm:cxn modelId="{671775D3-2C08-40C4-A664-358A408C7EC3}" srcId="{3AE69882-209B-40C4-8FC0-946953C19BE9}" destId="{84592B47-0E4C-4C40-BAB5-2338C4F1F836}" srcOrd="5" destOrd="0" parTransId="{ADFE6B07-7708-4927-A805-6F55C1FD021D}" sibTransId="{5C97BF5D-D960-4FF2-ADF8-320174EBCE0D}"/>
    <dgm:cxn modelId="{78F202E9-44B0-40AC-A08C-3CB52BAB1918}" type="presOf" srcId="{32A51177-DE9E-4042-9F39-8378B81CD5A0}" destId="{274E7F4A-D6C7-4A49-AC1B-6CFFB86F8A3D}" srcOrd="0" destOrd="0" presId="urn:microsoft.com/office/officeart/2005/8/layout/hList1"/>
    <dgm:cxn modelId="{EE0A2FE9-E289-45DD-8568-402BEA495842}" type="presOf" srcId="{3A4F2572-619B-4814-AB0D-7ED30BC4D4C5}" destId="{418B541F-3552-4B55-A8A9-0D397BE65CB4}" srcOrd="0" destOrd="5" presId="urn:microsoft.com/office/officeart/2005/8/layout/hList1"/>
    <dgm:cxn modelId="{1B2CA38B-E0B1-40AE-A203-77AC852F1DC2}" type="presParOf" srcId="{274E7F4A-D6C7-4A49-AC1B-6CFFB86F8A3D}" destId="{32B62031-36D6-442F-87A8-6A05BF66B3C8}" srcOrd="0" destOrd="0" presId="urn:microsoft.com/office/officeart/2005/8/layout/hList1"/>
    <dgm:cxn modelId="{487DB8DC-B4B5-476B-BC70-95E9A535F3CD}" type="presParOf" srcId="{32B62031-36D6-442F-87A8-6A05BF66B3C8}" destId="{8AA2085D-9423-4DDE-87C4-5ED60CD56279}" srcOrd="0" destOrd="0" presId="urn:microsoft.com/office/officeart/2005/8/layout/hList1"/>
    <dgm:cxn modelId="{245CA381-3E2D-4B39-8EC9-24D0A70DC639}" type="presParOf" srcId="{32B62031-36D6-442F-87A8-6A05BF66B3C8}" destId="{0ED0B8AA-67C4-4DCF-89D8-73E8A0CD97BA}" srcOrd="1" destOrd="0" presId="urn:microsoft.com/office/officeart/2005/8/layout/hList1"/>
    <dgm:cxn modelId="{9697C361-F0B9-4FA7-852A-43CD14C21428}" type="presParOf" srcId="{274E7F4A-D6C7-4A49-AC1B-6CFFB86F8A3D}" destId="{940EE4AE-1AAF-42A8-A261-62FFF8F0643C}" srcOrd="1" destOrd="0" presId="urn:microsoft.com/office/officeart/2005/8/layout/hList1"/>
    <dgm:cxn modelId="{3BD16B7F-F932-414B-BEA0-F1334F962C0A}" type="presParOf" srcId="{274E7F4A-D6C7-4A49-AC1B-6CFFB86F8A3D}" destId="{EF7ADF93-8B6C-472F-81AD-9C5546FB61ED}" srcOrd="2" destOrd="0" presId="urn:microsoft.com/office/officeart/2005/8/layout/hList1"/>
    <dgm:cxn modelId="{9ED31973-8BCD-41AF-9933-B4EB9A4A8C18}" type="presParOf" srcId="{EF7ADF93-8B6C-472F-81AD-9C5546FB61ED}" destId="{4B03EB16-2E27-458F-9A3B-F422DF3DE918}" srcOrd="0" destOrd="0" presId="urn:microsoft.com/office/officeart/2005/8/layout/hList1"/>
    <dgm:cxn modelId="{C89EACFD-E42E-49AB-9C6D-7024E5F25CEA}" type="presParOf" srcId="{EF7ADF93-8B6C-472F-81AD-9C5546FB61ED}" destId="{418B541F-3552-4B55-A8A9-0D397BE65CB4}" srcOrd="1" destOrd="0" presId="urn:microsoft.com/office/officeart/2005/8/layout/hList1"/>
    <dgm:cxn modelId="{2DC53CB9-2451-4936-A234-4F6B0A83A935}" type="presParOf" srcId="{274E7F4A-D6C7-4A49-AC1B-6CFFB86F8A3D}" destId="{2088EFF3-AC7D-4281-8E62-CE905E762DBF}" srcOrd="3" destOrd="0" presId="urn:microsoft.com/office/officeart/2005/8/layout/hList1"/>
    <dgm:cxn modelId="{B7A563E7-1E2E-438B-986F-C287C14C3FE2}" type="presParOf" srcId="{274E7F4A-D6C7-4A49-AC1B-6CFFB86F8A3D}" destId="{C0C19DE6-B226-4DD1-9408-BDB735634CA9}" srcOrd="4" destOrd="0" presId="urn:microsoft.com/office/officeart/2005/8/layout/hList1"/>
    <dgm:cxn modelId="{04EF39D2-DC37-4D64-8730-850BD4FEA4C1}" type="presParOf" srcId="{C0C19DE6-B226-4DD1-9408-BDB735634CA9}" destId="{DCC9AAE1-64D8-4276-BB47-E2B668DF7052}" srcOrd="0" destOrd="0" presId="urn:microsoft.com/office/officeart/2005/8/layout/hList1"/>
    <dgm:cxn modelId="{1DE61E7D-373E-434B-82C8-468A2348BA43}" type="presParOf" srcId="{C0C19DE6-B226-4DD1-9408-BDB735634CA9}" destId="{23EC6B83-023A-4B19-B68A-EF374E4852D6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471590-E014-4249-8AFC-8A86654C3748}">
      <dsp:nvSpPr>
        <dsp:cNvPr id="0" name=""/>
        <dsp:cNvSpPr/>
      </dsp:nvSpPr>
      <dsp:spPr>
        <a:xfrm>
          <a:off x="393" y="293099"/>
          <a:ext cx="1098562" cy="109856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83E64F-8C50-4751-A4C5-51C1CC775535}">
      <dsp:nvSpPr>
        <dsp:cNvPr id="0" name=""/>
        <dsp:cNvSpPr/>
      </dsp:nvSpPr>
      <dsp:spPr>
        <a:xfrm>
          <a:off x="393" y="1553562"/>
          <a:ext cx="3138750" cy="4708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1557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600" kern="1200"/>
            <a:t>Evolutionary Dynamics</a:t>
          </a:r>
        </a:p>
      </dsp:txBody>
      <dsp:txXfrm>
        <a:off x="393" y="1553562"/>
        <a:ext cx="3138750" cy="470812"/>
      </dsp:txXfrm>
    </dsp:sp>
    <dsp:sp modelId="{03C20B23-72F8-4DC3-9CF9-F131470F8A69}">
      <dsp:nvSpPr>
        <dsp:cNvPr id="0" name=""/>
        <dsp:cNvSpPr/>
      </dsp:nvSpPr>
      <dsp:spPr>
        <a:xfrm>
          <a:off x="393" y="2099677"/>
          <a:ext cx="3138750" cy="1958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Traits are influenced by both local interactions with neighboring agents and the overarching environmental factor.</a:t>
          </a:r>
        </a:p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Selection pressure governs the direction and strength of trait evolution.</a:t>
          </a:r>
        </a:p>
      </dsp:txBody>
      <dsp:txXfrm>
        <a:off x="393" y="2099677"/>
        <a:ext cx="3138750" cy="1958560"/>
      </dsp:txXfrm>
    </dsp:sp>
    <dsp:sp modelId="{27C6C948-A387-4CBC-A8D4-525BD62A764A}">
      <dsp:nvSpPr>
        <dsp:cNvPr id="0" name=""/>
        <dsp:cNvSpPr/>
      </dsp:nvSpPr>
      <dsp:spPr>
        <a:xfrm>
          <a:off x="3688425" y="293099"/>
          <a:ext cx="1098562" cy="109856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9CE070-1326-4D55-8964-EC9ED8EE2116}">
      <dsp:nvSpPr>
        <dsp:cNvPr id="0" name=""/>
        <dsp:cNvSpPr/>
      </dsp:nvSpPr>
      <dsp:spPr>
        <a:xfrm>
          <a:off x="3688425" y="1553562"/>
          <a:ext cx="3138750" cy="4708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1557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600" kern="1200"/>
            <a:t>Abstraction</a:t>
          </a:r>
        </a:p>
      </dsp:txBody>
      <dsp:txXfrm>
        <a:off x="3688425" y="1553562"/>
        <a:ext cx="3138750" cy="470812"/>
      </dsp:txXfrm>
    </dsp:sp>
    <dsp:sp modelId="{AFD4FF93-A183-4F0E-8347-459C26DF7006}">
      <dsp:nvSpPr>
        <dsp:cNvPr id="0" name=""/>
        <dsp:cNvSpPr/>
      </dsp:nvSpPr>
      <dsp:spPr>
        <a:xfrm>
          <a:off x="3688425" y="2099677"/>
          <a:ext cx="3138750" cy="1958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Each agent adapts its trait based on the traits of nearby agents and the local environment to reflect real-world scenarios of traits being shaped by inheritance and environment</a:t>
          </a:r>
        </a:p>
      </dsp:txBody>
      <dsp:txXfrm>
        <a:off x="3688425" y="2099677"/>
        <a:ext cx="3138750" cy="1958560"/>
      </dsp:txXfrm>
    </dsp:sp>
    <dsp:sp modelId="{ED40430F-5EDD-478D-A244-B69D2DC65C98}">
      <dsp:nvSpPr>
        <dsp:cNvPr id="0" name=""/>
        <dsp:cNvSpPr/>
      </dsp:nvSpPr>
      <dsp:spPr>
        <a:xfrm>
          <a:off x="7376456" y="293099"/>
          <a:ext cx="1098562" cy="109856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00709C-FC27-46ED-A7C9-679655C81E21}">
      <dsp:nvSpPr>
        <dsp:cNvPr id="0" name=""/>
        <dsp:cNvSpPr/>
      </dsp:nvSpPr>
      <dsp:spPr>
        <a:xfrm>
          <a:off x="7376456" y="1553562"/>
          <a:ext cx="3138750" cy="4708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1557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600" kern="1200"/>
            <a:t>Framework</a:t>
          </a:r>
        </a:p>
      </dsp:txBody>
      <dsp:txXfrm>
        <a:off x="7376456" y="1553562"/>
        <a:ext cx="3138750" cy="470812"/>
      </dsp:txXfrm>
    </dsp:sp>
    <dsp:sp modelId="{BAB41C9C-3C2D-4CFD-B570-9BBF4CDF367B}">
      <dsp:nvSpPr>
        <dsp:cNvPr id="0" name=""/>
        <dsp:cNvSpPr/>
      </dsp:nvSpPr>
      <dsp:spPr>
        <a:xfrm>
          <a:off x="7376456" y="2099677"/>
          <a:ext cx="3138750" cy="1958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Adaptable and allows for even further addition to simulation complexity for more realistic representation of evolution and parameters</a:t>
          </a:r>
        </a:p>
      </dsp:txBody>
      <dsp:txXfrm>
        <a:off x="7376456" y="2099677"/>
        <a:ext cx="3138750" cy="19585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A2085D-9423-4DDE-87C4-5ED60CD56279}">
      <dsp:nvSpPr>
        <dsp:cNvPr id="0" name=""/>
        <dsp:cNvSpPr/>
      </dsp:nvSpPr>
      <dsp:spPr>
        <a:xfrm>
          <a:off x="2318" y="216878"/>
          <a:ext cx="2260731" cy="6515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40640" rIns="71120" bIns="4064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A global environment factor is defined to imitate a range of how the environment interacts with the agents</a:t>
          </a:r>
        </a:p>
      </dsp:txBody>
      <dsp:txXfrm>
        <a:off x="2318" y="216878"/>
        <a:ext cx="2260731" cy="651516"/>
      </dsp:txXfrm>
    </dsp:sp>
    <dsp:sp modelId="{0ED0B8AA-67C4-4DCF-89D8-73E8A0CD97BA}">
      <dsp:nvSpPr>
        <dsp:cNvPr id="0" name=""/>
        <dsp:cNvSpPr/>
      </dsp:nvSpPr>
      <dsp:spPr>
        <a:xfrm>
          <a:off x="2318" y="868394"/>
          <a:ext cx="2260731" cy="253226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71120" bIns="8001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/>
            <a:t>Arbitrary float range between 0-1 which can represent climate, predation, or resource availability</a:t>
          </a:r>
        </a:p>
      </dsp:txBody>
      <dsp:txXfrm>
        <a:off x="2318" y="868394"/>
        <a:ext cx="2260731" cy="2532262"/>
      </dsp:txXfrm>
    </dsp:sp>
    <dsp:sp modelId="{4B03EB16-2E27-458F-9A3B-F422DF3DE918}">
      <dsp:nvSpPr>
        <dsp:cNvPr id="0" name=""/>
        <dsp:cNvSpPr/>
      </dsp:nvSpPr>
      <dsp:spPr>
        <a:xfrm>
          <a:off x="2579553" y="216878"/>
          <a:ext cx="2260731" cy="6515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40640" rIns="71120" bIns="4064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Agents are instantiated along with the evolution model with various parameters</a:t>
          </a:r>
        </a:p>
      </dsp:txBody>
      <dsp:txXfrm>
        <a:off x="2579553" y="216878"/>
        <a:ext cx="2260731" cy="651516"/>
      </dsp:txXfrm>
    </dsp:sp>
    <dsp:sp modelId="{418B541F-3552-4B55-A8A9-0D397BE65CB4}">
      <dsp:nvSpPr>
        <dsp:cNvPr id="0" name=""/>
        <dsp:cNvSpPr/>
      </dsp:nvSpPr>
      <dsp:spPr>
        <a:xfrm>
          <a:off x="2579553" y="868394"/>
          <a:ext cx="2260731" cy="253226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71120" bIns="8001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/>
            <a:t>Agents have a mutation factor and are assigned a position (x, y)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/>
            <a:t>Model parameters include:</a:t>
          </a:r>
        </a:p>
        <a:p>
          <a:pPr marL="114300" lvl="2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/>
            <a:t>N agents(int)</a:t>
          </a:r>
        </a:p>
        <a:p>
          <a:pPr marL="114300" lvl="2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/>
            <a:t>Size of the area(int values of width and height)</a:t>
          </a:r>
        </a:p>
        <a:p>
          <a:pPr marL="114300" lvl="2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/>
            <a:t>Environment factor(float that defines how much the environment changes over time)</a:t>
          </a:r>
        </a:p>
        <a:p>
          <a:pPr marL="114300" lvl="2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/>
            <a:t>Selection pressure(float that defines how much the agents are affected by environment)</a:t>
          </a:r>
        </a:p>
        <a:p>
          <a:pPr marL="114300" lvl="2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/>
            <a:t>Traits(a list of float values for randomly assigned trait values)</a:t>
          </a:r>
        </a:p>
        <a:p>
          <a:pPr marL="114300" lvl="2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/>
            <a:t>Terrain(a 2D array of values between 0-1)</a:t>
          </a:r>
        </a:p>
      </dsp:txBody>
      <dsp:txXfrm>
        <a:off x="2579553" y="868394"/>
        <a:ext cx="2260731" cy="2532262"/>
      </dsp:txXfrm>
    </dsp:sp>
    <dsp:sp modelId="{DCC9AAE1-64D8-4276-BB47-E2B668DF7052}">
      <dsp:nvSpPr>
        <dsp:cNvPr id="0" name=""/>
        <dsp:cNvSpPr/>
      </dsp:nvSpPr>
      <dsp:spPr>
        <a:xfrm>
          <a:off x="5156787" y="216878"/>
          <a:ext cx="2260731" cy="6515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40640" rIns="71120" bIns="4064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Evolution is simulated by comparing agents with their neighbors and terrain and adjusting through each step until the traits begin to stabilize. </a:t>
          </a:r>
        </a:p>
      </dsp:txBody>
      <dsp:txXfrm>
        <a:off x="5156787" y="216878"/>
        <a:ext cx="2260731" cy="651516"/>
      </dsp:txXfrm>
    </dsp:sp>
    <dsp:sp modelId="{23EC6B83-023A-4B19-B68A-EF374E4852D6}">
      <dsp:nvSpPr>
        <dsp:cNvPr id="0" name=""/>
        <dsp:cNvSpPr/>
      </dsp:nvSpPr>
      <dsp:spPr>
        <a:xfrm>
          <a:off x="5156787" y="868394"/>
          <a:ext cx="2260731" cy="253226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A3120-1CB3-6800-F5C4-8357AE6E32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A73994-F2F7-7C76-519E-5FA530011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160D34-ACC8-B715-E6F7-B6C04BDD4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4BABD-7A63-4913-AF2F-939346A843DF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B0515E-2082-B3C4-F099-3C7684411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A520C8-AB71-8E10-E4D0-C96A83B40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3FFA4-65A4-49F2-9FD3-E20A7D84C1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909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04599-6B1F-36A4-3A0A-68023C7F8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E3CFB0-865B-D3F9-1B3A-5FDFEB5B41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4C01C3-6769-FE96-140F-DC0FAEF5B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4BABD-7A63-4913-AF2F-939346A843DF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CD5EA4-945F-AF4E-F7DA-6932FEDF2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E81DE6-CBEF-D300-FC80-2A6C49CF2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3FFA4-65A4-49F2-9FD3-E20A7D84C1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879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82B0D6-F713-4906-0858-7065ED7671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A94B63-2684-25A0-F35A-8D17D6BEB9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5AB7DF-3EE8-A692-0DBC-E4E20021B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4BABD-7A63-4913-AF2F-939346A843DF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155794-0D53-2B22-F1DA-4451BF77A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66092E-CEDC-D883-4BFA-815562C46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3FFA4-65A4-49F2-9FD3-E20A7D84C1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15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80E77-493A-63BD-DCD4-7120D7453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F6AE8D-3A3F-266A-23F3-EE29500B7A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248477-948A-36B3-E4A9-6A4758359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4BABD-7A63-4913-AF2F-939346A843DF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13CE57-7635-D82F-D875-91FBB1E9A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521361-631A-3DCF-7B2B-24218B58E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3FFA4-65A4-49F2-9FD3-E20A7D84C1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739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10C53-11AA-A42A-7BD4-887004B43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E949DA-0904-8C0F-F953-83579783F8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51B0D9-2E82-A333-A397-1FE0E949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4BABD-7A63-4913-AF2F-939346A843DF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F20D47-9DA5-DBF4-4E76-5ABF9EB6E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776BF4-4ED9-DBDC-1298-54F8D81E2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3FFA4-65A4-49F2-9FD3-E20A7D84C1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880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166F7-D120-D50B-5AA8-57AB9D851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1B0D5A-C89E-6D14-5A28-29E488A6BB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14950A-C0F8-EAF6-45F0-C4AB1C6508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3B0527-8F99-28AC-4393-ABF720AD6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4BABD-7A63-4913-AF2F-939346A843DF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4AB382-330A-4508-3444-9D4CE979A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BEAC35-0E83-11C4-DD93-96B9975D8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3FFA4-65A4-49F2-9FD3-E20A7D84C1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115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47F9A-02D7-C9FB-4238-2D1524B60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AD6E6B-AC73-D642-9392-E312A293B9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E0C18B-855A-4B2B-3FA5-C11E060B75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2FE534-F768-AD34-3DF8-5251E73366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73CB74-8E54-572B-E373-5CBFDBFC5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5D58A6-457A-1AB0-6222-D99618995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4BABD-7A63-4913-AF2F-939346A843DF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CC7DECD-CD09-D326-4525-8E517702F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0E75C2-9307-7C70-01A9-1C23C0E68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3FFA4-65A4-49F2-9FD3-E20A7D84C1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862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F6BAC-CC71-1516-3DB5-9AD82D6AF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108F0C-E661-E601-A3C1-D7FE32F82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4BABD-7A63-4913-AF2F-939346A843DF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8916F8-DEA3-A862-C97A-1EFDF39E2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1CD01B-2495-1F84-E848-F1942BCA2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3FFA4-65A4-49F2-9FD3-E20A7D84C1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548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55F730-AB07-52E0-B4B4-E3CB6BFF5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4BABD-7A63-4913-AF2F-939346A843DF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3E00FA-CC85-166B-7818-3E0B794D7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D337CB-2DFE-85C2-B30C-95D59C383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3FFA4-65A4-49F2-9FD3-E20A7D84C1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854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B5B30-A7D6-1421-26EB-8F26044D5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61FD19-C9C4-EE04-E131-2F3CFCE5AF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D7682D-25D5-3EFB-7A00-B6CFB450C6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F146DA-1400-85FE-34EC-554BC14C0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4BABD-7A63-4913-AF2F-939346A843DF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E88656-396B-BEC4-24F2-FE5E59B18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8D5728-6238-E863-EC6F-18B4DA85C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3FFA4-65A4-49F2-9FD3-E20A7D84C1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892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7BEBC-8561-5B6D-CD29-7DBC03C5C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4BCA766-DCFD-947A-9CAC-689CFBAED5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1BD1E8-F1A2-43CA-FB4F-3A0ED4A6B9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E0547E-DB09-B018-6BD4-0229C9AD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4BABD-7A63-4913-AF2F-939346A843DF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88BFEF-CADB-E441-F033-9A31A36C0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978B6A-09E9-3AD0-5A8E-890509E9A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3FFA4-65A4-49F2-9FD3-E20A7D84C1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599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598EFE8-D45E-44F5-4F80-68DAFCD44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8CA9BD-66C8-C431-393E-253F950D92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F2F702-ABEA-1A4E-B526-9115794175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E4BABD-7A63-4913-AF2F-939346A843DF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3E125-B3F1-2628-AA74-3762A1156E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3DFB75-3CC8-6CB3-36E8-F293F5A93D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93FFA4-65A4-49F2-9FD3-E20A7D84C1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62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9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id of green dots&#10;&#10;Description automatically generated">
            <a:extLst>
              <a:ext uri="{FF2B5EF4-FFF2-40B4-BE49-F238E27FC236}">
                <a16:creationId xmlns:a16="http://schemas.microsoft.com/office/drawing/2014/main" id="{E0DF67BB-0663-999D-69CD-55CE5C0BCC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09951" y="-2197151"/>
            <a:ext cx="6375297" cy="10769599"/>
          </a:xfrm>
          <a:prstGeom prst="rect">
            <a:avLst/>
          </a:prstGeom>
        </p:spPr>
      </p:pic>
      <p:pic>
        <p:nvPicPr>
          <p:cNvPr id="5" name="Picture 4" descr="A cartoon of a person in different poses&#10;&#10;Description automatically generated">
            <a:extLst>
              <a:ext uri="{FF2B5EF4-FFF2-40B4-BE49-F238E27FC236}">
                <a16:creationId xmlns:a16="http://schemas.microsoft.com/office/drawing/2014/main" id="{6B45246D-6DEB-7BC4-14B3-9CFF65FC01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71" y="2950662"/>
            <a:ext cx="11559458" cy="39073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00ACB29-584D-0CFF-F1BF-64F7A450F8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58632"/>
            <a:ext cx="9144000" cy="2387600"/>
          </a:xfrm>
        </p:spPr>
        <p:txBody>
          <a:bodyPr/>
          <a:lstStyle/>
          <a:p>
            <a:r>
              <a:rPr lang="en-US" dirty="0">
                <a:latin typeface="Berlin Sans FB" panose="020E0602020502020306" pitchFamily="34" charset="0"/>
              </a:rPr>
              <a:t>Agent-Based Evolution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B9D12B-7DC7-1A79-EE4C-AFAA849AEB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2446232"/>
            <a:ext cx="9144000" cy="1655762"/>
          </a:xfrm>
        </p:spPr>
        <p:txBody>
          <a:bodyPr/>
          <a:lstStyle/>
          <a:p>
            <a:r>
              <a:rPr lang="en-US" dirty="0"/>
              <a:t>Jerry Chen</a:t>
            </a:r>
          </a:p>
        </p:txBody>
      </p:sp>
    </p:spTree>
    <p:extLst>
      <p:ext uri="{BB962C8B-B14F-4D97-AF65-F5344CB8AC3E}">
        <p14:creationId xmlns:p14="http://schemas.microsoft.com/office/powerpoint/2010/main" val="7405957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7FC7D-C219-0D6C-FBCD-1F9A3DB751FD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>
                <a:latin typeface="Berlin Sans FB" panose="020E0602020502020306" pitchFamily="34" charset="0"/>
              </a:rPr>
              <a:t>Key Topics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214B175-A552-3F9C-1D48-23778F6D373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061786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394842B0-684D-44CC-B4BC-D13331CFD2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AA30EA-3C49-F7C7-E1E3-FA758BDC4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5455920" cy="1056556"/>
          </a:xfrm>
        </p:spPr>
        <p:txBody>
          <a:bodyPr anchor="b">
            <a:normAutofit/>
          </a:bodyPr>
          <a:lstStyle/>
          <a:p>
            <a:r>
              <a:rPr lang="en-US" sz="6600" dirty="0">
                <a:latin typeface="Berlin Sans FB" panose="020E0602020502020306" pitchFamily="34" charset="0"/>
              </a:rPr>
              <a:t>Method</a:t>
            </a:r>
          </a:p>
        </p:txBody>
      </p:sp>
      <p:sp>
        <p:nvSpPr>
          <p:cNvPr id="27" name="sketch line">
            <a:extLst>
              <a:ext uri="{FF2B5EF4-FFF2-40B4-BE49-F238E27FC236}">
                <a16:creationId xmlns:a16="http://schemas.microsoft.com/office/drawing/2014/main" id="{4C2A3DC3-F495-4B99-9FF3-3FB30D632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1" name="Content Placeholder 2">
            <a:extLst>
              <a:ext uri="{FF2B5EF4-FFF2-40B4-BE49-F238E27FC236}">
                <a16:creationId xmlns:a16="http://schemas.microsoft.com/office/drawing/2014/main" id="{DE53B3B3-3C44-0D6A-6E6D-D408F8F5678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304715"/>
              </p:ext>
            </p:extLst>
          </p:nvPr>
        </p:nvGraphicFramePr>
        <p:xfrm>
          <a:off x="187593" y="2554664"/>
          <a:ext cx="7419838" cy="3617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91B11283-1D57-4777-697C-318E29B954C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2206"/>
          <a:stretch/>
        </p:blipFill>
        <p:spPr>
          <a:xfrm>
            <a:off x="8144356" y="0"/>
            <a:ext cx="4035547" cy="4178808"/>
          </a:xfrm>
          <a:custGeom>
            <a:avLst/>
            <a:gdLst/>
            <a:ahLst/>
            <a:cxnLst/>
            <a:rect l="l" t="t" r="r" b="b"/>
            <a:pathLst>
              <a:path w="4035547" h="4178808">
                <a:moveTo>
                  <a:pt x="14988" y="0"/>
                </a:moveTo>
                <a:lnTo>
                  <a:pt x="4035547" y="0"/>
                </a:lnTo>
                <a:lnTo>
                  <a:pt x="4035547" y="4161794"/>
                </a:lnTo>
                <a:lnTo>
                  <a:pt x="3918602" y="4164199"/>
                </a:lnTo>
                <a:cubicBezTo>
                  <a:pt x="3673497" y="4178956"/>
                  <a:pt x="3428120" y="4172295"/>
                  <a:pt x="3183014" y="4175560"/>
                </a:cubicBezTo>
                <a:cubicBezTo>
                  <a:pt x="2855121" y="4180001"/>
                  <a:pt x="2527499" y="4168639"/>
                  <a:pt x="2199742" y="4167595"/>
                </a:cubicBezTo>
                <a:cubicBezTo>
                  <a:pt x="2132562" y="4167334"/>
                  <a:pt x="2065110" y="4170729"/>
                  <a:pt x="1998202" y="4175952"/>
                </a:cubicBezTo>
                <a:cubicBezTo>
                  <a:pt x="1905507" y="4183005"/>
                  <a:pt x="1814033" y="4174124"/>
                  <a:pt x="1722153" y="4165766"/>
                </a:cubicBezTo>
                <a:cubicBezTo>
                  <a:pt x="1611407" y="4155711"/>
                  <a:pt x="1500933" y="4164591"/>
                  <a:pt x="1390867" y="4176214"/>
                </a:cubicBezTo>
                <a:lnTo>
                  <a:pt x="1348076" y="4178808"/>
                </a:lnTo>
                <a:lnTo>
                  <a:pt x="597587" y="4178808"/>
                </a:lnTo>
                <a:lnTo>
                  <a:pt x="507890" y="4175773"/>
                </a:lnTo>
                <a:cubicBezTo>
                  <a:pt x="403218" y="4174810"/>
                  <a:pt x="298546" y="4175691"/>
                  <a:pt x="193840" y="4176214"/>
                </a:cubicBezTo>
                <a:lnTo>
                  <a:pt x="2757" y="4175742"/>
                </a:lnTo>
                <a:lnTo>
                  <a:pt x="2810" y="4034870"/>
                </a:lnTo>
                <a:cubicBezTo>
                  <a:pt x="5629" y="3979851"/>
                  <a:pt x="10539" y="3924896"/>
                  <a:pt x="15416" y="3870068"/>
                </a:cubicBezTo>
                <a:cubicBezTo>
                  <a:pt x="23018" y="3799731"/>
                  <a:pt x="25045" y="3728899"/>
                  <a:pt x="21498" y="3658244"/>
                </a:cubicBezTo>
                <a:cubicBezTo>
                  <a:pt x="17063" y="3602147"/>
                  <a:pt x="10095" y="3546050"/>
                  <a:pt x="8828" y="3489953"/>
                </a:cubicBezTo>
                <a:cubicBezTo>
                  <a:pt x="6548" y="3389688"/>
                  <a:pt x="7434" y="3289424"/>
                  <a:pt x="13262" y="3189160"/>
                </a:cubicBezTo>
                <a:cubicBezTo>
                  <a:pt x="16176" y="3138901"/>
                  <a:pt x="20864" y="3089150"/>
                  <a:pt x="22891" y="3038510"/>
                </a:cubicBezTo>
                <a:cubicBezTo>
                  <a:pt x="24918" y="2987870"/>
                  <a:pt x="28973" y="2936723"/>
                  <a:pt x="17444" y="2887098"/>
                </a:cubicBezTo>
                <a:cubicBezTo>
                  <a:pt x="-2068" y="2802699"/>
                  <a:pt x="12249" y="2718680"/>
                  <a:pt x="16430" y="2634534"/>
                </a:cubicBezTo>
                <a:cubicBezTo>
                  <a:pt x="18964" y="2582244"/>
                  <a:pt x="34168" y="2528685"/>
                  <a:pt x="20738" y="2477919"/>
                </a:cubicBezTo>
                <a:cubicBezTo>
                  <a:pt x="-421" y="2398342"/>
                  <a:pt x="13389" y="2320415"/>
                  <a:pt x="20738" y="2242107"/>
                </a:cubicBezTo>
                <a:cubicBezTo>
                  <a:pt x="29213" y="2168001"/>
                  <a:pt x="27718" y="2093082"/>
                  <a:pt x="16303" y="2019369"/>
                </a:cubicBezTo>
                <a:cubicBezTo>
                  <a:pt x="1986" y="1946239"/>
                  <a:pt x="1986" y="1871028"/>
                  <a:pt x="16303" y="1797899"/>
                </a:cubicBezTo>
                <a:cubicBezTo>
                  <a:pt x="28162" y="1737537"/>
                  <a:pt x="29530" y="1675589"/>
                  <a:pt x="20357" y="1614758"/>
                </a:cubicBezTo>
                <a:cubicBezTo>
                  <a:pt x="14149" y="1571226"/>
                  <a:pt x="3000" y="1527947"/>
                  <a:pt x="1480" y="1484415"/>
                </a:cubicBezTo>
                <a:cubicBezTo>
                  <a:pt x="-1662" y="1393377"/>
                  <a:pt x="200" y="1302238"/>
                  <a:pt x="7055" y="1211417"/>
                </a:cubicBezTo>
                <a:cubicBezTo>
                  <a:pt x="15036" y="1107980"/>
                  <a:pt x="30366" y="1004923"/>
                  <a:pt x="19724" y="900725"/>
                </a:cubicBezTo>
                <a:cubicBezTo>
                  <a:pt x="16050" y="864934"/>
                  <a:pt x="8575" y="829270"/>
                  <a:pt x="7815" y="793353"/>
                </a:cubicBezTo>
                <a:cubicBezTo>
                  <a:pt x="6168" y="726087"/>
                  <a:pt x="5407" y="659710"/>
                  <a:pt x="9208" y="590286"/>
                </a:cubicBezTo>
                <a:cubicBezTo>
                  <a:pt x="13009" y="520863"/>
                  <a:pt x="27452" y="450424"/>
                  <a:pt x="17697" y="382270"/>
                </a:cubicBezTo>
                <a:cubicBezTo>
                  <a:pt x="7941" y="314115"/>
                  <a:pt x="14276" y="247103"/>
                  <a:pt x="20611" y="180218"/>
                </a:cubicBezTo>
                <a:cubicBezTo>
                  <a:pt x="23652" y="148426"/>
                  <a:pt x="25711" y="116982"/>
                  <a:pt x="25156" y="85665"/>
                </a:cubicBez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8D67E2-D745-A62F-EEBD-1596371458E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7080" r="29567" b="2"/>
          <a:stretch/>
        </p:blipFill>
        <p:spPr>
          <a:xfrm>
            <a:off x="8144356" y="4267201"/>
            <a:ext cx="4047645" cy="2590808"/>
          </a:xfrm>
          <a:custGeom>
            <a:avLst/>
            <a:gdLst/>
            <a:ahLst/>
            <a:cxnLst/>
            <a:rect l="l" t="t" r="r" b="b"/>
            <a:pathLst>
              <a:path w="4047645" h="2495811">
                <a:moveTo>
                  <a:pt x="2441891" y="4"/>
                </a:moveTo>
                <a:cubicBezTo>
                  <a:pt x="2489381" y="-78"/>
                  <a:pt x="2536882" y="1163"/>
                  <a:pt x="2584383" y="4428"/>
                </a:cubicBezTo>
                <a:cubicBezTo>
                  <a:pt x="2744314" y="17813"/>
                  <a:pt x="2904989" y="21079"/>
                  <a:pt x="3065367" y="14222"/>
                </a:cubicBezTo>
                <a:cubicBezTo>
                  <a:pt x="3194244" y="5694"/>
                  <a:pt x="3323514" y="4206"/>
                  <a:pt x="3452568" y="9782"/>
                </a:cubicBezTo>
                <a:cubicBezTo>
                  <a:pt x="3572813" y="16442"/>
                  <a:pt x="3693059" y="23233"/>
                  <a:pt x="3813712" y="19315"/>
                </a:cubicBezTo>
                <a:cubicBezTo>
                  <a:pt x="3861755" y="17748"/>
                  <a:pt x="3909121" y="15789"/>
                  <a:pt x="3956758" y="13177"/>
                </a:cubicBezTo>
                <a:lnTo>
                  <a:pt x="4047645" y="9696"/>
                </a:lnTo>
                <a:lnTo>
                  <a:pt x="4047645" y="2495811"/>
                </a:lnTo>
                <a:lnTo>
                  <a:pt x="28177" y="2495811"/>
                </a:lnTo>
                <a:lnTo>
                  <a:pt x="28782" y="2485852"/>
                </a:lnTo>
                <a:cubicBezTo>
                  <a:pt x="31911" y="2365446"/>
                  <a:pt x="35027" y="2245002"/>
                  <a:pt x="38157" y="2124521"/>
                </a:cubicBezTo>
                <a:cubicBezTo>
                  <a:pt x="38284" y="2119444"/>
                  <a:pt x="39171" y="2114494"/>
                  <a:pt x="39171" y="2109417"/>
                </a:cubicBezTo>
                <a:cubicBezTo>
                  <a:pt x="48166" y="1995573"/>
                  <a:pt x="53107" y="1881729"/>
                  <a:pt x="18899" y="1770550"/>
                </a:cubicBezTo>
                <a:cubicBezTo>
                  <a:pt x="15871" y="1760104"/>
                  <a:pt x="14262" y="1749304"/>
                  <a:pt x="14084" y="1738440"/>
                </a:cubicBezTo>
                <a:cubicBezTo>
                  <a:pt x="12413" y="1641514"/>
                  <a:pt x="16644" y="1544587"/>
                  <a:pt x="26754" y="1448181"/>
                </a:cubicBezTo>
                <a:cubicBezTo>
                  <a:pt x="31949" y="1389038"/>
                  <a:pt x="26754" y="1329006"/>
                  <a:pt x="43478" y="1270498"/>
                </a:cubicBezTo>
                <a:cubicBezTo>
                  <a:pt x="50864" y="1241421"/>
                  <a:pt x="55109" y="1211634"/>
                  <a:pt x="56147" y="1181656"/>
                </a:cubicBezTo>
                <a:cubicBezTo>
                  <a:pt x="59948" y="1109060"/>
                  <a:pt x="38537" y="1040779"/>
                  <a:pt x="18139" y="972244"/>
                </a:cubicBezTo>
                <a:cubicBezTo>
                  <a:pt x="7370" y="935945"/>
                  <a:pt x="-5426" y="898886"/>
                  <a:pt x="2429" y="860811"/>
                </a:cubicBezTo>
                <a:cubicBezTo>
                  <a:pt x="16707" y="802251"/>
                  <a:pt x="24854" y="742359"/>
                  <a:pt x="26754" y="682112"/>
                </a:cubicBezTo>
                <a:cubicBezTo>
                  <a:pt x="26754" y="639468"/>
                  <a:pt x="16365" y="597712"/>
                  <a:pt x="20039" y="555195"/>
                </a:cubicBezTo>
                <a:cubicBezTo>
                  <a:pt x="28211" y="472712"/>
                  <a:pt x="30238" y="389734"/>
                  <a:pt x="26121" y="306946"/>
                </a:cubicBezTo>
                <a:cubicBezTo>
                  <a:pt x="26095" y="273846"/>
                  <a:pt x="29846" y="240848"/>
                  <a:pt x="37270" y="208585"/>
                </a:cubicBezTo>
                <a:cubicBezTo>
                  <a:pt x="46506" y="151651"/>
                  <a:pt x="48419" y="93777"/>
                  <a:pt x="42971" y="36360"/>
                </a:cubicBezTo>
                <a:lnTo>
                  <a:pt x="38853" y="8429"/>
                </a:lnTo>
                <a:lnTo>
                  <a:pt x="56649" y="7824"/>
                </a:lnTo>
                <a:cubicBezTo>
                  <a:pt x="210497" y="-156"/>
                  <a:pt x="364754" y="3162"/>
                  <a:pt x="518087" y="17748"/>
                </a:cubicBezTo>
                <a:cubicBezTo>
                  <a:pt x="626567" y="25440"/>
                  <a:pt x="735534" y="24213"/>
                  <a:pt x="843809" y="14092"/>
                </a:cubicBezTo>
                <a:cubicBezTo>
                  <a:pt x="1042499" y="-1711"/>
                  <a:pt x="1240782" y="10958"/>
                  <a:pt x="1439065" y="21666"/>
                </a:cubicBezTo>
                <a:cubicBezTo>
                  <a:pt x="1631105" y="32113"/>
                  <a:pt x="1823010" y="24408"/>
                  <a:pt x="2015050" y="17487"/>
                </a:cubicBezTo>
                <a:cubicBezTo>
                  <a:pt x="2157045" y="12394"/>
                  <a:pt x="2299420" y="249"/>
                  <a:pt x="2441891" y="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914408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DBED7-C249-7452-86A7-B3D5E3999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r>
              <a:rPr lang="en-US" sz="3600">
                <a:latin typeface="Berlin Sans FB" panose="020E0602020502020306" pitchFamily="34" charset="0"/>
              </a:rPr>
              <a:t>Code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FD7868-097C-55AA-BD1A-1BB161B614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169" b="22575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0E5C26-F2D3-68EA-3ABD-A4451818F0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3752850"/>
            <a:ext cx="7485413" cy="2452687"/>
          </a:xfrm>
        </p:spPr>
        <p:txBody>
          <a:bodyPr anchor="ctr">
            <a:normAutofit/>
          </a:bodyPr>
          <a:lstStyle/>
          <a:p>
            <a:r>
              <a:rPr lang="en-US" sz="1300">
                <a:latin typeface="Gadugi" panose="020B0502040204020203" pitchFamily="34" charset="0"/>
                <a:ea typeface="Gadugi" panose="020B0502040204020203" pitchFamily="34" charset="0"/>
              </a:rPr>
              <a:t>Focus on applying various simulation techniques from both the course and also in own research</a:t>
            </a:r>
          </a:p>
          <a:p>
            <a:pPr lvl="1"/>
            <a:r>
              <a:rPr lang="en-US" sz="1300">
                <a:latin typeface="Gadugi" panose="020B0502040204020203" pitchFamily="34" charset="0"/>
                <a:ea typeface="Gadugi" panose="020B0502040204020203" pitchFamily="34" charset="0"/>
              </a:rPr>
              <a:t>Use of matplotlib and NumPy for plotting and animation generation</a:t>
            </a:r>
          </a:p>
          <a:p>
            <a:pPr lvl="1"/>
            <a:r>
              <a:rPr lang="en-US" sz="1300">
                <a:latin typeface="Gadugi" panose="020B0502040204020203" pitchFamily="34" charset="0"/>
                <a:ea typeface="Gadugi" panose="020B0502040204020203" pitchFamily="34" charset="0"/>
              </a:rPr>
              <a:t>Using MESA based agent modeling and OOP approach for simulation framework efficiency</a:t>
            </a:r>
          </a:p>
          <a:p>
            <a:pPr lvl="1"/>
            <a:r>
              <a:rPr lang="en-US" sz="1300">
                <a:latin typeface="Gadugi" panose="020B0502040204020203" pitchFamily="34" charset="0"/>
                <a:ea typeface="Gadugi" panose="020B0502040204020203" pitchFamily="34" charset="0"/>
              </a:rPr>
              <a:t>MESA allowed for efficient storage of results and getters for them to decrease animation time(use dataCollector to gather all values and get them later for plotting)</a:t>
            </a:r>
          </a:p>
          <a:p>
            <a:pPr lvl="1"/>
            <a:r>
              <a:rPr lang="en-US" sz="1300">
                <a:latin typeface="Gadugi" panose="020B0502040204020203" pitchFamily="34" charset="0"/>
                <a:ea typeface="Gadugi" panose="020B0502040204020203" pitchFamily="34" charset="0"/>
              </a:rPr>
              <a:t>Various other features not yet implemented but modular framework allows iteratively improving on the simulation from a complexity and user friendliness standpoint</a:t>
            </a:r>
          </a:p>
        </p:txBody>
      </p:sp>
    </p:spTree>
    <p:extLst>
      <p:ext uri="{BB962C8B-B14F-4D97-AF65-F5344CB8AC3E}">
        <p14:creationId xmlns:p14="http://schemas.microsoft.com/office/powerpoint/2010/main" val="13176806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atternBrightness_AdobeExpress_AdobeExpress">
            <a:hlinkClick r:id="" action="ppaction://media"/>
            <a:extLst>
              <a:ext uri="{FF2B5EF4-FFF2-40B4-BE49-F238E27FC236}">
                <a16:creationId xmlns:a16="http://schemas.microsoft.com/office/drawing/2014/main" id="{D0D60FA8-FC0B-2391-4893-83C575467F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3467" y="702733"/>
            <a:ext cx="10905066" cy="5452533"/>
          </a:xfrm>
          <a:prstGeom prst="rect">
            <a:avLst/>
          </a:prstGeom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547441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nlyMUT_AdobeExpress_1__AdobeExpress_AdobeExpress">
            <a:hlinkClick r:id="" action="ppaction://media"/>
            <a:extLst>
              <a:ext uri="{FF2B5EF4-FFF2-40B4-BE49-F238E27FC236}">
                <a16:creationId xmlns:a16="http://schemas.microsoft.com/office/drawing/2014/main" id="{B2893EC7-793C-7BB6-AB9E-25FD99464D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3467" y="702733"/>
            <a:ext cx="10905066" cy="5452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072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328</Words>
  <Application>Microsoft Office PowerPoint</Application>
  <PresentationFormat>Widescreen</PresentationFormat>
  <Paragraphs>29</Paragraphs>
  <Slides>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Berlin Sans FB</vt:lpstr>
      <vt:lpstr>Calibri</vt:lpstr>
      <vt:lpstr>Calibri Light</vt:lpstr>
      <vt:lpstr>Gadugi</vt:lpstr>
      <vt:lpstr>Office Theme</vt:lpstr>
      <vt:lpstr>Agent-Based Evolution</vt:lpstr>
      <vt:lpstr>Key Topics</vt:lpstr>
      <vt:lpstr>Method</vt:lpstr>
      <vt:lpstr>Code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Agent-Based Evolution</dc:title>
  <dc:creator>Jerry Chen</dc:creator>
  <cp:lastModifiedBy>Jerry Chen</cp:lastModifiedBy>
  <cp:revision>1</cp:revision>
  <dcterms:created xsi:type="dcterms:W3CDTF">2023-11-24T19:40:13Z</dcterms:created>
  <dcterms:modified xsi:type="dcterms:W3CDTF">2023-11-24T21:57:57Z</dcterms:modified>
</cp:coreProperties>
</file>