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Montserrat Black"/>
      <p:bold r:id="rId19"/>
      <p:boldItalic r:id="rId20"/>
    </p:embeddedFont>
    <p:embeddedFont>
      <p:font typeface="Anaheim"/>
      <p:regular r:id="rId21"/>
    </p:embeddedFont>
    <p:embeddedFont>
      <p:font typeface="Bebas Neue"/>
      <p:regular r:id="rId22"/>
    </p:embeddedFont>
    <p:embeddedFont>
      <p:font typeface="Poppins Black"/>
      <p:bold r:id="rId23"/>
      <p:boldItalic r:id="rId24"/>
    </p:embeddedFont>
    <p:embeddedFont>
      <p:font typeface="Poppins ExtraBold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Black-boldItalic.fntdata"/><Relationship Id="rId22" Type="http://schemas.openxmlformats.org/officeDocument/2006/relationships/font" Target="fonts/BebasNeue-regular.fntdata"/><Relationship Id="rId21" Type="http://schemas.openxmlformats.org/officeDocument/2006/relationships/font" Target="fonts/Anaheim-regular.fntdata"/><Relationship Id="rId24" Type="http://schemas.openxmlformats.org/officeDocument/2006/relationships/font" Target="fonts/PoppinsBlack-boldItalic.fntdata"/><Relationship Id="rId23" Type="http://schemas.openxmlformats.org/officeDocument/2006/relationships/font" Target="fonts/PoppinsBlack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ExtraBold-boldItalic.fntdata"/><Relationship Id="rId25" Type="http://schemas.openxmlformats.org/officeDocument/2006/relationships/font" Target="fonts/PoppinsExtra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MontserratBlack-bold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184e8b16fcf_0_10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184e8b16fcf_0_10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d431007ba2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d431007ba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54dda1946d_6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54dda1946d_6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8146cedaa9_0_1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8146cedaa9_0_1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84e8b16fc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184e8b16fc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84e8b16fcf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184e8b16fcf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184e8b16fcf_0_1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184e8b16fcf_0_1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184e8b16fcf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184e8b16fcf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84e8b16fcf_0_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184e8b16fcf_0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913" y="-9692"/>
            <a:ext cx="9144275" cy="5143704"/>
            <a:chOff x="686050" y="729900"/>
            <a:chExt cx="6112075" cy="3438075"/>
          </a:xfrm>
        </p:grpSpPr>
        <p:sp>
          <p:nvSpPr>
            <p:cNvPr id="10" name="Google Shape;10;p2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2"/>
          <p:cNvSpPr/>
          <p:nvPr/>
        </p:nvSpPr>
        <p:spPr>
          <a:xfrm>
            <a:off x="-164150" y="-197150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099" y="4062126"/>
            <a:ext cx="4103296" cy="1071881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436819" y="3481275"/>
            <a:ext cx="2707200" cy="1652736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 rot="-10044979">
            <a:off x="3125805" y="-761824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 txBox="1"/>
          <p:nvPr>
            <p:ph type="ctrTitle"/>
          </p:nvPr>
        </p:nvSpPr>
        <p:spPr>
          <a:xfrm>
            <a:off x="1379100" y="1683750"/>
            <a:ext cx="6385800" cy="17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grpSp>
        <p:nvGrpSpPr>
          <p:cNvPr id="23" name="Google Shape;23;p2"/>
          <p:cNvGrpSpPr/>
          <p:nvPr/>
        </p:nvGrpSpPr>
        <p:grpSpPr>
          <a:xfrm>
            <a:off x="-2437589" y="3014733"/>
            <a:ext cx="7139498" cy="3427419"/>
            <a:chOff x="-2294257" y="2852149"/>
            <a:chExt cx="7930132" cy="3806974"/>
          </a:xfrm>
        </p:grpSpPr>
        <p:sp>
          <p:nvSpPr>
            <p:cNvPr id="24" name="Google Shape;24;p2"/>
            <p:cNvSpPr/>
            <p:nvPr/>
          </p:nvSpPr>
          <p:spPr>
            <a:xfrm flipH="1" rot="981063">
              <a:off x="-2196492" y="3850123"/>
              <a:ext cx="1874888" cy="906324"/>
            </a:xfrm>
            <a:custGeom>
              <a:rect b="b" l="l" r="r" t="t"/>
              <a:pathLst>
                <a:path extrusionOk="0" h="7776" w="16086">
                  <a:moveTo>
                    <a:pt x="15026" y="1"/>
                  </a:moveTo>
                  <a:cubicBezTo>
                    <a:pt x="12975" y="1"/>
                    <a:pt x="10993" y="773"/>
                    <a:pt x="10287" y="2298"/>
                  </a:cubicBezTo>
                  <a:cubicBezTo>
                    <a:pt x="10198" y="2297"/>
                    <a:pt x="10108" y="2296"/>
                    <a:pt x="10019" y="2296"/>
                  </a:cubicBezTo>
                  <a:cubicBezTo>
                    <a:pt x="7529" y="2296"/>
                    <a:pt x="5035" y="3013"/>
                    <a:pt x="3123" y="4279"/>
                  </a:cubicBezTo>
                  <a:cubicBezTo>
                    <a:pt x="1732" y="5207"/>
                    <a:pt x="652" y="6429"/>
                    <a:pt x="1" y="7776"/>
                  </a:cubicBezTo>
                  <a:lnTo>
                    <a:pt x="16086" y="7776"/>
                  </a:lnTo>
                  <a:lnTo>
                    <a:pt x="16086" y="77"/>
                  </a:lnTo>
                  <a:cubicBezTo>
                    <a:pt x="15934" y="59"/>
                    <a:pt x="15782" y="41"/>
                    <a:pt x="15639" y="24"/>
                  </a:cubicBezTo>
                  <a:cubicBezTo>
                    <a:pt x="15435" y="8"/>
                    <a:pt x="15230" y="1"/>
                    <a:pt x="15026" y="1"/>
                  </a:cubicBezTo>
                  <a:close/>
                </a:path>
              </a:pathLst>
            </a:custGeom>
            <a:solidFill>
              <a:srgbClr val="2160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 rot="981063">
              <a:off x="-2205238" y="3910270"/>
              <a:ext cx="7760052" cy="1690733"/>
            </a:xfrm>
            <a:custGeom>
              <a:rect b="b" l="l" r="r" t="t"/>
              <a:pathLst>
                <a:path extrusionOk="0" h="14506" w="66579">
                  <a:moveTo>
                    <a:pt x="62011" y="0"/>
                  </a:moveTo>
                  <a:cubicBezTo>
                    <a:pt x="61520" y="0"/>
                    <a:pt x="61039" y="9"/>
                    <a:pt x="60548" y="18"/>
                  </a:cubicBezTo>
                  <a:cubicBezTo>
                    <a:pt x="59201" y="63"/>
                    <a:pt x="57854" y="161"/>
                    <a:pt x="56525" y="321"/>
                  </a:cubicBezTo>
                  <a:cubicBezTo>
                    <a:pt x="56489" y="321"/>
                    <a:pt x="56444" y="330"/>
                    <a:pt x="56409" y="330"/>
                  </a:cubicBezTo>
                  <a:cubicBezTo>
                    <a:pt x="55258" y="473"/>
                    <a:pt x="54107" y="660"/>
                    <a:pt x="52974" y="884"/>
                  </a:cubicBezTo>
                  <a:cubicBezTo>
                    <a:pt x="52938" y="892"/>
                    <a:pt x="52903" y="892"/>
                    <a:pt x="52867" y="901"/>
                  </a:cubicBezTo>
                  <a:cubicBezTo>
                    <a:pt x="51315" y="1214"/>
                    <a:pt x="49789" y="1615"/>
                    <a:pt x="48317" y="2079"/>
                  </a:cubicBezTo>
                  <a:cubicBezTo>
                    <a:pt x="47300" y="2400"/>
                    <a:pt x="46301" y="2757"/>
                    <a:pt x="45302" y="3123"/>
                  </a:cubicBezTo>
                  <a:lnTo>
                    <a:pt x="45204" y="3158"/>
                  </a:lnTo>
                  <a:cubicBezTo>
                    <a:pt x="44526" y="3408"/>
                    <a:pt x="43857" y="3667"/>
                    <a:pt x="43179" y="3917"/>
                  </a:cubicBezTo>
                  <a:cubicBezTo>
                    <a:pt x="43143" y="3926"/>
                    <a:pt x="43107" y="3943"/>
                    <a:pt x="43080" y="3952"/>
                  </a:cubicBezTo>
                  <a:cubicBezTo>
                    <a:pt x="41751" y="4443"/>
                    <a:pt x="40431" y="4925"/>
                    <a:pt x="39075" y="5335"/>
                  </a:cubicBezTo>
                  <a:cubicBezTo>
                    <a:pt x="39039" y="5344"/>
                    <a:pt x="39012" y="5353"/>
                    <a:pt x="38977" y="5371"/>
                  </a:cubicBezTo>
                  <a:cubicBezTo>
                    <a:pt x="37487" y="5817"/>
                    <a:pt x="35970" y="6183"/>
                    <a:pt x="34409" y="6388"/>
                  </a:cubicBezTo>
                  <a:cubicBezTo>
                    <a:pt x="34356" y="6397"/>
                    <a:pt x="34302" y="6406"/>
                    <a:pt x="34258" y="6406"/>
                  </a:cubicBezTo>
                  <a:cubicBezTo>
                    <a:pt x="33624" y="6486"/>
                    <a:pt x="32973" y="6539"/>
                    <a:pt x="32322" y="6566"/>
                  </a:cubicBezTo>
                  <a:cubicBezTo>
                    <a:pt x="32085" y="6575"/>
                    <a:pt x="31849" y="6580"/>
                    <a:pt x="31614" y="6580"/>
                  </a:cubicBezTo>
                  <a:cubicBezTo>
                    <a:pt x="31378" y="6580"/>
                    <a:pt x="31144" y="6575"/>
                    <a:pt x="30912" y="6566"/>
                  </a:cubicBezTo>
                  <a:lnTo>
                    <a:pt x="30778" y="6566"/>
                  </a:lnTo>
                  <a:cubicBezTo>
                    <a:pt x="29520" y="6513"/>
                    <a:pt x="28280" y="6361"/>
                    <a:pt x="27058" y="6138"/>
                  </a:cubicBezTo>
                  <a:cubicBezTo>
                    <a:pt x="27014" y="6129"/>
                    <a:pt x="26969" y="6120"/>
                    <a:pt x="26924" y="6111"/>
                  </a:cubicBezTo>
                  <a:cubicBezTo>
                    <a:pt x="25631" y="5870"/>
                    <a:pt x="24346" y="5549"/>
                    <a:pt x="23071" y="5192"/>
                  </a:cubicBezTo>
                  <a:cubicBezTo>
                    <a:pt x="23026" y="5175"/>
                    <a:pt x="22981" y="5166"/>
                    <a:pt x="22937" y="5157"/>
                  </a:cubicBezTo>
                  <a:cubicBezTo>
                    <a:pt x="20037" y="4336"/>
                    <a:pt x="17174" y="3337"/>
                    <a:pt x="14221" y="2668"/>
                  </a:cubicBezTo>
                  <a:cubicBezTo>
                    <a:pt x="12749" y="2329"/>
                    <a:pt x="11232" y="2070"/>
                    <a:pt x="9698" y="1901"/>
                  </a:cubicBezTo>
                  <a:cubicBezTo>
                    <a:pt x="9662" y="1901"/>
                    <a:pt x="9627" y="1892"/>
                    <a:pt x="9582" y="1892"/>
                  </a:cubicBezTo>
                  <a:cubicBezTo>
                    <a:pt x="9047" y="1829"/>
                    <a:pt x="8503" y="1785"/>
                    <a:pt x="7949" y="1740"/>
                  </a:cubicBezTo>
                  <a:cubicBezTo>
                    <a:pt x="7378" y="1704"/>
                    <a:pt x="6808" y="1669"/>
                    <a:pt x="6237" y="1651"/>
                  </a:cubicBezTo>
                  <a:cubicBezTo>
                    <a:pt x="5782" y="1642"/>
                    <a:pt x="5336" y="1633"/>
                    <a:pt x="4889" y="1633"/>
                  </a:cubicBezTo>
                  <a:cubicBezTo>
                    <a:pt x="4363" y="1633"/>
                    <a:pt x="3837" y="1642"/>
                    <a:pt x="3319" y="1660"/>
                  </a:cubicBezTo>
                  <a:cubicBezTo>
                    <a:pt x="2204" y="1695"/>
                    <a:pt x="1098" y="1776"/>
                    <a:pt x="1" y="1901"/>
                  </a:cubicBezTo>
                  <a:lnTo>
                    <a:pt x="1" y="14506"/>
                  </a:lnTo>
                  <a:lnTo>
                    <a:pt x="66579" y="14506"/>
                  </a:lnTo>
                  <a:lnTo>
                    <a:pt x="66579" y="259"/>
                  </a:lnTo>
                  <a:cubicBezTo>
                    <a:pt x="66008" y="197"/>
                    <a:pt x="65428" y="143"/>
                    <a:pt x="64857" y="98"/>
                  </a:cubicBezTo>
                  <a:cubicBezTo>
                    <a:pt x="64607" y="81"/>
                    <a:pt x="64366" y="72"/>
                    <a:pt x="64116" y="54"/>
                  </a:cubicBezTo>
                  <a:lnTo>
                    <a:pt x="63982" y="54"/>
                  </a:lnTo>
                  <a:cubicBezTo>
                    <a:pt x="63956" y="45"/>
                    <a:pt x="63938" y="45"/>
                    <a:pt x="63911" y="45"/>
                  </a:cubicBezTo>
                  <a:cubicBezTo>
                    <a:pt x="63278" y="18"/>
                    <a:pt x="62644" y="0"/>
                    <a:pt x="6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 rot="981063">
              <a:off x="-2270294" y="4305359"/>
              <a:ext cx="7768327" cy="1286290"/>
            </a:xfrm>
            <a:custGeom>
              <a:rect b="b" l="l" r="r" t="t"/>
              <a:pathLst>
                <a:path extrusionOk="0" h="11036" w="66650">
                  <a:moveTo>
                    <a:pt x="61262" y="1"/>
                  </a:moveTo>
                  <a:cubicBezTo>
                    <a:pt x="60691" y="1"/>
                    <a:pt x="60111" y="10"/>
                    <a:pt x="59531" y="18"/>
                  </a:cubicBezTo>
                  <a:cubicBezTo>
                    <a:pt x="57952" y="63"/>
                    <a:pt x="56364" y="161"/>
                    <a:pt x="54794" y="322"/>
                  </a:cubicBezTo>
                  <a:cubicBezTo>
                    <a:pt x="54749" y="322"/>
                    <a:pt x="54705" y="331"/>
                    <a:pt x="54660" y="340"/>
                  </a:cubicBezTo>
                  <a:cubicBezTo>
                    <a:pt x="53295" y="473"/>
                    <a:pt x="51939" y="661"/>
                    <a:pt x="50601" y="884"/>
                  </a:cubicBezTo>
                  <a:cubicBezTo>
                    <a:pt x="50565" y="893"/>
                    <a:pt x="50521" y="902"/>
                    <a:pt x="50485" y="911"/>
                  </a:cubicBezTo>
                  <a:cubicBezTo>
                    <a:pt x="48647" y="1223"/>
                    <a:pt x="46845" y="1615"/>
                    <a:pt x="45106" y="2079"/>
                  </a:cubicBezTo>
                  <a:cubicBezTo>
                    <a:pt x="43910" y="2400"/>
                    <a:pt x="42733" y="2757"/>
                    <a:pt x="41555" y="3132"/>
                  </a:cubicBezTo>
                  <a:lnTo>
                    <a:pt x="41439" y="3168"/>
                  </a:lnTo>
                  <a:cubicBezTo>
                    <a:pt x="40645" y="3417"/>
                    <a:pt x="39842" y="3667"/>
                    <a:pt x="39048" y="3917"/>
                  </a:cubicBezTo>
                  <a:cubicBezTo>
                    <a:pt x="39012" y="3935"/>
                    <a:pt x="38968" y="3944"/>
                    <a:pt x="38932" y="3953"/>
                  </a:cubicBezTo>
                  <a:cubicBezTo>
                    <a:pt x="37371" y="4452"/>
                    <a:pt x="35810" y="4925"/>
                    <a:pt x="34213" y="5344"/>
                  </a:cubicBezTo>
                  <a:cubicBezTo>
                    <a:pt x="34177" y="5353"/>
                    <a:pt x="34133" y="5362"/>
                    <a:pt x="34088" y="5371"/>
                  </a:cubicBezTo>
                  <a:cubicBezTo>
                    <a:pt x="32340" y="5817"/>
                    <a:pt x="30555" y="6183"/>
                    <a:pt x="28700" y="6397"/>
                  </a:cubicBezTo>
                  <a:cubicBezTo>
                    <a:pt x="28646" y="6397"/>
                    <a:pt x="28584" y="6406"/>
                    <a:pt x="28530" y="6415"/>
                  </a:cubicBezTo>
                  <a:cubicBezTo>
                    <a:pt x="27781" y="6495"/>
                    <a:pt x="27023" y="6549"/>
                    <a:pt x="26246" y="6566"/>
                  </a:cubicBezTo>
                  <a:cubicBezTo>
                    <a:pt x="25965" y="6575"/>
                    <a:pt x="25687" y="6580"/>
                    <a:pt x="25410" y="6580"/>
                  </a:cubicBezTo>
                  <a:cubicBezTo>
                    <a:pt x="25134" y="6580"/>
                    <a:pt x="24859" y="6575"/>
                    <a:pt x="24587" y="6566"/>
                  </a:cubicBezTo>
                  <a:lnTo>
                    <a:pt x="24427" y="6566"/>
                  </a:lnTo>
                  <a:cubicBezTo>
                    <a:pt x="22937" y="6522"/>
                    <a:pt x="21483" y="6370"/>
                    <a:pt x="20037" y="6138"/>
                  </a:cubicBezTo>
                  <a:cubicBezTo>
                    <a:pt x="19984" y="6129"/>
                    <a:pt x="19930" y="6129"/>
                    <a:pt x="19886" y="6120"/>
                  </a:cubicBezTo>
                  <a:cubicBezTo>
                    <a:pt x="18351" y="5871"/>
                    <a:pt x="16844" y="5549"/>
                    <a:pt x="15336" y="5193"/>
                  </a:cubicBezTo>
                  <a:cubicBezTo>
                    <a:pt x="15283" y="5184"/>
                    <a:pt x="15229" y="5166"/>
                    <a:pt x="15175" y="5157"/>
                  </a:cubicBezTo>
                  <a:cubicBezTo>
                    <a:pt x="11759" y="4336"/>
                    <a:pt x="8378" y="3337"/>
                    <a:pt x="4898" y="2668"/>
                  </a:cubicBezTo>
                  <a:cubicBezTo>
                    <a:pt x="3293" y="2356"/>
                    <a:pt x="1660" y="2115"/>
                    <a:pt x="1" y="1945"/>
                  </a:cubicBezTo>
                  <a:lnTo>
                    <a:pt x="1" y="11036"/>
                  </a:lnTo>
                  <a:lnTo>
                    <a:pt x="66579" y="11036"/>
                  </a:lnTo>
                  <a:lnTo>
                    <a:pt x="66579" y="4720"/>
                  </a:lnTo>
                  <a:lnTo>
                    <a:pt x="66650" y="4720"/>
                  </a:lnTo>
                  <a:lnTo>
                    <a:pt x="66650" y="259"/>
                  </a:lnTo>
                  <a:cubicBezTo>
                    <a:pt x="66632" y="259"/>
                    <a:pt x="66605" y="259"/>
                    <a:pt x="66579" y="250"/>
                  </a:cubicBezTo>
                  <a:cubicBezTo>
                    <a:pt x="65927" y="197"/>
                    <a:pt x="65276" y="143"/>
                    <a:pt x="64616" y="108"/>
                  </a:cubicBezTo>
                  <a:cubicBezTo>
                    <a:pt x="64330" y="90"/>
                    <a:pt x="64036" y="72"/>
                    <a:pt x="63751" y="63"/>
                  </a:cubicBezTo>
                  <a:cubicBezTo>
                    <a:pt x="63697" y="54"/>
                    <a:pt x="63643" y="54"/>
                    <a:pt x="63590" y="54"/>
                  </a:cubicBezTo>
                  <a:lnTo>
                    <a:pt x="63510" y="54"/>
                  </a:lnTo>
                  <a:cubicBezTo>
                    <a:pt x="62760" y="18"/>
                    <a:pt x="62011" y="1"/>
                    <a:pt x="61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 rot="981063">
              <a:off x="2369036" y="5485518"/>
              <a:ext cx="2959424" cy="772637"/>
            </a:xfrm>
            <a:custGeom>
              <a:rect b="b" l="l" r="r" t="t"/>
              <a:pathLst>
                <a:path extrusionOk="0" h="6629" w="25391">
                  <a:moveTo>
                    <a:pt x="1" y="1"/>
                  </a:moveTo>
                  <a:lnTo>
                    <a:pt x="1" y="6629"/>
                  </a:lnTo>
                  <a:lnTo>
                    <a:pt x="25390" y="6629"/>
                  </a:lnTo>
                  <a:cubicBezTo>
                    <a:pt x="24890" y="6549"/>
                    <a:pt x="24400" y="6450"/>
                    <a:pt x="23909" y="6343"/>
                  </a:cubicBezTo>
                  <a:cubicBezTo>
                    <a:pt x="23856" y="6334"/>
                    <a:pt x="23802" y="6317"/>
                    <a:pt x="23749" y="6308"/>
                  </a:cubicBezTo>
                  <a:cubicBezTo>
                    <a:pt x="22223" y="5960"/>
                    <a:pt x="20715" y="5505"/>
                    <a:pt x="19208" y="4996"/>
                  </a:cubicBezTo>
                  <a:cubicBezTo>
                    <a:pt x="19154" y="4978"/>
                    <a:pt x="19101" y="4961"/>
                    <a:pt x="19047" y="4943"/>
                  </a:cubicBezTo>
                  <a:cubicBezTo>
                    <a:pt x="15630" y="3774"/>
                    <a:pt x="12249" y="2365"/>
                    <a:pt x="8770" y="1401"/>
                  </a:cubicBezTo>
                  <a:cubicBezTo>
                    <a:pt x="7022" y="928"/>
                    <a:pt x="5237" y="563"/>
                    <a:pt x="3435" y="322"/>
                  </a:cubicBezTo>
                  <a:cubicBezTo>
                    <a:pt x="3391" y="313"/>
                    <a:pt x="3346" y="304"/>
                    <a:pt x="3302" y="304"/>
                  </a:cubicBezTo>
                  <a:cubicBezTo>
                    <a:pt x="2659" y="215"/>
                    <a:pt x="2017" y="143"/>
                    <a:pt x="1375" y="90"/>
                  </a:cubicBezTo>
                  <a:cubicBezTo>
                    <a:pt x="920" y="54"/>
                    <a:pt x="465" y="1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 rot="981063">
              <a:off x="-2261349" y="4301164"/>
              <a:ext cx="3915983" cy="739302"/>
            </a:xfrm>
            <a:custGeom>
              <a:rect b="b" l="l" r="r" t="t"/>
              <a:pathLst>
                <a:path extrusionOk="0" h="6343" w="33598">
                  <a:moveTo>
                    <a:pt x="32152" y="0"/>
                  </a:moveTo>
                  <a:cubicBezTo>
                    <a:pt x="31572" y="0"/>
                    <a:pt x="31001" y="9"/>
                    <a:pt x="30422" y="27"/>
                  </a:cubicBezTo>
                  <a:cubicBezTo>
                    <a:pt x="28834" y="62"/>
                    <a:pt x="27246" y="161"/>
                    <a:pt x="25676" y="321"/>
                  </a:cubicBezTo>
                  <a:cubicBezTo>
                    <a:pt x="25631" y="330"/>
                    <a:pt x="25595" y="330"/>
                    <a:pt x="25551" y="339"/>
                  </a:cubicBezTo>
                  <a:cubicBezTo>
                    <a:pt x="24186" y="473"/>
                    <a:pt x="22830" y="660"/>
                    <a:pt x="21492" y="883"/>
                  </a:cubicBezTo>
                  <a:cubicBezTo>
                    <a:pt x="21456" y="892"/>
                    <a:pt x="21411" y="901"/>
                    <a:pt x="21376" y="910"/>
                  </a:cubicBezTo>
                  <a:cubicBezTo>
                    <a:pt x="19538" y="1222"/>
                    <a:pt x="17736" y="1615"/>
                    <a:pt x="15996" y="2079"/>
                  </a:cubicBezTo>
                  <a:cubicBezTo>
                    <a:pt x="14801" y="2400"/>
                    <a:pt x="13614" y="2757"/>
                    <a:pt x="12437" y="3131"/>
                  </a:cubicBezTo>
                  <a:lnTo>
                    <a:pt x="12330" y="3167"/>
                  </a:lnTo>
                  <a:cubicBezTo>
                    <a:pt x="11527" y="3417"/>
                    <a:pt x="10733" y="3667"/>
                    <a:pt x="9939" y="3916"/>
                  </a:cubicBezTo>
                  <a:cubicBezTo>
                    <a:pt x="9894" y="3934"/>
                    <a:pt x="9859" y="3943"/>
                    <a:pt x="9823" y="3952"/>
                  </a:cubicBezTo>
                  <a:cubicBezTo>
                    <a:pt x="8262" y="4452"/>
                    <a:pt x="6692" y="4924"/>
                    <a:pt x="5104" y="5344"/>
                  </a:cubicBezTo>
                  <a:cubicBezTo>
                    <a:pt x="5059" y="5353"/>
                    <a:pt x="5023" y="5362"/>
                    <a:pt x="4979" y="5370"/>
                  </a:cubicBezTo>
                  <a:cubicBezTo>
                    <a:pt x="3355" y="5790"/>
                    <a:pt x="1705" y="6129"/>
                    <a:pt x="1" y="6343"/>
                  </a:cubicBezTo>
                  <a:lnTo>
                    <a:pt x="33598" y="6343"/>
                  </a:lnTo>
                  <a:lnTo>
                    <a:pt x="33598" y="27"/>
                  </a:lnTo>
                  <a:cubicBezTo>
                    <a:pt x="33116" y="9"/>
                    <a:pt x="32634" y="0"/>
                    <a:pt x="32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 rot="981063">
              <a:off x="54161" y="4024912"/>
              <a:ext cx="1589914" cy="641630"/>
            </a:xfrm>
            <a:custGeom>
              <a:rect b="b" l="l" r="r" t="t"/>
              <a:pathLst>
                <a:path extrusionOk="0" h="5505" w="13641">
                  <a:moveTo>
                    <a:pt x="11045" y="1"/>
                  </a:moveTo>
                  <a:lnTo>
                    <a:pt x="10947" y="36"/>
                  </a:lnTo>
                  <a:cubicBezTo>
                    <a:pt x="11045" y="268"/>
                    <a:pt x="11170" y="500"/>
                    <a:pt x="11339" y="714"/>
                  </a:cubicBezTo>
                  <a:cubicBezTo>
                    <a:pt x="11571" y="1018"/>
                    <a:pt x="11866" y="1312"/>
                    <a:pt x="12151" y="1598"/>
                  </a:cubicBezTo>
                  <a:cubicBezTo>
                    <a:pt x="12865" y="2293"/>
                    <a:pt x="13525" y="2954"/>
                    <a:pt x="13355" y="3739"/>
                  </a:cubicBezTo>
                  <a:cubicBezTo>
                    <a:pt x="13230" y="4354"/>
                    <a:pt x="12535" y="4907"/>
                    <a:pt x="11553" y="5193"/>
                  </a:cubicBezTo>
                  <a:cubicBezTo>
                    <a:pt x="10892" y="5378"/>
                    <a:pt x="10175" y="5431"/>
                    <a:pt x="9523" y="5431"/>
                  </a:cubicBezTo>
                  <a:cubicBezTo>
                    <a:pt x="9235" y="5431"/>
                    <a:pt x="8959" y="5420"/>
                    <a:pt x="8708" y="5407"/>
                  </a:cubicBezTo>
                  <a:cubicBezTo>
                    <a:pt x="5665" y="5246"/>
                    <a:pt x="2677" y="4488"/>
                    <a:pt x="152" y="3266"/>
                  </a:cubicBezTo>
                  <a:cubicBezTo>
                    <a:pt x="99" y="3275"/>
                    <a:pt x="45" y="3284"/>
                    <a:pt x="1" y="3284"/>
                  </a:cubicBezTo>
                  <a:cubicBezTo>
                    <a:pt x="2561" y="4541"/>
                    <a:pt x="5603" y="5318"/>
                    <a:pt x="8699" y="5478"/>
                  </a:cubicBezTo>
                  <a:cubicBezTo>
                    <a:pt x="8957" y="5496"/>
                    <a:pt x="9243" y="5505"/>
                    <a:pt x="9537" y="5505"/>
                  </a:cubicBezTo>
                  <a:cubicBezTo>
                    <a:pt x="10197" y="5505"/>
                    <a:pt x="10920" y="5451"/>
                    <a:pt x="11598" y="5255"/>
                  </a:cubicBezTo>
                  <a:cubicBezTo>
                    <a:pt x="12615" y="4970"/>
                    <a:pt x="13329" y="4390"/>
                    <a:pt x="13462" y="3747"/>
                  </a:cubicBezTo>
                  <a:cubicBezTo>
                    <a:pt x="13641" y="2936"/>
                    <a:pt x="12927" y="2231"/>
                    <a:pt x="12240" y="1553"/>
                  </a:cubicBezTo>
                  <a:cubicBezTo>
                    <a:pt x="11955" y="1267"/>
                    <a:pt x="11660" y="973"/>
                    <a:pt x="11428" y="679"/>
                  </a:cubicBezTo>
                  <a:cubicBezTo>
                    <a:pt x="11268" y="465"/>
                    <a:pt x="11134" y="233"/>
                    <a:pt x="1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 rot="981063">
              <a:off x="446612" y="4094790"/>
              <a:ext cx="664591" cy="359919"/>
            </a:xfrm>
            <a:custGeom>
              <a:rect b="b" l="l" r="r" t="t"/>
              <a:pathLst>
                <a:path extrusionOk="0" h="3088" w="5702">
                  <a:moveTo>
                    <a:pt x="4203" y="1"/>
                  </a:moveTo>
                  <a:cubicBezTo>
                    <a:pt x="4167" y="10"/>
                    <a:pt x="4131" y="27"/>
                    <a:pt x="4104" y="36"/>
                  </a:cubicBezTo>
                  <a:cubicBezTo>
                    <a:pt x="4765" y="447"/>
                    <a:pt x="5264" y="964"/>
                    <a:pt x="5416" y="1446"/>
                  </a:cubicBezTo>
                  <a:cubicBezTo>
                    <a:pt x="5585" y="1999"/>
                    <a:pt x="5434" y="2481"/>
                    <a:pt x="5006" y="2757"/>
                  </a:cubicBezTo>
                  <a:cubicBezTo>
                    <a:pt x="4702" y="2952"/>
                    <a:pt x="4320" y="3015"/>
                    <a:pt x="3948" y="3015"/>
                  </a:cubicBezTo>
                  <a:cubicBezTo>
                    <a:pt x="3465" y="3015"/>
                    <a:pt x="3000" y="2908"/>
                    <a:pt x="2748" y="2838"/>
                  </a:cubicBezTo>
                  <a:cubicBezTo>
                    <a:pt x="2053" y="2650"/>
                    <a:pt x="804" y="2088"/>
                    <a:pt x="99" y="1419"/>
                  </a:cubicBezTo>
                  <a:cubicBezTo>
                    <a:pt x="63" y="1428"/>
                    <a:pt x="36" y="1437"/>
                    <a:pt x="1" y="1455"/>
                  </a:cubicBezTo>
                  <a:cubicBezTo>
                    <a:pt x="233" y="1678"/>
                    <a:pt x="518" y="1892"/>
                    <a:pt x="830" y="2079"/>
                  </a:cubicBezTo>
                  <a:cubicBezTo>
                    <a:pt x="1482" y="2472"/>
                    <a:pt x="2213" y="2775"/>
                    <a:pt x="2713" y="2909"/>
                  </a:cubicBezTo>
                  <a:cubicBezTo>
                    <a:pt x="2972" y="2980"/>
                    <a:pt x="3444" y="3087"/>
                    <a:pt x="3944" y="3087"/>
                  </a:cubicBezTo>
                  <a:cubicBezTo>
                    <a:pt x="4345" y="3087"/>
                    <a:pt x="4747" y="3025"/>
                    <a:pt x="5077" y="2811"/>
                  </a:cubicBezTo>
                  <a:cubicBezTo>
                    <a:pt x="5532" y="2525"/>
                    <a:pt x="5701" y="2008"/>
                    <a:pt x="5523" y="1437"/>
                  </a:cubicBezTo>
                  <a:cubicBezTo>
                    <a:pt x="5371" y="937"/>
                    <a:pt x="4863" y="411"/>
                    <a:pt x="4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 rot="981063">
              <a:off x="-606670" y="3727290"/>
              <a:ext cx="2600554" cy="1587816"/>
            </a:xfrm>
            <a:custGeom>
              <a:rect b="b" l="l" r="r" t="t"/>
              <a:pathLst>
                <a:path extrusionOk="0" h="13623" w="22312">
                  <a:moveTo>
                    <a:pt x="0" y="5683"/>
                  </a:moveTo>
                  <a:cubicBezTo>
                    <a:pt x="72" y="5763"/>
                    <a:pt x="143" y="5835"/>
                    <a:pt x="214" y="5915"/>
                  </a:cubicBezTo>
                  <a:cubicBezTo>
                    <a:pt x="322" y="6031"/>
                    <a:pt x="420" y="6156"/>
                    <a:pt x="527" y="6272"/>
                  </a:cubicBezTo>
                  <a:cubicBezTo>
                    <a:pt x="1802" y="7744"/>
                    <a:pt x="3114" y="9261"/>
                    <a:pt x="5326" y="9912"/>
                  </a:cubicBezTo>
                  <a:cubicBezTo>
                    <a:pt x="6155" y="10161"/>
                    <a:pt x="6858" y="10219"/>
                    <a:pt x="7577" y="10219"/>
                  </a:cubicBezTo>
                  <a:cubicBezTo>
                    <a:pt x="7887" y="10219"/>
                    <a:pt x="8201" y="10208"/>
                    <a:pt x="8529" y="10197"/>
                  </a:cubicBezTo>
                  <a:cubicBezTo>
                    <a:pt x="8872" y="10184"/>
                    <a:pt x="9230" y="10171"/>
                    <a:pt x="9613" y="10171"/>
                  </a:cubicBezTo>
                  <a:cubicBezTo>
                    <a:pt x="10536" y="10171"/>
                    <a:pt x="11607" y="10247"/>
                    <a:pt x="12980" y="10581"/>
                  </a:cubicBezTo>
                  <a:cubicBezTo>
                    <a:pt x="14461" y="10947"/>
                    <a:pt x="15469" y="11402"/>
                    <a:pt x="16067" y="11678"/>
                  </a:cubicBezTo>
                  <a:cubicBezTo>
                    <a:pt x="17298" y="12240"/>
                    <a:pt x="18333" y="12909"/>
                    <a:pt x="19216" y="13623"/>
                  </a:cubicBezTo>
                  <a:lnTo>
                    <a:pt x="19359" y="13623"/>
                  </a:lnTo>
                  <a:cubicBezTo>
                    <a:pt x="18458" y="12882"/>
                    <a:pt x="17387" y="12187"/>
                    <a:pt x="16130" y="11616"/>
                  </a:cubicBezTo>
                  <a:cubicBezTo>
                    <a:pt x="15523" y="11339"/>
                    <a:pt x="14506" y="10875"/>
                    <a:pt x="13016" y="10509"/>
                  </a:cubicBezTo>
                  <a:cubicBezTo>
                    <a:pt x="11613" y="10167"/>
                    <a:pt x="10531" y="10095"/>
                    <a:pt x="9596" y="10095"/>
                  </a:cubicBezTo>
                  <a:cubicBezTo>
                    <a:pt x="9217" y="10095"/>
                    <a:pt x="8862" y="10107"/>
                    <a:pt x="8520" y="10117"/>
                  </a:cubicBezTo>
                  <a:cubicBezTo>
                    <a:pt x="8190" y="10128"/>
                    <a:pt x="7874" y="10139"/>
                    <a:pt x="7561" y="10139"/>
                  </a:cubicBezTo>
                  <a:cubicBezTo>
                    <a:pt x="6859" y="10139"/>
                    <a:pt x="6173" y="10084"/>
                    <a:pt x="5371" y="9849"/>
                  </a:cubicBezTo>
                  <a:cubicBezTo>
                    <a:pt x="3185" y="9198"/>
                    <a:pt x="1883" y="7690"/>
                    <a:pt x="616" y="6236"/>
                  </a:cubicBezTo>
                  <a:cubicBezTo>
                    <a:pt x="509" y="6120"/>
                    <a:pt x="411" y="5995"/>
                    <a:pt x="304" y="5879"/>
                  </a:cubicBezTo>
                  <a:cubicBezTo>
                    <a:pt x="250" y="5817"/>
                    <a:pt x="197" y="5746"/>
                    <a:pt x="134" y="5683"/>
                  </a:cubicBezTo>
                  <a:close/>
                  <a:moveTo>
                    <a:pt x="22196" y="1"/>
                  </a:moveTo>
                  <a:cubicBezTo>
                    <a:pt x="22160" y="9"/>
                    <a:pt x="22125" y="9"/>
                    <a:pt x="22089" y="18"/>
                  </a:cubicBezTo>
                  <a:cubicBezTo>
                    <a:pt x="22205" y="723"/>
                    <a:pt x="22187" y="1410"/>
                    <a:pt x="22018" y="2079"/>
                  </a:cubicBezTo>
                  <a:cubicBezTo>
                    <a:pt x="21794" y="2998"/>
                    <a:pt x="21402" y="3489"/>
                    <a:pt x="20983" y="4006"/>
                  </a:cubicBezTo>
                  <a:cubicBezTo>
                    <a:pt x="20537" y="4568"/>
                    <a:pt x="20028" y="5201"/>
                    <a:pt x="19662" y="6477"/>
                  </a:cubicBezTo>
                  <a:cubicBezTo>
                    <a:pt x="18922" y="9100"/>
                    <a:pt x="19591" y="11571"/>
                    <a:pt x="20438" y="13623"/>
                  </a:cubicBezTo>
                  <a:lnTo>
                    <a:pt x="20554" y="13623"/>
                  </a:lnTo>
                  <a:cubicBezTo>
                    <a:pt x="19698" y="11571"/>
                    <a:pt x="19029" y="9109"/>
                    <a:pt x="19769" y="6495"/>
                  </a:cubicBezTo>
                  <a:cubicBezTo>
                    <a:pt x="20126" y="5228"/>
                    <a:pt x="20608" y="4631"/>
                    <a:pt x="21081" y="4042"/>
                  </a:cubicBezTo>
                  <a:cubicBezTo>
                    <a:pt x="21500" y="3524"/>
                    <a:pt x="21893" y="3025"/>
                    <a:pt x="22125" y="2097"/>
                  </a:cubicBezTo>
                  <a:cubicBezTo>
                    <a:pt x="22294" y="1419"/>
                    <a:pt x="22312" y="714"/>
                    <a:pt x="22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 rot="981063">
              <a:off x="-1715958" y="3113287"/>
              <a:ext cx="1395502" cy="1074279"/>
            </a:xfrm>
            <a:custGeom>
              <a:rect b="b" l="l" r="r" t="t"/>
              <a:pathLst>
                <a:path extrusionOk="0" h="9217" w="11973">
                  <a:moveTo>
                    <a:pt x="11838" y="1"/>
                  </a:moveTo>
                  <a:cubicBezTo>
                    <a:pt x="11446" y="322"/>
                    <a:pt x="10964" y="643"/>
                    <a:pt x="10393" y="973"/>
                  </a:cubicBezTo>
                  <a:cubicBezTo>
                    <a:pt x="10170" y="1107"/>
                    <a:pt x="9938" y="1241"/>
                    <a:pt x="9706" y="1366"/>
                  </a:cubicBezTo>
                  <a:cubicBezTo>
                    <a:pt x="8484" y="2053"/>
                    <a:pt x="7217" y="2757"/>
                    <a:pt x="6548" y="3757"/>
                  </a:cubicBezTo>
                  <a:cubicBezTo>
                    <a:pt x="6120" y="4390"/>
                    <a:pt x="5968" y="5095"/>
                    <a:pt x="5817" y="5773"/>
                  </a:cubicBezTo>
                  <a:cubicBezTo>
                    <a:pt x="5790" y="5898"/>
                    <a:pt x="5763" y="6023"/>
                    <a:pt x="5737" y="6147"/>
                  </a:cubicBezTo>
                  <a:cubicBezTo>
                    <a:pt x="5549" y="6950"/>
                    <a:pt x="5282" y="7771"/>
                    <a:pt x="4523" y="8404"/>
                  </a:cubicBezTo>
                  <a:cubicBezTo>
                    <a:pt x="4027" y="8817"/>
                    <a:pt x="3209" y="9141"/>
                    <a:pt x="2393" y="9141"/>
                  </a:cubicBezTo>
                  <a:cubicBezTo>
                    <a:pt x="2080" y="9141"/>
                    <a:pt x="1767" y="9093"/>
                    <a:pt x="1472" y="8984"/>
                  </a:cubicBezTo>
                  <a:cubicBezTo>
                    <a:pt x="357" y="8565"/>
                    <a:pt x="116" y="7486"/>
                    <a:pt x="455" y="6683"/>
                  </a:cubicBezTo>
                  <a:cubicBezTo>
                    <a:pt x="714" y="6040"/>
                    <a:pt x="1258" y="5478"/>
                    <a:pt x="1784" y="4934"/>
                  </a:cubicBezTo>
                  <a:cubicBezTo>
                    <a:pt x="1963" y="4756"/>
                    <a:pt x="2141" y="4568"/>
                    <a:pt x="2302" y="4381"/>
                  </a:cubicBezTo>
                  <a:cubicBezTo>
                    <a:pt x="3426" y="3132"/>
                    <a:pt x="4131" y="1723"/>
                    <a:pt x="4381" y="268"/>
                  </a:cubicBezTo>
                  <a:cubicBezTo>
                    <a:pt x="4345" y="268"/>
                    <a:pt x="4300" y="277"/>
                    <a:pt x="4265" y="277"/>
                  </a:cubicBezTo>
                  <a:cubicBezTo>
                    <a:pt x="4015" y="1714"/>
                    <a:pt x="3319" y="3105"/>
                    <a:pt x="2213" y="4345"/>
                  </a:cubicBezTo>
                  <a:cubicBezTo>
                    <a:pt x="2052" y="4524"/>
                    <a:pt x="1874" y="4711"/>
                    <a:pt x="1695" y="4890"/>
                  </a:cubicBezTo>
                  <a:cubicBezTo>
                    <a:pt x="1169" y="5443"/>
                    <a:pt x="616" y="6014"/>
                    <a:pt x="348" y="6656"/>
                  </a:cubicBezTo>
                  <a:cubicBezTo>
                    <a:pt x="0" y="7494"/>
                    <a:pt x="259" y="8610"/>
                    <a:pt x="1419" y="9047"/>
                  </a:cubicBezTo>
                  <a:cubicBezTo>
                    <a:pt x="1731" y="9163"/>
                    <a:pt x="2070" y="9216"/>
                    <a:pt x="2400" y="9216"/>
                  </a:cubicBezTo>
                  <a:cubicBezTo>
                    <a:pt x="3248" y="9216"/>
                    <a:pt x="4095" y="8877"/>
                    <a:pt x="4612" y="8449"/>
                  </a:cubicBezTo>
                  <a:cubicBezTo>
                    <a:pt x="5371" y="7807"/>
                    <a:pt x="5656" y="6968"/>
                    <a:pt x="5844" y="6165"/>
                  </a:cubicBezTo>
                  <a:cubicBezTo>
                    <a:pt x="5870" y="6040"/>
                    <a:pt x="5897" y="5915"/>
                    <a:pt x="5924" y="5791"/>
                  </a:cubicBezTo>
                  <a:cubicBezTo>
                    <a:pt x="6076" y="5113"/>
                    <a:pt x="6227" y="4417"/>
                    <a:pt x="6638" y="3792"/>
                  </a:cubicBezTo>
                  <a:cubicBezTo>
                    <a:pt x="7307" y="2811"/>
                    <a:pt x="8556" y="2106"/>
                    <a:pt x="9778" y="1419"/>
                  </a:cubicBezTo>
                  <a:cubicBezTo>
                    <a:pt x="10001" y="1294"/>
                    <a:pt x="10233" y="1161"/>
                    <a:pt x="10465" y="1036"/>
                  </a:cubicBezTo>
                  <a:cubicBezTo>
                    <a:pt x="11062" y="688"/>
                    <a:pt x="11562" y="340"/>
                    <a:pt x="11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 rot="981063">
              <a:off x="-2100725" y="3183844"/>
              <a:ext cx="1190716" cy="1488046"/>
            </a:xfrm>
            <a:custGeom>
              <a:rect b="b" l="l" r="r" t="t"/>
              <a:pathLst>
                <a:path extrusionOk="0" h="12767" w="10216">
                  <a:moveTo>
                    <a:pt x="10216" y="1"/>
                  </a:moveTo>
                  <a:cubicBezTo>
                    <a:pt x="9529" y="1116"/>
                    <a:pt x="8092" y="2044"/>
                    <a:pt x="6915" y="2713"/>
                  </a:cubicBezTo>
                  <a:lnTo>
                    <a:pt x="6620" y="2873"/>
                  </a:lnTo>
                  <a:cubicBezTo>
                    <a:pt x="4738" y="3944"/>
                    <a:pt x="2793" y="5041"/>
                    <a:pt x="2320" y="6665"/>
                  </a:cubicBezTo>
                  <a:cubicBezTo>
                    <a:pt x="2142" y="7254"/>
                    <a:pt x="2196" y="7860"/>
                    <a:pt x="2240" y="8458"/>
                  </a:cubicBezTo>
                  <a:cubicBezTo>
                    <a:pt x="2294" y="9065"/>
                    <a:pt x="2347" y="9698"/>
                    <a:pt x="2151" y="10296"/>
                  </a:cubicBezTo>
                  <a:cubicBezTo>
                    <a:pt x="1839" y="11259"/>
                    <a:pt x="902" y="12080"/>
                    <a:pt x="1" y="12767"/>
                  </a:cubicBezTo>
                  <a:lnTo>
                    <a:pt x="153" y="12767"/>
                  </a:lnTo>
                  <a:cubicBezTo>
                    <a:pt x="1036" y="12089"/>
                    <a:pt x="1937" y="11268"/>
                    <a:pt x="2249" y="10314"/>
                  </a:cubicBezTo>
                  <a:cubicBezTo>
                    <a:pt x="2454" y="9707"/>
                    <a:pt x="2401" y="9065"/>
                    <a:pt x="2347" y="8449"/>
                  </a:cubicBezTo>
                  <a:cubicBezTo>
                    <a:pt x="2303" y="7860"/>
                    <a:pt x="2249" y="7254"/>
                    <a:pt x="2419" y="6674"/>
                  </a:cubicBezTo>
                  <a:cubicBezTo>
                    <a:pt x="2891" y="5077"/>
                    <a:pt x="4818" y="3989"/>
                    <a:pt x="6683" y="2936"/>
                  </a:cubicBezTo>
                  <a:lnTo>
                    <a:pt x="6977" y="2766"/>
                  </a:lnTo>
                  <a:cubicBezTo>
                    <a:pt x="8119" y="2124"/>
                    <a:pt x="9493" y="1241"/>
                    <a:pt x="10216" y="179"/>
                  </a:cubicBezTo>
                  <a:lnTo>
                    <a:pt x="102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 rot="981063">
              <a:off x="-962467" y="4499332"/>
              <a:ext cx="289171" cy="193596"/>
            </a:xfrm>
            <a:custGeom>
              <a:rect b="b" l="l" r="r" t="t"/>
              <a:pathLst>
                <a:path extrusionOk="0" h="1661" w="2481">
                  <a:moveTo>
                    <a:pt x="1296" y="73"/>
                  </a:moveTo>
                  <a:cubicBezTo>
                    <a:pt x="1352" y="73"/>
                    <a:pt x="1408" y="75"/>
                    <a:pt x="1463" y="81"/>
                  </a:cubicBezTo>
                  <a:cubicBezTo>
                    <a:pt x="1802" y="126"/>
                    <a:pt x="2070" y="259"/>
                    <a:pt x="2221" y="465"/>
                  </a:cubicBezTo>
                  <a:cubicBezTo>
                    <a:pt x="2364" y="670"/>
                    <a:pt x="2355" y="929"/>
                    <a:pt x="2186" y="1152"/>
                  </a:cubicBezTo>
                  <a:cubicBezTo>
                    <a:pt x="2016" y="1383"/>
                    <a:pt x="1722" y="1544"/>
                    <a:pt x="1410" y="1580"/>
                  </a:cubicBezTo>
                  <a:cubicBezTo>
                    <a:pt x="1364" y="1584"/>
                    <a:pt x="1319" y="1587"/>
                    <a:pt x="1273" y="1587"/>
                  </a:cubicBezTo>
                  <a:cubicBezTo>
                    <a:pt x="963" y="1587"/>
                    <a:pt x="664" y="1482"/>
                    <a:pt x="446" y="1303"/>
                  </a:cubicBezTo>
                  <a:cubicBezTo>
                    <a:pt x="196" y="1089"/>
                    <a:pt x="116" y="830"/>
                    <a:pt x="223" y="590"/>
                  </a:cubicBezTo>
                  <a:cubicBezTo>
                    <a:pt x="277" y="482"/>
                    <a:pt x="366" y="384"/>
                    <a:pt x="482" y="304"/>
                  </a:cubicBezTo>
                  <a:cubicBezTo>
                    <a:pt x="693" y="153"/>
                    <a:pt x="993" y="73"/>
                    <a:pt x="1296" y="73"/>
                  </a:cubicBezTo>
                  <a:close/>
                  <a:moveTo>
                    <a:pt x="1285" y="1"/>
                  </a:moveTo>
                  <a:cubicBezTo>
                    <a:pt x="964" y="1"/>
                    <a:pt x="633" y="90"/>
                    <a:pt x="410" y="251"/>
                  </a:cubicBezTo>
                  <a:cubicBezTo>
                    <a:pt x="277" y="340"/>
                    <a:pt x="187" y="447"/>
                    <a:pt x="125" y="563"/>
                  </a:cubicBezTo>
                  <a:cubicBezTo>
                    <a:pt x="0" y="830"/>
                    <a:pt x="89" y="1125"/>
                    <a:pt x="366" y="1348"/>
                  </a:cubicBezTo>
                  <a:cubicBezTo>
                    <a:pt x="607" y="1544"/>
                    <a:pt x="928" y="1660"/>
                    <a:pt x="1267" y="1660"/>
                  </a:cubicBezTo>
                  <a:cubicBezTo>
                    <a:pt x="1320" y="1660"/>
                    <a:pt x="1374" y="1660"/>
                    <a:pt x="1419" y="1651"/>
                  </a:cubicBezTo>
                  <a:cubicBezTo>
                    <a:pt x="1775" y="1615"/>
                    <a:pt x="2097" y="1446"/>
                    <a:pt x="2284" y="1187"/>
                  </a:cubicBezTo>
                  <a:cubicBezTo>
                    <a:pt x="2462" y="937"/>
                    <a:pt x="2480" y="652"/>
                    <a:pt x="2311" y="429"/>
                  </a:cubicBezTo>
                  <a:cubicBezTo>
                    <a:pt x="2141" y="206"/>
                    <a:pt x="1847" y="54"/>
                    <a:pt x="1481" y="10"/>
                  </a:cubicBezTo>
                  <a:cubicBezTo>
                    <a:pt x="1419" y="1"/>
                    <a:pt x="1356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 rot="981063">
              <a:off x="-2166243" y="3639798"/>
              <a:ext cx="659346" cy="946302"/>
            </a:xfrm>
            <a:custGeom>
              <a:rect b="b" l="l" r="r" t="t"/>
              <a:pathLst>
                <a:path extrusionOk="0" h="8119" w="5657">
                  <a:moveTo>
                    <a:pt x="5657" y="1"/>
                  </a:moveTo>
                  <a:cubicBezTo>
                    <a:pt x="4996" y="375"/>
                    <a:pt x="4434" y="821"/>
                    <a:pt x="4024" y="1366"/>
                  </a:cubicBezTo>
                  <a:cubicBezTo>
                    <a:pt x="3515" y="2044"/>
                    <a:pt x="3301" y="2811"/>
                    <a:pt x="3087" y="3551"/>
                  </a:cubicBezTo>
                  <a:cubicBezTo>
                    <a:pt x="2980" y="3944"/>
                    <a:pt x="2864" y="4345"/>
                    <a:pt x="2713" y="4738"/>
                  </a:cubicBezTo>
                  <a:cubicBezTo>
                    <a:pt x="2195" y="6005"/>
                    <a:pt x="1241" y="7111"/>
                    <a:pt x="1" y="8119"/>
                  </a:cubicBezTo>
                  <a:lnTo>
                    <a:pt x="143" y="8119"/>
                  </a:lnTo>
                  <a:cubicBezTo>
                    <a:pt x="1365" y="7120"/>
                    <a:pt x="2302" y="6014"/>
                    <a:pt x="2811" y="4756"/>
                  </a:cubicBezTo>
                  <a:cubicBezTo>
                    <a:pt x="2971" y="4363"/>
                    <a:pt x="3087" y="3962"/>
                    <a:pt x="3194" y="3560"/>
                  </a:cubicBezTo>
                  <a:cubicBezTo>
                    <a:pt x="3399" y="2829"/>
                    <a:pt x="3614" y="2062"/>
                    <a:pt x="4122" y="1401"/>
                  </a:cubicBezTo>
                  <a:cubicBezTo>
                    <a:pt x="4506" y="884"/>
                    <a:pt x="5032" y="456"/>
                    <a:pt x="5657" y="90"/>
                  </a:cubicBezTo>
                  <a:lnTo>
                    <a:pt x="56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 rot="981063">
              <a:off x="153303" y="4797956"/>
              <a:ext cx="5273954" cy="1141880"/>
            </a:xfrm>
            <a:custGeom>
              <a:rect b="b" l="l" r="r" t="t"/>
              <a:pathLst>
                <a:path extrusionOk="0" h="9797" w="45249">
                  <a:moveTo>
                    <a:pt x="13783" y="1"/>
                  </a:moveTo>
                  <a:cubicBezTo>
                    <a:pt x="12063" y="1"/>
                    <a:pt x="10360" y="331"/>
                    <a:pt x="8726" y="653"/>
                  </a:cubicBezTo>
                  <a:cubicBezTo>
                    <a:pt x="7503" y="894"/>
                    <a:pt x="6245" y="1144"/>
                    <a:pt x="4979" y="1251"/>
                  </a:cubicBezTo>
                  <a:cubicBezTo>
                    <a:pt x="4500" y="1292"/>
                    <a:pt x="4017" y="1312"/>
                    <a:pt x="3534" y="1312"/>
                  </a:cubicBezTo>
                  <a:cubicBezTo>
                    <a:pt x="2343" y="1312"/>
                    <a:pt x="1149" y="1188"/>
                    <a:pt x="1" y="947"/>
                  </a:cubicBezTo>
                  <a:lnTo>
                    <a:pt x="1" y="1036"/>
                  </a:lnTo>
                  <a:cubicBezTo>
                    <a:pt x="1172" y="1271"/>
                    <a:pt x="2371" y="1393"/>
                    <a:pt x="3554" y="1393"/>
                  </a:cubicBezTo>
                  <a:cubicBezTo>
                    <a:pt x="4038" y="1393"/>
                    <a:pt x="4520" y="1372"/>
                    <a:pt x="4997" y="1331"/>
                  </a:cubicBezTo>
                  <a:cubicBezTo>
                    <a:pt x="6272" y="1215"/>
                    <a:pt x="7530" y="965"/>
                    <a:pt x="8752" y="724"/>
                  </a:cubicBezTo>
                  <a:cubicBezTo>
                    <a:pt x="10408" y="407"/>
                    <a:pt x="12115" y="73"/>
                    <a:pt x="13850" y="73"/>
                  </a:cubicBezTo>
                  <a:cubicBezTo>
                    <a:pt x="13872" y="73"/>
                    <a:pt x="13895" y="73"/>
                    <a:pt x="13918" y="73"/>
                  </a:cubicBezTo>
                  <a:cubicBezTo>
                    <a:pt x="17834" y="109"/>
                    <a:pt x="21295" y="1857"/>
                    <a:pt x="24444" y="3740"/>
                  </a:cubicBezTo>
                  <a:cubicBezTo>
                    <a:pt x="24623" y="3847"/>
                    <a:pt x="24801" y="3954"/>
                    <a:pt x="24980" y="4061"/>
                  </a:cubicBezTo>
                  <a:cubicBezTo>
                    <a:pt x="27888" y="5800"/>
                    <a:pt x="30885" y="7602"/>
                    <a:pt x="34605" y="8120"/>
                  </a:cubicBezTo>
                  <a:cubicBezTo>
                    <a:pt x="35730" y="8271"/>
                    <a:pt x="36898" y="8307"/>
                    <a:pt x="38031" y="8334"/>
                  </a:cubicBezTo>
                  <a:cubicBezTo>
                    <a:pt x="39735" y="8387"/>
                    <a:pt x="41510" y="8432"/>
                    <a:pt x="43089" y="8914"/>
                  </a:cubicBezTo>
                  <a:cubicBezTo>
                    <a:pt x="43830" y="9137"/>
                    <a:pt x="44490" y="9440"/>
                    <a:pt x="45079" y="9797"/>
                  </a:cubicBezTo>
                  <a:lnTo>
                    <a:pt x="45248" y="9797"/>
                  </a:lnTo>
                  <a:cubicBezTo>
                    <a:pt x="44615" y="9404"/>
                    <a:pt x="43919" y="9083"/>
                    <a:pt x="43134" y="8842"/>
                  </a:cubicBezTo>
                  <a:cubicBezTo>
                    <a:pt x="41528" y="8361"/>
                    <a:pt x="39753" y="8307"/>
                    <a:pt x="38031" y="8262"/>
                  </a:cubicBezTo>
                  <a:cubicBezTo>
                    <a:pt x="36907" y="8227"/>
                    <a:pt x="35738" y="8200"/>
                    <a:pt x="34632" y="8048"/>
                  </a:cubicBezTo>
                  <a:cubicBezTo>
                    <a:pt x="30939" y="7531"/>
                    <a:pt x="27941" y="5738"/>
                    <a:pt x="25051" y="4007"/>
                  </a:cubicBezTo>
                  <a:cubicBezTo>
                    <a:pt x="24873" y="3891"/>
                    <a:pt x="24694" y="3793"/>
                    <a:pt x="24516" y="3686"/>
                  </a:cubicBezTo>
                  <a:cubicBezTo>
                    <a:pt x="21349" y="1786"/>
                    <a:pt x="17870" y="37"/>
                    <a:pt x="13918" y="2"/>
                  </a:cubicBezTo>
                  <a:cubicBezTo>
                    <a:pt x="13873" y="1"/>
                    <a:pt x="13828" y="1"/>
                    <a:pt x="13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 rot="981063">
              <a:off x="2303851" y="4774819"/>
              <a:ext cx="557478" cy="366096"/>
            </a:xfrm>
            <a:custGeom>
              <a:rect b="b" l="l" r="r" t="t"/>
              <a:pathLst>
                <a:path extrusionOk="0" h="3141" w="4783">
                  <a:moveTo>
                    <a:pt x="1" y="1"/>
                  </a:moveTo>
                  <a:lnTo>
                    <a:pt x="1" y="1"/>
                  </a:lnTo>
                  <a:cubicBezTo>
                    <a:pt x="384" y="616"/>
                    <a:pt x="1152" y="1321"/>
                    <a:pt x="1696" y="1821"/>
                  </a:cubicBezTo>
                  <a:cubicBezTo>
                    <a:pt x="1901" y="2017"/>
                    <a:pt x="2079" y="2177"/>
                    <a:pt x="2186" y="2293"/>
                  </a:cubicBezTo>
                  <a:cubicBezTo>
                    <a:pt x="2481" y="2606"/>
                    <a:pt x="2766" y="2882"/>
                    <a:pt x="3186" y="3043"/>
                  </a:cubicBezTo>
                  <a:cubicBezTo>
                    <a:pt x="3355" y="3105"/>
                    <a:pt x="3560" y="3141"/>
                    <a:pt x="3765" y="3141"/>
                  </a:cubicBezTo>
                  <a:cubicBezTo>
                    <a:pt x="4078" y="3141"/>
                    <a:pt x="4381" y="3052"/>
                    <a:pt x="4550" y="2864"/>
                  </a:cubicBezTo>
                  <a:cubicBezTo>
                    <a:pt x="4782" y="2615"/>
                    <a:pt x="4684" y="2293"/>
                    <a:pt x="4577" y="2008"/>
                  </a:cubicBezTo>
                  <a:cubicBezTo>
                    <a:pt x="4461" y="1678"/>
                    <a:pt x="4327" y="1321"/>
                    <a:pt x="4122" y="982"/>
                  </a:cubicBezTo>
                  <a:cubicBezTo>
                    <a:pt x="4078" y="973"/>
                    <a:pt x="4033" y="964"/>
                    <a:pt x="3988" y="955"/>
                  </a:cubicBezTo>
                  <a:lnTo>
                    <a:pt x="3988" y="955"/>
                  </a:lnTo>
                  <a:cubicBezTo>
                    <a:pt x="4211" y="1303"/>
                    <a:pt x="4354" y="1678"/>
                    <a:pt x="4479" y="2026"/>
                  </a:cubicBezTo>
                  <a:cubicBezTo>
                    <a:pt x="4586" y="2311"/>
                    <a:pt x="4666" y="2606"/>
                    <a:pt x="4461" y="2829"/>
                  </a:cubicBezTo>
                  <a:cubicBezTo>
                    <a:pt x="4313" y="2993"/>
                    <a:pt x="4046" y="3062"/>
                    <a:pt x="3771" y="3062"/>
                  </a:cubicBezTo>
                  <a:cubicBezTo>
                    <a:pt x="3582" y="3062"/>
                    <a:pt x="3390" y="3029"/>
                    <a:pt x="3230" y="2971"/>
                  </a:cubicBezTo>
                  <a:cubicBezTo>
                    <a:pt x="3034" y="2900"/>
                    <a:pt x="2864" y="2793"/>
                    <a:pt x="2713" y="2668"/>
                  </a:cubicBezTo>
                  <a:cubicBezTo>
                    <a:pt x="2561" y="2552"/>
                    <a:pt x="2418" y="2400"/>
                    <a:pt x="2276" y="2249"/>
                  </a:cubicBezTo>
                  <a:cubicBezTo>
                    <a:pt x="2169" y="2133"/>
                    <a:pt x="1990" y="1972"/>
                    <a:pt x="1776" y="1776"/>
                  </a:cubicBezTo>
                  <a:cubicBezTo>
                    <a:pt x="1259" y="1294"/>
                    <a:pt x="536" y="625"/>
                    <a:pt x="135" y="36"/>
                  </a:cubicBezTo>
                  <a:cubicBezTo>
                    <a:pt x="90" y="19"/>
                    <a:pt x="45" y="1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 rot="981063">
              <a:off x="1534394" y="5375166"/>
              <a:ext cx="3809919" cy="763079"/>
            </a:xfrm>
            <a:custGeom>
              <a:rect b="b" l="l" r="r" t="t"/>
              <a:pathLst>
                <a:path extrusionOk="0" h="6547" w="32688">
                  <a:moveTo>
                    <a:pt x="12281" y="0"/>
                  </a:moveTo>
                  <a:cubicBezTo>
                    <a:pt x="10163" y="0"/>
                    <a:pt x="8015" y="363"/>
                    <a:pt x="5924" y="713"/>
                  </a:cubicBezTo>
                  <a:cubicBezTo>
                    <a:pt x="5478" y="793"/>
                    <a:pt x="5023" y="864"/>
                    <a:pt x="4577" y="944"/>
                  </a:cubicBezTo>
                  <a:cubicBezTo>
                    <a:pt x="4461" y="962"/>
                    <a:pt x="4336" y="980"/>
                    <a:pt x="4211" y="998"/>
                  </a:cubicBezTo>
                  <a:cubicBezTo>
                    <a:pt x="2974" y="1203"/>
                    <a:pt x="1602" y="1423"/>
                    <a:pt x="336" y="1423"/>
                  </a:cubicBezTo>
                  <a:cubicBezTo>
                    <a:pt x="223" y="1423"/>
                    <a:pt x="111" y="1421"/>
                    <a:pt x="1" y="1417"/>
                  </a:cubicBezTo>
                  <a:lnTo>
                    <a:pt x="1" y="1489"/>
                  </a:lnTo>
                  <a:cubicBezTo>
                    <a:pt x="128" y="1494"/>
                    <a:pt x="257" y="1496"/>
                    <a:pt x="387" y="1496"/>
                  </a:cubicBezTo>
                  <a:cubicBezTo>
                    <a:pt x="1654" y="1496"/>
                    <a:pt x="3008" y="1272"/>
                    <a:pt x="4238" y="1069"/>
                  </a:cubicBezTo>
                  <a:cubicBezTo>
                    <a:pt x="4363" y="1052"/>
                    <a:pt x="4479" y="1034"/>
                    <a:pt x="4595" y="1016"/>
                  </a:cubicBezTo>
                  <a:cubicBezTo>
                    <a:pt x="5041" y="944"/>
                    <a:pt x="5505" y="864"/>
                    <a:pt x="5942" y="793"/>
                  </a:cubicBezTo>
                  <a:cubicBezTo>
                    <a:pt x="8036" y="437"/>
                    <a:pt x="10178" y="76"/>
                    <a:pt x="12285" y="76"/>
                  </a:cubicBezTo>
                  <a:cubicBezTo>
                    <a:pt x="13185" y="76"/>
                    <a:pt x="14080" y="142"/>
                    <a:pt x="14961" y="302"/>
                  </a:cubicBezTo>
                  <a:cubicBezTo>
                    <a:pt x="17058" y="686"/>
                    <a:pt x="18896" y="1578"/>
                    <a:pt x="20662" y="2434"/>
                  </a:cubicBezTo>
                  <a:cubicBezTo>
                    <a:pt x="22161" y="3166"/>
                    <a:pt x="23713" y="3924"/>
                    <a:pt x="25435" y="4379"/>
                  </a:cubicBezTo>
                  <a:cubicBezTo>
                    <a:pt x="26157" y="4575"/>
                    <a:pt x="26916" y="4709"/>
                    <a:pt x="27647" y="4843"/>
                  </a:cubicBezTo>
                  <a:cubicBezTo>
                    <a:pt x="28218" y="4950"/>
                    <a:pt x="28816" y="5057"/>
                    <a:pt x="29387" y="5191"/>
                  </a:cubicBezTo>
                  <a:cubicBezTo>
                    <a:pt x="30823" y="5521"/>
                    <a:pt x="31858" y="5967"/>
                    <a:pt x="32554" y="6547"/>
                  </a:cubicBezTo>
                  <a:lnTo>
                    <a:pt x="32687" y="6547"/>
                  </a:lnTo>
                  <a:cubicBezTo>
                    <a:pt x="31983" y="5931"/>
                    <a:pt x="30912" y="5467"/>
                    <a:pt x="29422" y="5120"/>
                  </a:cubicBezTo>
                  <a:cubicBezTo>
                    <a:pt x="28842" y="4986"/>
                    <a:pt x="28254" y="4879"/>
                    <a:pt x="27674" y="4772"/>
                  </a:cubicBezTo>
                  <a:cubicBezTo>
                    <a:pt x="26942" y="4638"/>
                    <a:pt x="26193" y="4504"/>
                    <a:pt x="25470" y="4308"/>
                  </a:cubicBezTo>
                  <a:cubicBezTo>
                    <a:pt x="23766" y="3862"/>
                    <a:pt x="22223" y="3103"/>
                    <a:pt x="20724" y="2381"/>
                  </a:cubicBezTo>
                  <a:cubicBezTo>
                    <a:pt x="18949" y="1507"/>
                    <a:pt x="17111" y="614"/>
                    <a:pt x="14988" y="231"/>
                  </a:cubicBezTo>
                  <a:cubicBezTo>
                    <a:pt x="14096" y="67"/>
                    <a:pt x="13191" y="0"/>
                    <a:pt x="12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 rot="981088">
              <a:off x="3135611" y="5856089"/>
              <a:ext cx="2108153" cy="487558"/>
            </a:xfrm>
            <a:custGeom>
              <a:rect b="b" l="l" r="r" t="t"/>
              <a:pathLst>
                <a:path extrusionOk="0" h="4205" w="18182">
                  <a:moveTo>
                    <a:pt x="8351" y="1"/>
                  </a:moveTo>
                  <a:cubicBezTo>
                    <a:pt x="5749" y="1"/>
                    <a:pt x="3174" y="781"/>
                    <a:pt x="1258" y="2233"/>
                  </a:cubicBezTo>
                  <a:cubicBezTo>
                    <a:pt x="402" y="2876"/>
                    <a:pt x="0" y="3545"/>
                    <a:pt x="54" y="4205"/>
                  </a:cubicBezTo>
                  <a:lnTo>
                    <a:pt x="161" y="4205"/>
                  </a:lnTo>
                  <a:cubicBezTo>
                    <a:pt x="107" y="3563"/>
                    <a:pt x="500" y="2911"/>
                    <a:pt x="1339" y="2278"/>
                  </a:cubicBezTo>
                  <a:cubicBezTo>
                    <a:pt x="3230" y="842"/>
                    <a:pt x="5781" y="74"/>
                    <a:pt x="8350" y="74"/>
                  </a:cubicBezTo>
                  <a:cubicBezTo>
                    <a:pt x="9448" y="74"/>
                    <a:pt x="10545" y="208"/>
                    <a:pt x="11598" y="503"/>
                  </a:cubicBezTo>
                  <a:cubicBezTo>
                    <a:pt x="14265" y="1225"/>
                    <a:pt x="16272" y="2760"/>
                    <a:pt x="18039" y="4205"/>
                  </a:cubicBezTo>
                  <a:lnTo>
                    <a:pt x="18181" y="4205"/>
                  </a:lnTo>
                  <a:cubicBezTo>
                    <a:pt x="16397" y="2742"/>
                    <a:pt x="14354" y="1172"/>
                    <a:pt x="11633" y="431"/>
                  </a:cubicBezTo>
                  <a:cubicBezTo>
                    <a:pt x="10567" y="141"/>
                    <a:pt x="9456" y="1"/>
                    <a:pt x="8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 rot="981088">
              <a:off x="2921951" y="5664637"/>
              <a:ext cx="245344" cy="170674"/>
            </a:xfrm>
            <a:custGeom>
              <a:rect b="b" l="l" r="r" t="t"/>
              <a:pathLst>
                <a:path extrusionOk="0" h="1472" w="2116">
                  <a:moveTo>
                    <a:pt x="974" y="1"/>
                  </a:moveTo>
                  <a:cubicBezTo>
                    <a:pt x="804" y="1"/>
                    <a:pt x="640" y="30"/>
                    <a:pt x="500" y="89"/>
                  </a:cubicBezTo>
                  <a:lnTo>
                    <a:pt x="554" y="152"/>
                  </a:lnTo>
                  <a:cubicBezTo>
                    <a:pt x="678" y="102"/>
                    <a:pt x="820" y="78"/>
                    <a:pt x="968" y="78"/>
                  </a:cubicBezTo>
                  <a:cubicBezTo>
                    <a:pt x="1142" y="78"/>
                    <a:pt x="1323" y="111"/>
                    <a:pt x="1491" y="178"/>
                  </a:cubicBezTo>
                  <a:cubicBezTo>
                    <a:pt x="1803" y="294"/>
                    <a:pt x="1999" y="509"/>
                    <a:pt x="1999" y="723"/>
                  </a:cubicBezTo>
                  <a:cubicBezTo>
                    <a:pt x="2008" y="946"/>
                    <a:pt x="1821" y="1160"/>
                    <a:pt x="1517" y="1285"/>
                  </a:cubicBezTo>
                  <a:cubicBezTo>
                    <a:pt x="1342" y="1362"/>
                    <a:pt x="1150" y="1400"/>
                    <a:pt x="965" y="1400"/>
                  </a:cubicBezTo>
                  <a:cubicBezTo>
                    <a:pt x="829" y="1400"/>
                    <a:pt x="698" y="1380"/>
                    <a:pt x="581" y="1338"/>
                  </a:cubicBezTo>
                  <a:cubicBezTo>
                    <a:pt x="313" y="1231"/>
                    <a:pt x="135" y="1017"/>
                    <a:pt x="126" y="758"/>
                  </a:cubicBezTo>
                  <a:cubicBezTo>
                    <a:pt x="108" y="509"/>
                    <a:pt x="260" y="285"/>
                    <a:pt x="518" y="170"/>
                  </a:cubicBezTo>
                  <a:lnTo>
                    <a:pt x="465" y="98"/>
                  </a:lnTo>
                  <a:cubicBezTo>
                    <a:pt x="170" y="232"/>
                    <a:pt x="1" y="491"/>
                    <a:pt x="19" y="767"/>
                  </a:cubicBezTo>
                  <a:cubicBezTo>
                    <a:pt x="28" y="1044"/>
                    <a:pt x="233" y="1285"/>
                    <a:pt x="536" y="1401"/>
                  </a:cubicBezTo>
                  <a:cubicBezTo>
                    <a:pt x="670" y="1454"/>
                    <a:pt x="813" y="1472"/>
                    <a:pt x="973" y="1472"/>
                  </a:cubicBezTo>
                  <a:cubicBezTo>
                    <a:pt x="1170" y="1472"/>
                    <a:pt x="1384" y="1436"/>
                    <a:pt x="1571" y="1356"/>
                  </a:cubicBezTo>
                  <a:cubicBezTo>
                    <a:pt x="1910" y="1204"/>
                    <a:pt x="2115" y="963"/>
                    <a:pt x="2106" y="723"/>
                  </a:cubicBezTo>
                  <a:cubicBezTo>
                    <a:pt x="2106" y="482"/>
                    <a:pt x="1883" y="250"/>
                    <a:pt x="1544" y="107"/>
                  </a:cubicBezTo>
                  <a:cubicBezTo>
                    <a:pt x="1361" y="37"/>
                    <a:pt x="1164" y="1"/>
                    <a:pt x="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 rot="1100758">
              <a:off x="766669" y="3873998"/>
              <a:ext cx="2050610" cy="838207"/>
            </a:xfrm>
            <a:custGeom>
              <a:rect b="b" l="l" r="r" t="t"/>
              <a:pathLst>
                <a:path extrusionOk="0" h="4284" w="12134">
                  <a:moveTo>
                    <a:pt x="11581" y="1"/>
                  </a:moveTo>
                  <a:cubicBezTo>
                    <a:pt x="11459" y="1"/>
                    <a:pt x="11334" y="32"/>
                    <a:pt x="11215" y="64"/>
                  </a:cubicBezTo>
                  <a:cubicBezTo>
                    <a:pt x="10349" y="305"/>
                    <a:pt x="9573" y="858"/>
                    <a:pt x="9065" y="1598"/>
                  </a:cubicBezTo>
                  <a:cubicBezTo>
                    <a:pt x="8975" y="1732"/>
                    <a:pt x="8886" y="1866"/>
                    <a:pt x="8752" y="1955"/>
                  </a:cubicBezTo>
                  <a:cubicBezTo>
                    <a:pt x="8681" y="2003"/>
                    <a:pt x="8592" y="2033"/>
                    <a:pt x="8509" y="2033"/>
                  </a:cubicBezTo>
                  <a:cubicBezTo>
                    <a:pt x="8435" y="2033"/>
                    <a:pt x="8365" y="2010"/>
                    <a:pt x="8315" y="1955"/>
                  </a:cubicBezTo>
                  <a:cubicBezTo>
                    <a:pt x="8146" y="1786"/>
                    <a:pt x="8271" y="1491"/>
                    <a:pt x="8190" y="1268"/>
                  </a:cubicBezTo>
                  <a:cubicBezTo>
                    <a:pt x="8134" y="1081"/>
                    <a:pt x="7938" y="981"/>
                    <a:pt x="7739" y="981"/>
                  </a:cubicBezTo>
                  <a:cubicBezTo>
                    <a:pt x="7654" y="981"/>
                    <a:pt x="7569" y="999"/>
                    <a:pt x="7495" y="1036"/>
                  </a:cubicBezTo>
                  <a:cubicBezTo>
                    <a:pt x="7245" y="1152"/>
                    <a:pt x="7093" y="1420"/>
                    <a:pt x="6995" y="1679"/>
                  </a:cubicBezTo>
                  <a:cubicBezTo>
                    <a:pt x="6897" y="1937"/>
                    <a:pt x="6843" y="2214"/>
                    <a:pt x="6718" y="2464"/>
                  </a:cubicBezTo>
                  <a:cubicBezTo>
                    <a:pt x="6585" y="2705"/>
                    <a:pt x="6353" y="2928"/>
                    <a:pt x="6076" y="2937"/>
                  </a:cubicBezTo>
                  <a:cubicBezTo>
                    <a:pt x="5800" y="2937"/>
                    <a:pt x="5523" y="2651"/>
                    <a:pt x="5621" y="2392"/>
                  </a:cubicBezTo>
                  <a:cubicBezTo>
                    <a:pt x="5764" y="2044"/>
                    <a:pt x="5755" y="1554"/>
                    <a:pt x="5675" y="1188"/>
                  </a:cubicBezTo>
                  <a:cubicBezTo>
                    <a:pt x="5604" y="867"/>
                    <a:pt x="5313" y="573"/>
                    <a:pt x="5002" y="573"/>
                  </a:cubicBezTo>
                  <a:cubicBezTo>
                    <a:pt x="4958" y="573"/>
                    <a:pt x="4915" y="578"/>
                    <a:pt x="4872" y="590"/>
                  </a:cubicBezTo>
                  <a:cubicBezTo>
                    <a:pt x="4292" y="751"/>
                    <a:pt x="4336" y="1705"/>
                    <a:pt x="3801" y="1973"/>
                  </a:cubicBezTo>
                  <a:cubicBezTo>
                    <a:pt x="3409" y="1813"/>
                    <a:pt x="3079" y="1536"/>
                    <a:pt x="2757" y="1268"/>
                  </a:cubicBezTo>
                  <a:cubicBezTo>
                    <a:pt x="2427" y="1001"/>
                    <a:pt x="2097" y="733"/>
                    <a:pt x="1696" y="581"/>
                  </a:cubicBezTo>
                  <a:cubicBezTo>
                    <a:pt x="1525" y="519"/>
                    <a:pt x="1339" y="484"/>
                    <a:pt x="1155" y="484"/>
                  </a:cubicBezTo>
                  <a:cubicBezTo>
                    <a:pt x="916" y="484"/>
                    <a:pt x="679" y="543"/>
                    <a:pt x="483" y="680"/>
                  </a:cubicBezTo>
                  <a:cubicBezTo>
                    <a:pt x="144" y="929"/>
                    <a:pt x="1" y="1465"/>
                    <a:pt x="260" y="1795"/>
                  </a:cubicBezTo>
                  <a:cubicBezTo>
                    <a:pt x="625" y="2259"/>
                    <a:pt x="1437" y="2089"/>
                    <a:pt x="1839" y="2517"/>
                  </a:cubicBezTo>
                  <a:cubicBezTo>
                    <a:pt x="2097" y="2794"/>
                    <a:pt x="2097" y="3204"/>
                    <a:pt x="2169" y="3579"/>
                  </a:cubicBezTo>
                  <a:cubicBezTo>
                    <a:pt x="2311" y="4284"/>
                    <a:pt x="2722" y="4203"/>
                    <a:pt x="3319" y="4239"/>
                  </a:cubicBezTo>
                  <a:cubicBezTo>
                    <a:pt x="4015" y="4275"/>
                    <a:pt x="4711" y="4284"/>
                    <a:pt x="5407" y="4284"/>
                  </a:cubicBezTo>
                  <a:cubicBezTo>
                    <a:pt x="6799" y="4284"/>
                    <a:pt x="8199" y="4203"/>
                    <a:pt x="9582" y="4043"/>
                  </a:cubicBezTo>
                  <a:lnTo>
                    <a:pt x="9707" y="3686"/>
                  </a:lnTo>
                  <a:cubicBezTo>
                    <a:pt x="10001" y="2598"/>
                    <a:pt x="10697" y="1616"/>
                    <a:pt x="11625" y="992"/>
                  </a:cubicBezTo>
                  <a:cubicBezTo>
                    <a:pt x="11857" y="831"/>
                    <a:pt x="12133" y="626"/>
                    <a:pt x="12089" y="358"/>
                  </a:cubicBezTo>
                  <a:cubicBezTo>
                    <a:pt x="12062" y="180"/>
                    <a:pt x="11902" y="55"/>
                    <a:pt x="11732" y="19"/>
                  </a:cubicBezTo>
                  <a:cubicBezTo>
                    <a:pt x="11682" y="6"/>
                    <a:pt x="11632" y="1"/>
                    <a:pt x="11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/>
          <p:nvPr>
            <p:ph hasCustomPrompt="1" type="title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5" name="Google Shape;165;p11"/>
          <p:cNvSpPr txBox="1"/>
          <p:nvPr>
            <p:ph idx="1" type="subTitle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3"/>
          <p:cNvGrpSpPr/>
          <p:nvPr/>
        </p:nvGrpSpPr>
        <p:grpSpPr>
          <a:xfrm flipH="1">
            <a:off x="-5913" y="-9692"/>
            <a:ext cx="9144275" cy="5143704"/>
            <a:chOff x="686050" y="729900"/>
            <a:chExt cx="6112075" cy="3438075"/>
          </a:xfrm>
        </p:grpSpPr>
        <p:sp>
          <p:nvSpPr>
            <p:cNvPr id="169" name="Google Shape;169;p13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" name="Google Shape;177;p13"/>
          <p:cNvSpPr/>
          <p:nvPr/>
        </p:nvSpPr>
        <p:spPr>
          <a:xfrm rot="10800000">
            <a:off x="6141980" y="2300244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"/>
          <p:cNvSpPr/>
          <p:nvPr/>
        </p:nvSpPr>
        <p:spPr>
          <a:xfrm rot="10800000">
            <a:off x="4965755" y="-78940"/>
            <a:ext cx="4269545" cy="111530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3"/>
          <p:cNvSpPr/>
          <p:nvPr/>
        </p:nvSpPr>
        <p:spPr>
          <a:xfrm rot="10800000">
            <a:off x="-235377" y="-134740"/>
            <a:ext cx="2869727" cy="1751959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"/>
          <p:cNvSpPr/>
          <p:nvPr/>
        </p:nvSpPr>
        <p:spPr>
          <a:xfrm rot="755021">
            <a:off x="-1639613" y="3878939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"/>
          <p:cNvSpPr txBox="1"/>
          <p:nvPr>
            <p:ph hasCustomPrompt="1" type="title"/>
          </p:nvPr>
        </p:nvSpPr>
        <p:spPr>
          <a:xfrm>
            <a:off x="1992700" y="815850"/>
            <a:ext cx="771000" cy="598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/>
          <p:nvPr>
            <p:ph idx="1" type="subTitle"/>
          </p:nvPr>
        </p:nvSpPr>
        <p:spPr>
          <a:xfrm>
            <a:off x="2860100" y="815850"/>
            <a:ext cx="4261200" cy="5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3" name="Google Shape;183;p13"/>
          <p:cNvSpPr txBox="1"/>
          <p:nvPr>
            <p:ph hasCustomPrompt="1" idx="2" type="title"/>
          </p:nvPr>
        </p:nvSpPr>
        <p:spPr>
          <a:xfrm>
            <a:off x="1992700" y="1789675"/>
            <a:ext cx="771000" cy="598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4" name="Google Shape;184;p13"/>
          <p:cNvSpPr txBox="1"/>
          <p:nvPr>
            <p:ph idx="3" type="subTitle"/>
          </p:nvPr>
        </p:nvSpPr>
        <p:spPr>
          <a:xfrm>
            <a:off x="2860100" y="1789675"/>
            <a:ext cx="4291200" cy="5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5" name="Google Shape;185;p13"/>
          <p:cNvSpPr txBox="1"/>
          <p:nvPr>
            <p:ph hasCustomPrompt="1" idx="4" type="title"/>
          </p:nvPr>
        </p:nvSpPr>
        <p:spPr>
          <a:xfrm>
            <a:off x="1992700" y="2772950"/>
            <a:ext cx="771000" cy="598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/>
          <p:nvPr>
            <p:ph idx="5" type="subTitle"/>
          </p:nvPr>
        </p:nvSpPr>
        <p:spPr>
          <a:xfrm>
            <a:off x="2860100" y="2772950"/>
            <a:ext cx="4291200" cy="5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7" name="Google Shape;187;p13"/>
          <p:cNvSpPr txBox="1"/>
          <p:nvPr>
            <p:ph hasCustomPrompt="1" idx="6" type="title"/>
          </p:nvPr>
        </p:nvSpPr>
        <p:spPr>
          <a:xfrm>
            <a:off x="1992700" y="3729150"/>
            <a:ext cx="771000" cy="598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/>
          <p:nvPr>
            <p:ph idx="7" type="subTitle"/>
          </p:nvPr>
        </p:nvSpPr>
        <p:spPr>
          <a:xfrm>
            <a:off x="2860100" y="3729150"/>
            <a:ext cx="4291200" cy="5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3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4"/>
          <p:cNvGrpSpPr/>
          <p:nvPr/>
        </p:nvGrpSpPr>
        <p:grpSpPr>
          <a:xfrm flipH="1" rot="10800000">
            <a:off x="-5913" y="-21384"/>
            <a:ext cx="9144275" cy="5143704"/>
            <a:chOff x="686050" y="729900"/>
            <a:chExt cx="6112075" cy="3438075"/>
          </a:xfrm>
        </p:grpSpPr>
        <p:sp>
          <p:nvSpPr>
            <p:cNvPr id="191" name="Google Shape;191;p14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9" name="Google Shape;199;p14"/>
          <p:cNvSpPr/>
          <p:nvPr/>
        </p:nvSpPr>
        <p:spPr>
          <a:xfrm flipH="1" rot="10800000">
            <a:off x="-1200375" y="2314377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"/>
          <p:cNvSpPr/>
          <p:nvPr/>
        </p:nvSpPr>
        <p:spPr>
          <a:xfrm flipH="1" rot="10800000">
            <a:off x="-289926" y="-21379"/>
            <a:ext cx="4103296" cy="1071881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4"/>
          <p:cNvSpPr/>
          <p:nvPr/>
        </p:nvSpPr>
        <p:spPr>
          <a:xfrm flipH="1" rot="10800000">
            <a:off x="6653494" y="-21383"/>
            <a:ext cx="2707200" cy="1652736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"/>
          <p:cNvSpPr/>
          <p:nvPr/>
        </p:nvSpPr>
        <p:spPr>
          <a:xfrm flipH="1" rot="-2334321">
            <a:off x="4152655" y="3940173"/>
            <a:ext cx="7584946" cy="1981373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4"/>
          <p:cNvSpPr txBox="1"/>
          <p:nvPr>
            <p:ph type="ctrTitle"/>
          </p:nvPr>
        </p:nvSpPr>
        <p:spPr>
          <a:xfrm>
            <a:off x="1881325" y="539500"/>
            <a:ext cx="5381700" cy="11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4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15"/>
          <p:cNvGrpSpPr/>
          <p:nvPr/>
        </p:nvGrpSpPr>
        <p:grpSpPr>
          <a:xfrm rot="10800000">
            <a:off x="-5913" y="-21384"/>
            <a:ext cx="9144275" cy="5143704"/>
            <a:chOff x="686050" y="729900"/>
            <a:chExt cx="6112075" cy="3438075"/>
          </a:xfrm>
        </p:grpSpPr>
        <p:sp>
          <p:nvSpPr>
            <p:cNvPr id="206" name="Google Shape;206;p15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" name="Google Shape;214;p15"/>
          <p:cNvSpPr/>
          <p:nvPr/>
        </p:nvSpPr>
        <p:spPr>
          <a:xfrm rot="10286106">
            <a:off x="6721962" y="2710013"/>
            <a:ext cx="3093350" cy="2995417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5"/>
          <p:cNvSpPr/>
          <p:nvPr/>
        </p:nvSpPr>
        <p:spPr>
          <a:xfrm rot="10800000">
            <a:off x="5270147" y="-200379"/>
            <a:ext cx="4103296" cy="1071881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5"/>
          <p:cNvSpPr/>
          <p:nvPr/>
        </p:nvSpPr>
        <p:spPr>
          <a:xfrm rot="10800000">
            <a:off x="-449425" y="-200383"/>
            <a:ext cx="2707200" cy="1652736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5"/>
          <p:cNvSpPr/>
          <p:nvPr/>
        </p:nvSpPr>
        <p:spPr>
          <a:xfrm rot="755021">
            <a:off x="-1561332" y="3893072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5"/>
          <p:cNvSpPr txBox="1"/>
          <p:nvPr>
            <p:ph type="ctrTitle"/>
          </p:nvPr>
        </p:nvSpPr>
        <p:spPr>
          <a:xfrm>
            <a:off x="1824600" y="539500"/>
            <a:ext cx="5495100" cy="11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0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6"/>
          <p:cNvGrpSpPr/>
          <p:nvPr/>
        </p:nvGrpSpPr>
        <p:grpSpPr>
          <a:xfrm flipH="1">
            <a:off x="-5913" y="-9692"/>
            <a:ext cx="9144275" cy="5143704"/>
            <a:chOff x="686050" y="729900"/>
            <a:chExt cx="6112075" cy="3438075"/>
          </a:xfrm>
        </p:grpSpPr>
        <p:sp>
          <p:nvSpPr>
            <p:cNvPr id="221" name="Google Shape;221;p16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" name="Google Shape;229;p16"/>
          <p:cNvSpPr/>
          <p:nvPr/>
        </p:nvSpPr>
        <p:spPr>
          <a:xfrm flipH="1" rot="10800000">
            <a:off x="-164150" y="2300244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6"/>
          <p:cNvSpPr/>
          <p:nvPr/>
        </p:nvSpPr>
        <p:spPr>
          <a:xfrm flipH="1" rot="10800000">
            <a:off x="-164139" y="-78940"/>
            <a:ext cx="4269545" cy="111530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6"/>
          <p:cNvSpPr/>
          <p:nvPr/>
        </p:nvSpPr>
        <p:spPr>
          <a:xfrm flipH="1" rot="10800000">
            <a:off x="5926450" y="-539796"/>
            <a:ext cx="3785149" cy="2310821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6"/>
          <p:cNvSpPr/>
          <p:nvPr/>
        </p:nvSpPr>
        <p:spPr>
          <a:xfrm flipH="1" rot="-755021">
            <a:off x="3125805" y="4208664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6"/>
          <p:cNvSpPr txBox="1"/>
          <p:nvPr>
            <p:ph type="ctrTitle"/>
          </p:nvPr>
        </p:nvSpPr>
        <p:spPr>
          <a:xfrm>
            <a:off x="1391100" y="539500"/>
            <a:ext cx="6361800" cy="209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grpSp>
        <p:nvGrpSpPr>
          <p:cNvPr id="234" name="Google Shape;234;p16"/>
          <p:cNvGrpSpPr/>
          <p:nvPr/>
        </p:nvGrpSpPr>
        <p:grpSpPr>
          <a:xfrm>
            <a:off x="-680755" y="196039"/>
            <a:ext cx="11698640" cy="8045522"/>
            <a:chOff x="-680755" y="348439"/>
            <a:chExt cx="11698640" cy="8045522"/>
          </a:xfrm>
        </p:grpSpPr>
        <p:grpSp>
          <p:nvGrpSpPr>
            <p:cNvPr id="235" name="Google Shape;235;p16"/>
            <p:cNvGrpSpPr/>
            <p:nvPr/>
          </p:nvGrpSpPr>
          <p:grpSpPr>
            <a:xfrm flipH="1" rot="1033477">
              <a:off x="-162048" y="1812162"/>
              <a:ext cx="10661226" cy="5118075"/>
              <a:chOff x="-2294257" y="2852149"/>
              <a:chExt cx="7930132" cy="3806974"/>
            </a:xfrm>
          </p:grpSpPr>
          <p:sp>
            <p:nvSpPr>
              <p:cNvPr id="236" name="Google Shape;236;p16"/>
              <p:cNvSpPr/>
              <p:nvPr/>
            </p:nvSpPr>
            <p:spPr>
              <a:xfrm flipH="1" rot="981063">
                <a:off x="-2196492" y="3850123"/>
                <a:ext cx="1874888" cy="906324"/>
              </a:xfrm>
              <a:custGeom>
                <a:rect b="b" l="l" r="r" t="t"/>
                <a:pathLst>
                  <a:path extrusionOk="0" h="7776" w="16086">
                    <a:moveTo>
                      <a:pt x="15026" y="1"/>
                    </a:moveTo>
                    <a:cubicBezTo>
                      <a:pt x="12975" y="1"/>
                      <a:pt x="10993" y="773"/>
                      <a:pt x="10287" y="2298"/>
                    </a:cubicBezTo>
                    <a:cubicBezTo>
                      <a:pt x="10198" y="2297"/>
                      <a:pt x="10108" y="2296"/>
                      <a:pt x="10019" y="2296"/>
                    </a:cubicBezTo>
                    <a:cubicBezTo>
                      <a:pt x="7529" y="2296"/>
                      <a:pt x="5035" y="3013"/>
                      <a:pt x="3123" y="4279"/>
                    </a:cubicBezTo>
                    <a:cubicBezTo>
                      <a:pt x="1732" y="5207"/>
                      <a:pt x="652" y="6429"/>
                      <a:pt x="1" y="7776"/>
                    </a:cubicBezTo>
                    <a:lnTo>
                      <a:pt x="16086" y="7776"/>
                    </a:lnTo>
                    <a:lnTo>
                      <a:pt x="16086" y="77"/>
                    </a:lnTo>
                    <a:cubicBezTo>
                      <a:pt x="15934" y="59"/>
                      <a:pt x="15782" y="41"/>
                      <a:pt x="15639" y="24"/>
                    </a:cubicBezTo>
                    <a:cubicBezTo>
                      <a:pt x="15435" y="8"/>
                      <a:pt x="15230" y="1"/>
                      <a:pt x="15026" y="1"/>
                    </a:cubicBezTo>
                    <a:close/>
                  </a:path>
                </a:pathLst>
              </a:custGeom>
              <a:solidFill>
                <a:srgbClr val="2160B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6"/>
              <p:cNvSpPr/>
              <p:nvPr/>
            </p:nvSpPr>
            <p:spPr>
              <a:xfrm flipH="1" rot="981063">
                <a:off x="-2205238" y="3910270"/>
                <a:ext cx="7760052" cy="1690733"/>
              </a:xfrm>
              <a:custGeom>
                <a:rect b="b" l="l" r="r" t="t"/>
                <a:pathLst>
                  <a:path extrusionOk="0" h="14506" w="66579">
                    <a:moveTo>
                      <a:pt x="62011" y="0"/>
                    </a:moveTo>
                    <a:cubicBezTo>
                      <a:pt x="61520" y="0"/>
                      <a:pt x="61039" y="9"/>
                      <a:pt x="60548" y="18"/>
                    </a:cubicBezTo>
                    <a:cubicBezTo>
                      <a:pt x="59201" y="63"/>
                      <a:pt x="57854" y="161"/>
                      <a:pt x="56525" y="321"/>
                    </a:cubicBezTo>
                    <a:cubicBezTo>
                      <a:pt x="56489" y="321"/>
                      <a:pt x="56444" y="330"/>
                      <a:pt x="56409" y="330"/>
                    </a:cubicBezTo>
                    <a:cubicBezTo>
                      <a:pt x="55258" y="473"/>
                      <a:pt x="54107" y="660"/>
                      <a:pt x="52974" y="884"/>
                    </a:cubicBezTo>
                    <a:cubicBezTo>
                      <a:pt x="52938" y="892"/>
                      <a:pt x="52903" y="892"/>
                      <a:pt x="52867" y="901"/>
                    </a:cubicBezTo>
                    <a:cubicBezTo>
                      <a:pt x="51315" y="1214"/>
                      <a:pt x="49789" y="1615"/>
                      <a:pt x="48317" y="2079"/>
                    </a:cubicBezTo>
                    <a:cubicBezTo>
                      <a:pt x="47300" y="2400"/>
                      <a:pt x="46301" y="2757"/>
                      <a:pt x="45302" y="3123"/>
                    </a:cubicBezTo>
                    <a:lnTo>
                      <a:pt x="45204" y="3158"/>
                    </a:lnTo>
                    <a:cubicBezTo>
                      <a:pt x="44526" y="3408"/>
                      <a:pt x="43857" y="3667"/>
                      <a:pt x="43179" y="3917"/>
                    </a:cubicBezTo>
                    <a:cubicBezTo>
                      <a:pt x="43143" y="3926"/>
                      <a:pt x="43107" y="3943"/>
                      <a:pt x="43080" y="3952"/>
                    </a:cubicBezTo>
                    <a:cubicBezTo>
                      <a:pt x="41751" y="4443"/>
                      <a:pt x="40431" y="4925"/>
                      <a:pt x="39075" y="5335"/>
                    </a:cubicBezTo>
                    <a:cubicBezTo>
                      <a:pt x="39039" y="5344"/>
                      <a:pt x="39012" y="5353"/>
                      <a:pt x="38977" y="5371"/>
                    </a:cubicBezTo>
                    <a:cubicBezTo>
                      <a:pt x="37487" y="5817"/>
                      <a:pt x="35970" y="6183"/>
                      <a:pt x="34409" y="6388"/>
                    </a:cubicBezTo>
                    <a:cubicBezTo>
                      <a:pt x="34356" y="6397"/>
                      <a:pt x="34302" y="6406"/>
                      <a:pt x="34258" y="6406"/>
                    </a:cubicBezTo>
                    <a:cubicBezTo>
                      <a:pt x="33624" y="6486"/>
                      <a:pt x="32973" y="6539"/>
                      <a:pt x="32322" y="6566"/>
                    </a:cubicBezTo>
                    <a:cubicBezTo>
                      <a:pt x="32085" y="6575"/>
                      <a:pt x="31849" y="6580"/>
                      <a:pt x="31614" y="6580"/>
                    </a:cubicBezTo>
                    <a:cubicBezTo>
                      <a:pt x="31378" y="6580"/>
                      <a:pt x="31144" y="6575"/>
                      <a:pt x="30912" y="6566"/>
                    </a:cubicBezTo>
                    <a:lnTo>
                      <a:pt x="30778" y="6566"/>
                    </a:lnTo>
                    <a:cubicBezTo>
                      <a:pt x="29520" y="6513"/>
                      <a:pt x="28280" y="6361"/>
                      <a:pt x="27058" y="6138"/>
                    </a:cubicBezTo>
                    <a:cubicBezTo>
                      <a:pt x="27014" y="6129"/>
                      <a:pt x="26969" y="6120"/>
                      <a:pt x="26924" y="6111"/>
                    </a:cubicBezTo>
                    <a:cubicBezTo>
                      <a:pt x="25631" y="5870"/>
                      <a:pt x="24346" y="5549"/>
                      <a:pt x="23071" y="5192"/>
                    </a:cubicBezTo>
                    <a:cubicBezTo>
                      <a:pt x="23026" y="5175"/>
                      <a:pt x="22981" y="5166"/>
                      <a:pt x="22937" y="5157"/>
                    </a:cubicBezTo>
                    <a:cubicBezTo>
                      <a:pt x="20037" y="4336"/>
                      <a:pt x="17174" y="3337"/>
                      <a:pt x="14221" y="2668"/>
                    </a:cubicBezTo>
                    <a:cubicBezTo>
                      <a:pt x="12749" y="2329"/>
                      <a:pt x="11232" y="2070"/>
                      <a:pt x="9698" y="1901"/>
                    </a:cubicBezTo>
                    <a:cubicBezTo>
                      <a:pt x="9662" y="1901"/>
                      <a:pt x="9627" y="1892"/>
                      <a:pt x="9582" y="1892"/>
                    </a:cubicBezTo>
                    <a:cubicBezTo>
                      <a:pt x="9047" y="1829"/>
                      <a:pt x="8503" y="1785"/>
                      <a:pt x="7949" y="1740"/>
                    </a:cubicBezTo>
                    <a:cubicBezTo>
                      <a:pt x="7378" y="1704"/>
                      <a:pt x="6808" y="1669"/>
                      <a:pt x="6237" y="1651"/>
                    </a:cubicBezTo>
                    <a:cubicBezTo>
                      <a:pt x="5782" y="1642"/>
                      <a:pt x="5336" y="1633"/>
                      <a:pt x="4889" y="1633"/>
                    </a:cubicBezTo>
                    <a:cubicBezTo>
                      <a:pt x="4363" y="1633"/>
                      <a:pt x="3837" y="1642"/>
                      <a:pt x="3319" y="1660"/>
                    </a:cubicBezTo>
                    <a:cubicBezTo>
                      <a:pt x="2204" y="1695"/>
                      <a:pt x="1098" y="1776"/>
                      <a:pt x="1" y="1901"/>
                    </a:cubicBezTo>
                    <a:lnTo>
                      <a:pt x="1" y="14506"/>
                    </a:lnTo>
                    <a:lnTo>
                      <a:pt x="66579" y="14506"/>
                    </a:lnTo>
                    <a:lnTo>
                      <a:pt x="66579" y="259"/>
                    </a:lnTo>
                    <a:cubicBezTo>
                      <a:pt x="66008" y="197"/>
                      <a:pt x="65428" y="143"/>
                      <a:pt x="64857" y="98"/>
                    </a:cubicBezTo>
                    <a:cubicBezTo>
                      <a:pt x="64607" y="81"/>
                      <a:pt x="64366" y="72"/>
                      <a:pt x="64116" y="54"/>
                    </a:cubicBezTo>
                    <a:lnTo>
                      <a:pt x="63982" y="54"/>
                    </a:lnTo>
                    <a:cubicBezTo>
                      <a:pt x="63956" y="45"/>
                      <a:pt x="63938" y="45"/>
                      <a:pt x="63911" y="45"/>
                    </a:cubicBezTo>
                    <a:cubicBezTo>
                      <a:pt x="63278" y="18"/>
                      <a:pt x="62644" y="0"/>
                      <a:pt x="620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6"/>
              <p:cNvSpPr/>
              <p:nvPr/>
            </p:nvSpPr>
            <p:spPr>
              <a:xfrm flipH="1" rot="981063">
                <a:off x="-2270294" y="4305359"/>
                <a:ext cx="7768327" cy="1286290"/>
              </a:xfrm>
              <a:custGeom>
                <a:rect b="b" l="l" r="r" t="t"/>
                <a:pathLst>
                  <a:path extrusionOk="0" h="11036" w="66650">
                    <a:moveTo>
                      <a:pt x="61262" y="1"/>
                    </a:moveTo>
                    <a:cubicBezTo>
                      <a:pt x="60691" y="1"/>
                      <a:pt x="60111" y="10"/>
                      <a:pt x="59531" y="18"/>
                    </a:cubicBezTo>
                    <a:cubicBezTo>
                      <a:pt x="57952" y="63"/>
                      <a:pt x="56364" y="161"/>
                      <a:pt x="54794" y="322"/>
                    </a:cubicBezTo>
                    <a:cubicBezTo>
                      <a:pt x="54749" y="322"/>
                      <a:pt x="54705" y="331"/>
                      <a:pt x="54660" y="340"/>
                    </a:cubicBezTo>
                    <a:cubicBezTo>
                      <a:pt x="53295" y="473"/>
                      <a:pt x="51939" y="661"/>
                      <a:pt x="50601" y="884"/>
                    </a:cubicBezTo>
                    <a:cubicBezTo>
                      <a:pt x="50565" y="893"/>
                      <a:pt x="50521" y="902"/>
                      <a:pt x="50485" y="911"/>
                    </a:cubicBezTo>
                    <a:cubicBezTo>
                      <a:pt x="48647" y="1223"/>
                      <a:pt x="46845" y="1615"/>
                      <a:pt x="45106" y="2079"/>
                    </a:cubicBezTo>
                    <a:cubicBezTo>
                      <a:pt x="43910" y="2400"/>
                      <a:pt x="42733" y="2757"/>
                      <a:pt x="41555" y="3132"/>
                    </a:cubicBezTo>
                    <a:lnTo>
                      <a:pt x="41439" y="3168"/>
                    </a:lnTo>
                    <a:cubicBezTo>
                      <a:pt x="40645" y="3417"/>
                      <a:pt x="39842" y="3667"/>
                      <a:pt x="39048" y="3917"/>
                    </a:cubicBezTo>
                    <a:cubicBezTo>
                      <a:pt x="39012" y="3935"/>
                      <a:pt x="38968" y="3944"/>
                      <a:pt x="38932" y="3953"/>
                    </a:cubicBezTo>
                    <a:cubicBezTo>
                      <a:pt x="37371" y="4452"/>
                      <a:pt x="35810" y="4925"/>
                      <a:pt x="34213" y="5344"/>
                    </a:cubicBezTo>
                    <a:cubicBezTo>
                      <a:pt x="34177" y="5353"/>
                      <a:pt x="34133" y="5362"/>
                      <a:pt x="34088" y="5371"/>
                    </a:cubicBezTo>
                    <a:cubicBezTo>
                      <a:pt x="32340" y="5817"/>
                      <a:pt x="30555" y="6183"/>
                      <a:pt x="28700" y="6397"/>
                    </a:cubicBezTo>
                    <a:cubicBezTo>
                      <a:pt x="28646" y="6397"/>
                      <a:pt x="28584" y="6406"/>
                      <a:pt x="28530" y="6415"/>
                    </a:cubicBezTo>
                    <a:cubicBezTo>
                      <a:pt x="27781" y="6495"/>
                      <a:pt x="27023" y="6549"/>
                      <a:pt x="26246" y="6566"/>
                    </a:cubicBezTo>
                    <a:cubicBezTo>
                      <a:pt x="25965" y="6575"/>
                      <a:pt x="25687" y="6580"/>
                      <a:pt x="25410" y="6580"/>
                    </a:cubicBezTo>
                    <a:cubicBezTo>
                      <a:pt x="25134" y="6580"/>
                      <a:pt x="24859" y="6575"/>
                      <a:pt x="24587" y="6566"/>
                    </a:cubicBezTo>
                    <a:lnTo>
                      <a:pt x="24427" y="6566"/>
                    </a:lnTo>
                    <a:cubicBezTo>
                      <a:pt x="22937" y="6522"/>
                      <a:pt x="21483" y="6370"/>
                      <a:pt x="20037" y="6138"/>
                    </a:cubicBezTo>
                    <a:cubicBezTo>
                      <a:pt x="19984" y="6129"/>
                      <a:pt x="19930" y="6129"/>
                      <a:pt x="19886" y="6120"/>
                    </a:cubicBezTo>
                    <a:cubicBezTo>
                      <a:pt x="18351" y="5871"/>
                      <a:pt x="16844" y="5549"/>
                      <a:pt x="15336" y="5193"/>
                    </a:cubicBezTo>
                    <a:cubicBezTo>
                      <a:pt x="15283" y="5184"/>
                      <a:pt x="15229" y="5166"/>
                      <a:pt x="15175" y="5157"/>
                    </a:cubicBezTo>
                    <a:cubicBezTo>
                      <a:pt x="11759" y="4336"/>
                      <a:pt x="8378" y="3337"/>
                      <a:pt x="4898" y="2668"/>
                    </a:cubicBezTo>
                    <a:cubicBezTo>
                      <a:pt x="3293" y="2356"/>
                      <a:pt x="1660" y="2115"/>
                      <a:pt x="1" y="1945"/>
                    </a:cubicBezTo>
                    <a:lnTo>
                      <a:pt x="1" y="11036"/>
                    </a:lnTo>
                    <a:lnTo>
                      <a:pt x="66579" y="11036"/>
                    </a:lnTo>
                    <a:lnTo>
                      <a:pt x="66579" y="4720"/>
                    </a:lnTo>
                    <a:lnTo>
                      <a:pt x="66650" y="4720"/>
                    </a:lnTo>
                    <a:lnTo>
                      <a:pt x="66650" y="259"/>
                    </a:lnTo>
                    <a:cubicBezTo>
                      <a:pt x="66632" y="259"/>
                      <a:pt x="66605" y="259"/>
                      <a:pt x="66579" y="250"/>
                    </a:cubicBezTo>
                    <a:cubicBezTo>
                      <a:pt x="65927" y="197"/>
                      <a:pt x="65276" y="143"/>
                      <a:pt x="64616" y="108"/>
                    </a:cubicBezTo>
                    <a:cubicBezTo>
                      <a:pt x="64330" y="90"/>
                      <a:pt x="64036" y="72"/>
                      <a:pt x="63751" y="63"/>
                    </a:cubicBezTo>
                    <a:cubicBezTo>
                      <a:pt x="63697" y="54"/>
                      <a:pt x="63643" y="54"/>
                      <a:pt x="63590" y="54"/>
                    </a:cubicBezTo>
                    <a:lnTo>
                      <a:pt x="63510" y="54"/>
                    </a:lnTo>
                    <a:cubicBezTo>
                      <a:pt x="62760" y="18"/>
                      <a:pt x="62011" y="1"/>
                      <a:pt x="61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16"/>
              <p:cNvSpPr/>
              <p:nvPr/>
            </p:nvSpPr>
            <p:spPr>
              <a:xfrm flipH="1" rot="981063">
                <a:off x="2369036" y="5485518"/>
                <a:ext cx="2959424" cy="772637"/>
              </a:xfrm>
              <a:custGeom>
                <a:rect b="b" l="l" r="r" t="t"/>
                <a:pathLst>
                  <a:path extrusionOk="0" h="6629" w="25391">
                    <a:moveTo>
                      <a:pt x="1" y="1"/>
                    </a:moveTo>
                    <a:lnTo>
                      <a:pt x="1" y="6629"/>
                    </a:lnTo>
                    <a:lnTo>
                      <a:pt x="25390" y="6629"/>
                    </a:lnTo>
                    <a:cubicBezTo>
                      <a:pt x="24890" y="6549"/>
                      <a:pt x="24400" y="6450"/>
                      <a:pt x="23909" y="6343"/>
                    </a:cubicBezTo>
                    <a:cubicBezTo>
                      <a:pt x="23856" y="6334"/>
                      <a:pt x="23802" y="6317"/>
                      <a:pt x="23749" y="6308"/>
                    </a:cubicBezTo>
                    <a:cubicBezTo>
                      <a:pt x="22223" y="5960"/>
                      <a:pt x="20715" y="5505"/>
                      <a:pt x="19208" y="4996"/>
                    </a:cubicBezTo>
                    <a:cubicBezTo>
                      <a:pt x="19154" y="4978"/>
                      <a:pt x="19101" y="4961"/>
                      <a:pt x="19047" y="4943"/>
                    </a:cubicBezTo>
                    <a:cubicBezTo>
                      <a:pt x="15630" y="3774"/>
                      <a:pt x="12249" y="2365"/>
                      <a:pt x="8770" y="1401"/>
                    </a:cubicBezTo>
                    <a:cubicBezTo>
                      <a:pt x="7022" y="928"/>
                      <a:pt x="5237" y="563"/>
                      <a:pt x="3435" y="322"/>
                    </a:cubicBezTo>
                    <a:cubicBezTo>
                      <a:pt x="3391" y="313"/>
                      <a:pt x="3346" y="304"/>
                      <a:pt x="3302" y="304"/>
                    </a:cubicBezTo>
                    <a:cubicBezTo>
                      <a:pt x="2659" y="215"/>
                      <a:pt x="2017" y="143"/>
                      <a:pt x="1375" y="90"/>
                    </a:cubicBezTo>
                    <a:cubicBezTo>
                      <a:pt x="920" y="54"/>
                      <a:pt x="465" y="18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16"/>
              <p:cNvSpPr/>
              <p:nvPr/>
            </p:nvSpPr>
            <p:spPr>
              <a:xfrm flipH="1" rot="981063">
                <a:off x="-2261349" y="4301164"/>
                <a:ext cx="3915983" cy="739302"/>
              </a:xfrm>
              <a:custGeom>
                <a:rect b="b" l="l" r="r" t="t"/>
                <a:pathLst>
                  <a:path extrusionOk="0" h="6343" w="33598">
                    <a:moveTo>
                      <a:pt x="32152" y="0"/>
                    </a:moveTo>
                    <a:cubicBezTo>
                      <a:pt x="31572" y="0"/>
                      <a:pt x="31001" y="9"/>
                      <a:pt x="30422" y="27"/>
                    </a:cubicBezTo>
                    <a:cubicBezTo>
                      <a:pt x="28834" y="62"/>
                      <a:pt x="27246" y="161"/>
                      <a:pt x="25676" y="321"/>
                    </a:cubicBezTo>
                    <a:cubicBezTo>
                      <a:pt x="25631" y="330"/>
                      <a:pt x="25595" y="330"/>
                      <a:pt x="25551" y="339"/>
                    </a:cubicBezTo>
                    <a:cubicBezTo>
                      <a:pt x="24186" y="473"/>
                      <a:pt x="22830" y="660"/>
                      <a:pt x="21492" y="883"/>
                    </a:cubicBezTo>
                    <a:cubicBezTo>
                      <a:pt x="21456" y="892"/>
                      <a:pt x="21411" y="901"/>
                      <a:pt x="21376" y="910"/>
                    </a:cubicBezTo>
                    <a:cubicBezTo>
                      <a:pt x="19538" y="1222"/>
                      <a:pt x="17736" y="1615"/>
                      <a:pt x="15996" y="2079"/>
                    </a:cubicBezTo>
                    <a:cubicBezTo>
                      <a:pt x="14801" y="2400"/>
                      <a:pt x="13614" y="2757"/>
                      <a:pt x="12437" y="3131"/>
                    </a:cubicBezTo>
                    <a:lnTo>
                      <a:pt x="12330" y="3167"/>
                    </a:lnTo>
                    <a:cubicBezTo>
                      <a:pt x="11527" y="3417"/>
                      <a:pt x="10733" y="3667"/>
                      <a:pt x="9939" y="3916"/>
                    </a:cubicBezTo>
                    <a:cubicBezTo>
                      <a:pt x="9894" y="3934"/>
                      <a:pt x="9859" y="3943"/>
                      <a:pt x="9823" y="3952"/>
                    </a:cubicBezTo>
                    <a:cubicBezTo>
                      <a:pt x="8262" y="4452"/>
                      <a:pt x="6692" y="4924"/>
                      <a:pt x="5104" y="5344"/>
                    </a:cubicBezTo>
                    <a:cubicBezTo>
                      <a:pt x="5059" y="5353"/>
                      <a:pt x="5023" y="5362"/>
                      <a:pt x="4979" y="5370"/>
                    </a:cubicBezTo>
                    <a:cubicBezTo>
                      <a:pt x="3355" y="5790"/>
                      <a:pt x="1705" y="6129"/>
                      <a:pt x="1" y="6343"/>
                    </a:cubicBezTo>
                    <a:lnTo>
                      <a:pt x="33598" y="6343"/>
                    </a:lnTo>
                    <a:lnTo>
                      <a:pt x="33598" y="27"/>
                    </a:lnTo>
                    <a:cubicBezTo>
                      <a:pt x="33116" y="9"/>
                      <a:pt x="32634" y="0"/>
                      <a:pt x="32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6"/>
              <p:cNvSpPr/>
              <p:nvPr/>
            </p:nvSpPr>
            <p:spPr>
              <a:xfrm flipH="1" rot="981063">
                <a:off x="54161" y="4024912"/>
                <a:ext cx="1589914" cy="641630"/>
              </a:xfrm>
              <a:custGeom>
                <a:rect b="b" l="l" r="r" t="t"/>
                <a:pathLst>
                  <a:path extrusionOk="0" h="5505" w="13641">
                    <a:moveTo>
                      <a:pt x="11045" y="1"/>
                    </a:moveTo>
                    <a:lnTo>
                      <a:pt x="10947" y="36"/>
                    </a:lnTo>
                    <a:cubicBezTo>
                      <a:pt x="11045" y="268"/>
                      <a:pt x="11170" y="500"/>
                      <a:pt x="11339" y="714"/>
                    </a:cubicBezTo>
                    <a:cubicBezTo>
                      <a:pt x="11571" y="1018"/>
                      <a:pt x="11866" y="1312"/>
                      <a:pt x="12151" y="1598"/>
                    </a:cubicBezTo>
                    <a:cubicBezTo>
                      <a:pt x="12865" y="2293"/>
                      <a:pt x="13525" y="2954"/>
                      <a:pt x="13355" y="3739"/>
                    </a:cubicBezTo>
                    <a:cubicBezTo>
                      <a:pt x="13230" y="4354"/>
                      <a:pt x="12535" y="4907"/>
                      <a:pt x="11553" y="5193"/>
                    </a:cubicBezTo>
                    <a:cubicBezTo>
                      <a:pt x="10892" y="5378"/>
                      <a:pt x="10175" y="5431"/>
                      <a:pt x="9523" y="5431"/>
                    </a:cubicBezTo>
                    <a:cubicBezTo>
                      <a:pt x="9235" y="5431"/>
                      <a:pt x="8959" y="5420"/>
                      <a:pt x="8708" y="5407"/>
                    </a:cubicBezTo>
                    <a:cubicBezTo>
                      <a:pt x="5665" y="5246"/>
                      <a:pt x="2677" y="4488"/>
                      <a:pt x="152" y="3266"/>
                    </a:cubicBezTo>
                    <a:cubicBezTo>
                      <a:pt x="99" y="3275"/>
                      <a:pt x="45" y="3284"/>
                      <a:pt x="1" y="3284"/>
                    </a:cubicBezTo>
                    <a:cubicBezTo>
                      <a:pt x="2561" y="4541"/>
                      <a:pt x="5603" y="5318"/>
                      <a:pt x="8699" y="5478"/>
                    </a:cubicBezTo>
                    <a:cubicBezTo>
                      <a:pt x="8957" y="5496"/>
                      <a:pt x="9243" y="5505"/>
                      <a:pt x="9537" y="5505"/>
                    </a:cubicBezTo>
                    <a:cubicBezTo>
                      <a:pt x="10197" y="5505"/>
                      <a:pt x="10920" y="5451"/>
                      <a:pt x="11598" y="5255"/>
                    </a:cubicBezTo>
                    <a:cubicBezTo>
                      <a:pt x="12615" y="4970"/>
                      <a:pt x="13329" y="4390"/>
                      <a:pt x="13462" y="3747"/>
                    </a:cubicBezTo>
                    <a:cubicBezTo>
                      <a:pt x="13641" y="2936"/>
                      <a:pt x="12927" y="2231"/>
                      <a:pt x="12240" y="1553"/>
                    </a:cubicBezTo>
                    <a:cubicBezTo>
                      <a:pt x="11955" y="1267"/>
                      <a:pt x="11660" y="973"/>
                      <a:pt x="11428" y="679"/>
                    </a:cubicBezTo>
                    <a:cubicBezTo>
                      <a:pt x="11268" y="465"/>
                      <a:pt x="11134" y="233"/>
                      <a:pt x="110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6"/>
              <p:cNvSpPr/>
              <p:nvPr/>
            </p:nvSpPr>
            <p:spPr>
              <a:xfrm flipH="1" rot="981063">
                <a:off x="446612" y="4094790"/>
                <a:ext cx="664591" cy="359919"/>
              </a:xfrm>
              <a:custGeom>
                <a:rect b="b" l="l" r="r" t="t"/>
                <a:pathLst>
                  <a:path extrusionOk="0" h="3088" w="5702">
                    <a:moveTo>
                      <a:pt x="4203" y="1"/>
                    </a:moveTo>
                    <a:cubicBezTo>
                      <a:pt x="4167" y="10"/>
                      <a:pt x="4131" y="27"/>
                      <a:pt x="4104" y="36"/>
                    </a:cubicBezTo>
                    <a:cubicBezTo>
                      <a:pt x="4765" y="447"/>
                      <a:pt x="5264" y="964"/>
                      <a:pt x="5416" y="1446"/>
                    </a:cubicBezTo>
                    <a:cubicBezTo>
                      <a:pt x="5585" y="1999"/>
                      <a:pt x="5434" y="2481"/>
                      <a:pt x="5006" y="2757"/>
                    </a:cubicBezTo>
                    <a:cubicBezTo>
                      <a:pt x="4702" y="2952"/>
                      <a:pt x="4320" y="3015"/>
                      <a:pt x="3948" y="3015"/>
                    </a:cubicBezTo>
                    <a:cubicBezTo>
                      <a:pt x="3465" y="3015"/>
                      <a:pt x="3000" y="2908"/>
                      <a:pt x="2748" y="2838"/>
                    </a:cubicBezTo>
                    <a:cubicBezTo>
                      <a:pt x="2053" y="2650"/>
                      <a:pt x="804" y="2088"/>
                      <a:pt x="99" y="1419"/>
                    </a:cubicBezTo>
                    <a:cubicBezTo>
                      <a:pt x="63" y="1428"/>
                      <a:pt x="36" y="1437"/>
                      <a:pt x="1" y="1455"/>
                    </a:cubicBezTo>
                    <a:cubicBezTo>
                      <a:pt x="233" y="1678"/>
                      <a:pt x="518" y="1892"/>
                      <a:pt x="830" y="2079"/>
                    </a:cubicBezTo>
                    <a:cubicBezTo>
                      <a:pt x="1482" y="2472"/>
                      <a:pt x="2213" y="2775"/>
                      <a:pt x="2713" y="2909"/>
                    </a:cubicBezTo>
                    <a:cubicBezTo>
                      <a:pt x="2972" y="2980"/>
                      <a:pt x="3444" y="3087"/>
                      <a:pt x="3944" y="3087"/>
                    </a:cubicBezTo>
                    <a:cubicBezTo>
                      <a:pt x="4345" y="3087"/>
                      <a:pt x="4747" y="3025"/>
                      <a:pt x="5077" y="2811"/>
                    </a:cubicBezTo>
                    <a:cubicBezTo>
                      <a:pt x="5532" y="2525"/>
                      <a:pt x="5701" y="2008"/>
                      <a:pt x="5523" y="1437"/>
                    </a:cubicBezTo>
                    <a:cubicBezTo>
                      <a:pt x="5371" y="937"/>
                      <a:pt x="4863" y="411"/>
                      <a:pt x="4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16"/>
              <p:cNvSpPr/>
              <p:nvPr/>
            </p:nvSpPr>
            <p:spPr>
              <a:xfrm flipH="1" rot="981063">
                <a:off x="-606670" y="3727290"/>
                <a:ext cx="2600554" cy="1587816"/>
              </a:xfrm>
              <a:custGeom>
                <a:rect b="b" l="l" r="r" t="t"/>
                <a:pathLst>
                  <a:path extrusionOk="0" h="13623" w="22312">
                    <a:moveTo>
                      <a:pt x="0" y="5683"/>
                    </a:moveTo>
                    <a:cubicBezTo>
                      <a:pt x="72" y="5763"/>
                      <a:pt x="143" y="5835"/>
                      <a:pt x="214" y="5915"/>
                    </a:cubicBezTo>
                    <a:cubicBezTo>
                      <a:pt x="322" y="6031"/>
                      <a:pt x="420" y="6156"/>
                      <a:pt x="527" y="6272"/>
                    </a:cubicBezTo>
                    <a:cubicBezTo>
                      <a:pt x="1802" y="7744"/>
                      <a:pt x="3114" y="9261"/>
                      <a:pt x="5326" y="9912"/>
                    </a:cubicBezTo>
                    <a:cubicBezTo>
                      <a:pt x="6155" y="10161"/>
                      <a:pt x="6858" y="10219"/>
                      <a:pt x="7577" y="10219"/>
                    </a:cubicBezTo>
                    <a:cubicBezTo>
                      <a:pt x="7887" y="10219"/>
                      <a:pt x="8201" y="10208"/>
                      <a:pt x="8529" y="10197"/>
                    </a:cubicBezTo>
                    <a:cubicBezTo>
                      <a:pt x="8872" y="10184"/>
                      <a:pt x="9230" y="10171"/>
                      <a:pt x="9613" y="10171"/>
                    </a:cubicBezTo>
                    <a:cubicBezTo>
                      <a:pt x="10536" y="10171"/>
                      <a:pt x="11607" y="10247"/>
                      <a:pt x="12980" y="10581"/>
                    </a:cubicBezTo>
                    <a:cubicBezTo>
                      <a:pt x="14461" y="10947"/>
                      <a:pt x="15469" y="11402"/>
                      <a:pt x="16067" y="11678"/>
                    </a:cubicBezTo>
                    <a:cubicBezTo>
                      <a:pt x="17298" y="12240"/>
                      <a:pt x="18333" y="12909"/>
                      <a:pt x="19216" y="13623"/>
                    </a:cubicBezTo>
                    <a:lnTo>
                      <a:pt x="19359" y="13623"/>
                    </a:lnTo>
                    <a:cubicBezTo>
                      <a:pt x="18458" y="12882"/>
                      <a:pt x="17387" y="12187"/>
                      <a:pt x="16130" y="11616"/>
                    </a:cubicBezTo>
                    <a:cubicBezTo>
                      <a:pt x="15523" y="11339"/>
                      <a:pt x="14506" y="10875"/>
                      <a:pt x="13016" y="10509"/>
                    </a:cubicBezTo>
                    <a:cubicBezTo>
                      <a:pt x="11613" y="10167"/>
                      <a:pt x="10531" y="10095"/>
                      <a:pt x="9596" y="10095"/>
                    </a:cubicBezTo>
                    <a:cubicBezTo>
                      <a:pt x="9217" y="10095"/>
                      <a:pt x="8862" y="10107"/>
                      <a:pt x="8520" y="10117"/>
                    </a:cubicBezTo>
                    <a:cubicBezTo>
                      <a:pt x="8190" y="10128"/>
                      <a:pt x="7874" y="10139"/>
                      <a:pt x="7561" y="10139"/>
                    </a:cubicBezTo>
                    <a:cubicBezTo>
                      <a:pt x="6859" y="10139"/>
                      <a:pt x="6173" y="10084"/>
                      <a:pt x="5371" y="9849"/>
                    </a:cubicBezTo>
                    <a:cubicBezTo>
                      <a:pt x="3185" y="9198"/>
                      <a:pt x="1883" y="7690"/>
                      <a:pt x="616" y="6236"/>
                    </a:cubicBezTo>
                    <a:cubicBezTo>
                      <a:pt x="509" y="6120"/>
                      <a:pt x="411" y="5995"/>
                      <a:pt x="304" y="5879"/>
                    </a:cubicBezTo>
                    <a:cubicBezTo>
                      <a:pt x="250" y="5817"/>
                      <a:pt x="197" y="5746"/>
                      <a:pt x="134" y="5683"/>
                    </a:cubicBezTo>
                    <a:close/>
                    <a:moveTo>
                      <a:pt x="22196" y="1"/>
                    </a:moveTo>
                    <a:cubicBezTo>
                      <a:pt x="22160" y="9"/>
                      <a:pt x="22125" y="9"/>
                      <a:pt x="22089" y="18"/>
                    </a:cubicBezTo>
                    <a:cubicBezTo>
                      <a:pt x="22205" y="723"/>
                      <a:pt x="22187" y="1410"/>
                      <a:pt x="22018" y="2079"/>
                    </a:cubicBezTo>
                    <a:cubicBezTo>
                      <a:pt x="21794" y="2998"/>
                      <a:pt x="21402" y="3489"/>
                      <a:pt x="20983" y="4006"/>
                    </a:cubicBezTo>
                    <a:cubicBezTo>
                      <a:pt x="20537" y="4568"/>
                      <a:pt x="20028" y="5201"/>
                      <a:pt x="19662" y="6477"/>
                    </a:cubicBezTo>
                    <a:cubicBezTo>
                      <a:pt x="18922" y="9100"/>
                      <a:pt x="19591" y="11571"/>
                      <a:pt x="20438" y="13623"/>
                    </a:cubicBezTo>
                    <a:lnTo>
                      <a:pt x="20554" y="13623"/>
                    </a:lnTo>
                    <a:cubicBezTo>
                      <a:pt x="19698" y="11571"/>
                      <a:pt x="19029" y="9109"/>
                      <a:pt x="19769" y="6495"/>
                    </a:cubicBezTo>
                    <a:cubicBezTo>
                      <a:pt x="20126" y="5228"/>
                      <a:pt x="20608" y="4631"/>
                      <a:pt x="21081" y="4042"/>
                    </a:cubicBezTo>
                    <a:cubicBezTo>
                      <a:pt x="21500" y="3524"/>
                      <a:pt x="21893" y="3025"/>
                      <a:pt x="22125" y="2097"/>
                    </a:cubicBezTo>
                    <a:cubicBezTo>
                      <a:pt x="22294" y="1419"/>
                      <a:pt x="22312" y="714"/>
                      <a:pt x="221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16"/>
              <p:cNvSpPr/>
              <p:nvPr/>
            </p:nvSpPr>
            <p:spPr>
              <a:xfrm flipH="1" rot="981063">
                <a:off x="-1715958" y="3113287"/>
                <a:ext cx="1395502" cy="1074279"/>
              </a:xfrm>
              <a:custGeom>
                <a:rect b="b" l="l" r="r" t="t"/>
                <a:pathLst>
                  <a:path extrusionOk="0" h="9217" w="11973">
                    <a:moveTo>
                      <a:pt x="11838" y="1"/>
                    </a:moveTo>
                    <a:cubicBezTo>
                      <a:pt x="11446" y="322"/>
                      <a:pt x="10964" y="643"/>
                      <a:pt x="10393" y="973"/>
                    </a:cubicBezTo>
                    <a:cubicBezTo>
                      <a:pt x="10170" y="1107"/>
                      <a:pt x="9938" y="1241"/>
                      <a:pt x="9706" y="1366"/>
                    </a:cubicBezTo>
                    <a:cubicBezTo>
                      <a:pt x="8484" y="2053"/>
                      <a:pt x="7217" y="2757"/>
                      <a:pt x="6548" y="3757"/>
                    </a:cubicBezTo>
                    <a:cubicBezTo>
                      <a:pt x="6120" y="4390"/>
                      <a:pt x="5968" y="5095"/>
                      <a:pt x="5817" y="5773"/>
                    </a:cubicBezTo>
                    <a:cubicBezTo>
                      <a:pt x="5790" y="5898"/>
                      <a:pt x="5763" y="6023"/>
                      <a:pt x="5737" y="6147"/>
                    </a:cubicBezTo>
                    <a:cubicBezTo>
                      <a:pt x="5549" y="6950"/>
                      <a:pt x="5282" y="7771"/>
                      <a:pt x="4523" y="8404"/>
                    </a:cubicBezTo>
                    <a:cubicBezTo>
                      <a:pt x="4027" y="8817"/>
                      <a:pt x="3209" y="9141"/>
                      <a:pt x="2393" y="9141"/>
                    </a:cubicBezTo>
                    <a:cubicBezTo>
                      <a:pt x="2080" y="9141"/>
                      <a:pt x="1767" y="9093"/>
                      <a:pt x="1472" y="8984"/>
                    </a:cubicBezTo>
                    <a:cubicBezTo>
                      <a:pt x="357" y="8565"/>
                      <a:pt x="116" y="7486"/>
                      <a:pt x="455" y="6683"/>
                    </a:cubicBezTo>
                    <a:cubicBezTo>
                      <a:pt x="714" y="6040"/>
                      <a:pt x="1258" y="5478"/>
                      <a:pt x="1784" y="4934"/>
                    </a:cubicBezTo>
                    <a:cubicBezTo>
                      <a:pt x="1963" y="4756"/>
                      <a:pt x="2141" y="4568"/>
                      <a:pt x="2302" y="4381"/>
                    </a:cubicBezTo>
                    <a:cubicBezTo>
                      <a:pt x="3426" y="3132"/>
                      <a:pt x="4131" y="1723"/>
                      <a:pt x="4381" y="268"/>
                    </a:cubicBezTo>
                    <a:cubicBezTo>
                      <a:pt x="4345" y="268"/>
                      <a:pt x="4300" y="277"/>
                      <a:pt x="4265" y="277"/>
                    </a:cubicBezTo>
                    <a:cubicBezTo>
                      <a:pt x="4015" y="1714"/>
                      <a:pt x="3319" y="3105"/>
                      <a:pt x="2213" y="4345"/>
                    </a:cubicBezTo>
                    <a:cubicBezTo>
                      <a:pt x="2052" y="4524"/>
                      <a:pt x="1874" y="4711"/>
                      <a:pt x="1695" y="4890"/>
                    </a:cubicBezTo>
                    <a:cubicBezTo>
                      <a:pt x="1169" y="5443"/>
                      <a:pt x="616" y="6014"/>
                      <a:pt x="348" y="6656"/>
                    </a:cubicBezTo>
                    <a:cubicBezTo>
                      <a:pt x="0" y="7494"/>
                      <a:pt x="259" y="8610"/>
                      <a:pt x="1419" y="9047"/>
                    </a:cubicBezTo>
                    <a:cubicBezTo>
                      <a:pt x="1731" y="9163"/>
                      <a:pt x="2070" y="9216"/>
                      <a:pt x="2400" y="9216"/>
                    </a:cubicBezTo>
                    <a:cubicBezTo>
                      <a:pt x="3248" y="9216"/>
                      <a:pt x="4095" y="8877"/>
                      <a:pt x="4612" y="8449"/>
                    </a:cubicBezTo>
                    <a:cubicBezTo>
                      <a:pt x="5371" y="7807"/>
                      <a:pt x="5656" y="6968"/>
                      <a:pt x="5844" y="6165"/>
                    </a:cubicBezTo>
                    <a:cubicBezTo>
                      <a:pt x="5870" y="6040"/>
                      <a:pt x="5897" y="5915"/>
                      <a:pt x="5924" y="5791"/>
                    </a:cubicBezTo>
                    <a:cubicBezTo>
                      <a:pt x="6076" y="5113"/>
                      <a:pt x="6227" y="4417"/>
                      <a:pt x="6638" y="3792"/>
                    </a:cubicBezTo>
                    <a:cubicBezTo>
                      <a:pt x="7307" y="2811"/>
                      <a:pt x="8556" y="2106"/>
                      <a:pt x="9778" y="1419"/>
                    </a:cubicBezTo>
                    <a:cubicBezTo>
                      <a:pt x="10001" y="1294"/>
                      <a:pt x="10233" y="1161"/>
                      <a:pt x="10465" y="1036"/>
                    </a:cubicBezTo>
                    <a:cubicBezTo>
                      <a:pt x="11062" y="688"/>
                      <a:pt x="11562" y="340"/>
                      <a:pt x="119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6"/>
              <p:cNvSpPr/>
              <p:nvPr/>
            </p:nvSpPr>
            <p:spPr>
              <a:xfrm flipH="1" rot="981063">
                <a:off x="-2100725" y="3183844"/>
                <a:ext cx="1190716" cy="1488046"/>
              </a:xfrm>
              <a:custGeom>
                <a:rect b="b" l="l" r="r" t="t"/>
                <a:pathLst>
                  <a:path extrusionOk="0" h="12767" w="10216">
                    <a:moveTo>
                      <a:pt x="10216" y="1"/>
                    </a:moveTo>
                    <a:cubicBezTo>
                      <a:pt x="9529" y="1116"/>
                      <a:pt x="8092" y="2044"/>
                      <a:pt x="6915" y="2713"/>
                    </a:cubicBezTo>
                    <a:lnTo>
                      <a:pt x="6620" y="2873"/>
                    </a:lnTo>
                    <a:cubicBezTo>
                      <a:pt x="4738" y="3944"/>
                      <a:pt x="2793" y="5041"/>
                      <a:pt x="2320" y="6665"/>
                    </a:cubicBezTo>
                    <a:cubicBezTo>
                      <a:pt x="2142" y="7254"/>
                      <a:pt x="2196" y="7860"/>
                      <a:pt x="2240" y="8458"/>
                    </a:cubicBezTo>
                    <a:cubicBezTo>
                      <a:pt x="2294" y="9065"/>
                      <a:pt x="2347" y="9698"/>
                      <a:pt x="2151" y="10296"/>
                    </a:cubicBezTo>
                    <a:cubicBezTo>
                      <a:pt x="1839" y="11259"/>
                      <a:pt x="902" y="12080"/>
                      <a:pt x="1" y="12767"/>
                    </a:cubicBezTo>
                    <a:lnTo>
                      <a:pt x="153" y="12767"/>
                    </a:lnTo>
                    <a:cubicBezTo>
                      <a:pt x="1036" y="12089"/>
                      <a:pt x="1937" y="11268"/>
                      <a:pt x="2249" y="10314"/>
                    </a:cubicBezTo>
                    <a:cubicBezTo>
                      <a:pt x="2454" y="9707"/>
                      <a:pt x="2401" y="9065"/>
                      <a:pt x="2347" y="8449"/>
                    </a:cubicBezTo>
                    <a:cubicBezTo>
                      <a:pt x="2303" y="7860"/>
                      <a:pt x="2249" y="7254"/>
                      <a:pt x="2419" y="6674"/>
                    </a:cubicBezTo>
                    <a:cubicBezTo>
                      <a:pt x="2891" y="5077"/>
                      <a:pt x="4818" y="3989"/>
                      <a:pt x="6683" y="2936"/>
                    </a:cubicBezTo>
                    <a:lnTo>
                      <a:pt x="6977" y="2766"/>
                    </a:lnTo>
                    <a:cubicBezTo>
                      <a:pt x="8119" y="2124"/>
                      <a:pt x="9493" y="1241"/>
                      <a:pt x="10216" y="179"/>
                    </a:cubicBezTo>
                    <a:lnTo>
                      <a:pt x="1021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6"/>
              <p:cNvSpPr/>
              <p:nvPr/>
            </p:nvSpPr>
            <p:spPr>
              <a:xfrm flipH="1" rot="981063">
                <a:off x="-962467" y="4499332"/>
                <a:ext cx="289171" cy="193596"/>
              </a:xfrm>
              <a:custGeom>
                <a:rect b="b" l="l" r="r" t="t"/>
                <a:pathLst>
                  <a:path extrusionOk="0" h="1661" w="2481">
                    <a:moveTo>
                      <a:pt x="1296" y="73"/>
                    </a:moveTo>
                    <a:cubicBezTo>
                      <a:pt x="1352" y="73"/>
                      <a:pt x="1408" y="75"/>
                      <a:pt x="1463" y="81"/>
                    </a:cubicBezTo>
                    <a:cubicBezTo>
                      <a:pt x="1802" y="126"/>
                      <a:pt x="2070" y="259"/>
                      <a:pt x="2221" y="465"/>
                    </a:cubicBezTo>
                    <a:cubicBezTo>
                      <a:pt x="2364" y="670"/>
                      <a:pt x="2355" y="929"/>
                      <a:pt x="2186" y="1152"/>
                    </a:cubicBezTo>
                    <a:cubicBezTo>
                      <a:pt x="2016" y="1383"/>
                      <a:pt x="1722" y="1544"/>
                      <a:pt x="1410" y="1580"/>
                    </a:cubicBezTo>
                    <a:cubicBezTo>
                      <a:pt x="1364" y="1584"/>
                      <a:pt x="1319" y="1587"/>
                      <a:pt x="1273" y="1587"/>
                    </a:cubicBezTo>
                    <a:cubicBezTo>
                      <a:pt x="963" y="1587"/>
                      <a:pt x="664" y="1482"/>
                      <a:pt x="446" y="1303"/>
                    </a:cubicBezTo>
                    <a:cubicBezTo>
                      <a:pt x="196" y="1089"/>
                      <a:pt x="116" y="830"/>
                      <a:pt x="223" y="590"/>
                    </a:cubicBezTo>
                    <a:cubicBezTo>
                      <a:pt x="277" y="482"/>
                      <a:pt x="366" y="384"/>
                      <a:pt x="482" y="304"/>
                    </a:cubicBezTo>
                    <a:cubicBezTo>
                      <a:pt x="693" y="153"/>
                      <a:pt x="993" y="73"/>
                      <a:pt x="1296" y="73"/>
                    </a:cubicBezTo>
                    <a:close/>
                    <a:moveTo>
                      <a:pt x="1285" y="1"/>
                    </a:moveTo>
                    <a:cubicBezTo>
                      <a:pt x="964" y="1"/>
                      <a:pt x="633" y="90"/>
                      <a:pt x="410" y="251"/>
                    </a:cubicBezTo>
                    <a:cubicBezTo>
                      <a:pt x="277" y="340"/>
                      <a:pt x="187" y="447"/>
                      <a:pt x="125" y="563"/>
                    </a:cubicBezTo>
                    <a:cubicBezTo>
                      <a:pt x="0" y="830"/>
                      <a:pt x="89" y="1125"/>
                      <a:pt x="366" y="1348"/>
                    </a:cubicBezTo>
                    <a:cubicBezTo>
                      <a:pt x="607" y="1544"/>
                      <a:pt x="928" y="1660"/>
                      <a:pt x="1267" y="1660"/>
                    </a:cubicBezTo>
                    <a:cubicBezTo>
                      <a:pt x="1320" y="1660"/>
                      <a:pt x="1374" y="1660"/>
                      <a:pt x="1419" y="1651"/>
                    </a:cubicBezTo>
                    <a:cubicBezTo>
                      <a:pt x="1775" y="1615"/>
                      <a:pt x="2097" y="1446"/>
                      <a:pt x="2284" y="1187"/>
                    </a:cubicBezTo>
                    <a:cubicBezTo>
                      <a:pt x="2462" y="937"/>
                      <a:pt x="2480" y="652"/>
                      <a:pt x="2311" y="429"/>
                    </a:cubicBezTo>
                    <a:cubicBezTo>
                      <a:pt x="2141" y="206"/>
                      <a:pt x="1847" y="54"/>
                      <a:pt x="1481" y="10"/>
                    </a:cubicBezTo>
                    <a:cubicBezTo>
                      <a:pt x="1419" y="1"/>
                      <a:pt x="1356" y="1"/>
                      <a:pt x="12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6"/>
              <p:cNvSpPr/>
              <p:nvPr/>
            </p:nvSpPr>
            <p:spPr>
              <a:xfrm flipH="1" rot="981063">
                <a:off x="-2166243" y="3639798"/>
                <a:ext cx="659346" cy="946302"/>
              </a:xfrm>
              <a:custGeom>
                <a:rect b="b" l="l" r="r" t="t"/>
                <a:pathLst>
                  <a:path extrusionOk="0" h="8119" w="5657">
                    <a:moveTo>
                      <a:pt x="5657" y="1"/>
                    </a:moveTo>
                    <a:cubicBezTo>
                      <a:pt x="4996" y="375"/>
                      <a:pt x="4434" y="821"/>
                      <a:pt x="4024" y="1366"/>
                    </a:cubicBezTo>
                    <a:cubicBezTo>
                      <a:pt x="3515" y="2044"/>
                      <a:pt x="3301" y="2811"/>
                      <a:pt x="3087" y="3551"/>
                    </a:cubicBezTo>
                    <a:cubicBezTo>
                      <a:pt x="2980" y="3944"/>
                      <a:pt x="2864" y="4345"/>
                      <a:pt x="2713" y="4738"/>
                    </a:cubicBezTo>
                    <a:cubicBezTo>
                      <a:pt x="2195" y="6005"/>
                      <a:pt x="1241" y="7111"/>
                      <a:pt x="1" y="8119"/>
                    </a:cubicBezTo>
                    <a:lnTo>
                      <a:pt x="143" y="8119"/>
                    </a:lnTo>
                    <a:cubicBezTo>
                      <a:pt x="1365" y="7120"/>
                      <a:pt x="2302" y="6014"/>
                      <a:pt x="2811" y="4756"/>
                    </a:cubicBezTo>
                    <a:cubicBezTo>
                      <a:pt x="2971" y="4363"/>
                      <a:pt x="3087" y="3962"/>
                      <a:pt x="3194" y="3560"/>
                    </a:cubicBezTo>
                    <a:cubicBezTo>
                      <a:pt x="3399" y="2829"/>
                      <a:pt x="3614" y="2062"/>
                      <a:pt x="4122" y="1401"/>
                    </a:cubicBezTo>
                    <a:cubicBezTo>
                      <a:pt x="4506" y="884"/>
                      <a:pt x="5032" y="456"/>
                      <a:pt x="5657" y="90"/>
                    </a:cubicBezTo>
                    <a:lnTo>
                      <a:pt x="5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6"/>
              <p:cNvSpPr/>
              <p:nvPr/>
            </p:nvSpPr>
            <p:spPr>
              <a:xfrm flipH="1" rot="981063">
                <a:off x="153303" y="4797956"/>
                <a:ext cx="5273954" cy="1141880"/>
              </a:xfrm>
              <a:custGeom>
                <a:rect b="b" l="l" r="r" t="t"/>
                <a:pathLst>
                  <a:path extrusionOk="0" h="9797" w="45249">
                    <a:moveTo>
                      <a:pt x="13783" y="1"/>
                    </a:moveTo>
                    <a:cubicBezTo>
                      <a:pt x="12063" y="1"/>
                      <a:pt x="10360" y="331"/>
                      <a:pt x="8726" y="653"/>
                    </a:cubicBezTo>
                    <a:cubicBezTo>
                      <a:pt x="7503" y="894"/>
                      <a:pt x="6245" y="1144"/>
                      <a:pt x="4979" y="1251"/>
                    </a:cubicBezTo>
                    <a:cubicBezTo>
                      <a:pt x="4500" y="1292"/>
                      <a:pt x="4017" y="1312"/>
                      <a:pt x="3534" y="1312"/>
                    </a:cubicBezTo>
                    <a:cubicBezTo>
                      <a:pt x="2343" y="1312"/>
                      <a:pt x="1149" y="1188"/>
                      <a:pt x="1" y="947"/>
                    </a:cubicBezTo>
                    <a:lnTo>
                      <a:pt x="1" y="1036"/>
                    </a:lnTo>
                    <a:cubicBezTo>
                      <a:pt x="1172" y="1271"/>
                      <a:pt x="2371" y="1393"/>
                      <a:pt x="3554" y="1393"/>
                    </a:cubicBezTo>
                    <a:cubicBezTo>
                      <a:pt x="4038" y="1393"/>
                      <a:pt x="4520" y="1372"/>
                      <a:pt x="4997" y="1331"/>
                    </a:cubicBezTo>
                    <a:cubicBezTo>
                      <a:pt x="6272" y="1215"/>
                      <a:pt x="7530" y="965"/>
                      <a:pt x="8752" y="724"/>
                    </a:cubicBezTo>
                    <a:cubicBezTo>
                      <a:pt x="10408" y="407"/>
                      <a:pt x="12115" y="73"/>
                      <a:pt x="13850" y="73"/>
                    </a:cubicBezTo>
                    <a:cubicBezTo>
                      <a:pt x="13872" y="73"/>
                      <a:pt x="13895" y="73"/>
                      <a:pt x="13918" y="73"/>
                    </a:cubicBezTo>
                    <a:cubicBezTo>
                      <a:pt x="17834" y="109"/>
                      <a:pt x="21295" y="1857"/>
                      <a:pt x="24444" y="3740"/>
                    </a:cubicBezTo>
                    <a:cubicBezTo>
                      <a:pt x="24623" y="3847"/>
                      <a:pt x="24801" y="3954"/>
                      <a:pt x="24980" y="4061"/>
                    </a:cubicBezTo>
                    <a:cubicBezTo>
                      <a:pt x="27888" y="5800"/>
                      <a:pt x="30885" y="7602"/>
                      <a:pt x="34605" y="8120"/>
                    </a:cubicBezTo>
                    <a:cubicBezTo>
                      <a:pt x="35730" y="8271"/>
                      <a:pt x="36898" y="8307"/>
                      <a:pt x="38031" y="8334"/>
                    </a:cubicBezTo>
                    <a:cubicBezTo>
                      <a:pt x="39735" y="8387"/>
                      <a:pt x="41510" y="8432"/>
                      <a:pt x="43089" y="8914"/>
                    </a:cubicBezTo>
                    <a:cubicBezTo>
                      <a:pt x="43830" y="9137"/>
                      <a:pt x="44490" y="9440"/>
                      <a:pt x="45079" y="9797"/>
                    </a:cubicBezTo>
                    <a:lnTo>
                      <a:pt x="45248" y="9797"/>
                    </a:lnTo>
                    <a:cubicBezTo>
                      <a:pt x="44615" y="9404"/>
                      <a:pt x="43919" y="9083"/>
                      <a:pt x="43134" y="8842"/>
                    </a:cubicBezTo>
                    <a:cubicBezTo>
                      <a:pt x="41528" y="8361"/>
                      <a:pt x="39753" y="8307"/>
                      <a:pt x="38031" y="8262"/>
                    </a:cubicBezTo>
                    <a:cubicBezTo>
                      <a:pt x="36907" y="8227"/>
                      <a:pt x="35738" y="8200"/>
                      <a:pt x="34632" y="8048"/>
                    </a:cubicBezTo>
                    <a:cubicBezTo>
                      <a:pt x="30939" y="7531"/>
                      <a:pt x="27941" y="5738"/>
                      <a:pt x="25051" y="4007"/>
                    </a:cubicBezTo>
                    <a:cubicBezTo>
                      <a:pt x="24873" y="3891"/>
                      <a:pt x="24694" y="3793"/>
                      <a:pt x="24516" y="3686"/>
                    </a:cubicBezTo>
                    <a:cubicBezTo>
                      <a:pt x="21349" y="1786"/>
                      <a:pt x="17870" y="37"/>
                      <a:pt x="13918" y="2"/>
                    </a:cubicBezTo>
                    <a:cubicBezTo>
                      <a:pt x="13873" y="1"/>
                      <a:pt x="13828" y="1"/>
                      <a:pt x="137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16"/>
              <p:cNvSpPr/>
              <p:nvPr/>
            </p:nvSpPr>
            <p:spPr>
              <a:xfrm flipH="1" rot="981063">
                <a:off x="2303851" y="4774819"/>
                <a:ext cx="557478" cy="366096"/>
              </a:xfrm>
              <a:custGeom>
                <a:rect b="b" l="l" r="r" t="t"/>
                <a:pathLst>
                  <a:path extrusionOk="0" h="3141" w="4783">
                    <a:moveTo>
                      <a:pt x="1" y="1"/>
                    </a:moveTo>
                    <a:lnTo>
                      <a:pt x="1" y="1"/>
                    </a:lnTo>
                    <a:cubicBezTo>
                      <a:pt x="384" y="616"/>
                      <a:pt x="1152" y="1321"/>
                      <a:pt x="1696" y="1821"/>
                    </a:cubicBezTo>
                    <a:cubicBezTo>
                      <a:pt x="1901" y="2017"/>
                      <a:pt x="2079" y="2177"/>
                      <a:pt x="2186" y="2293"/>
                    </a:cubicBezTo>
                    <a:cubicBezTo>
                      <a:pt x="2481" y="2606"/>
                      <a:pt x="2766" y="2882"/>
                      <a:pt x="3186" y="3043"/>
                    </a:cubicBezTo>
                    <a:cubicBezTo>
                      <a:pt x="3355" y="3105"/>
                      <a:pt x="3560" y="3141"/>
                      <a:pt x="3765" y="3141"/>
                    </a:cubicBezTo>
                    <a:cubicBezTo>
                      <a:pt x="4078" y="3141"/>
                      <a:pt x="4381" y="3052"/>
                      <a:pt x="4550" y="2864"/>
                    </a:cubicBezTo>
                    <a:cubicBezTo>
                      <a:pt x="4782" y="2615"/>
                      <a:pt x="4684" y="2293"/>
                      <a:pt x="4577" y="2008"/>
                    </a:cubicBezTo>
                    <a:cubicBezTo>
                      <a:pt x="4461" y="1678"/>
                      <a:pt x="4327" y="1321"/>
                      <a:pt x="4122" y="982"/>
                    </a:cubicBezTo>
                    <a:cubicBezTo>
                      <a:pt x="4078" y="973"/>
                      <a:pt x="4033" y="964"/>
                      <a:pt x="3988" y="955"/>
                    </a:cubicBezTo>
                    <a:lnTo>
                      <a:pt x="3988" y="955"/>
                    </a:lnTo>
                    <a:cubicBezTo>
                      <a:pt x="4211" y="1303"/>
                      <a:pt x="4354" y="1678"/>
                      <a:pt x="4479" y="2026"/>
                    </a:cubicBezTo>
                    <a:cubicBezTo>
                      <a:pt x="4586" y="2311"/>
                      <a:pt x="4666" y="2606"/>
                      <a:pt x="4461" y="2829"/>
                    </a:cubicBezTo>
                    <a:cubicBezTo>
                      <a:pt x="4313" y="2993"/>
                      <a:pt x="4046" y="3062"/>
                      <a:pt x="3771" y="3062"/>
                    </a:cubicBezTo>
                    <a:cubicBezTo>
                      <a:pt x="3582" y="3062"/>
                      <a:pt x="3390" y="3029"/>
                      <a:pt x="3230" y="2971"/>
                    </a:cubicBezTo>
                    <a:cubicBezTo>
                      <a:pt x="3034" y="2900"/>
                      <a:pt x="2864" y="2793"/>
                      <a:pt x="2713" y="2668"/>
                    </a:cubicBezTo>
                    <a:cubicBezTo>
                      <a:pt x="2561" y="2552"/>
                      <a:pt x="2418" y="2400"/>
                      <a:pt x="2276" y="2249"/>
                    </a:cubicBezTo>
                    <a:cubicBezTo>
                      <a:pt x="2169" y="2133"/>
                      <a:pt x="1990" y="1972"/>
                      <a:pt x="1776" y="1776"/>
                    </a:cubicBezTo>
                    <a:cubicBezTo>
                      <a:pt x="1259" y="1294"/>
                      <a:pt x="536" y="625"/>
                      <a:pt x="135" y="36"/>
                    </a:cubicBezTo>
                    <a:cubicBezTo>
                      <a:pt x="90" y="19"/>
                      <a:pt x="45" y="10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16"/>
              <p:cNvSpPr/>
              <p:nvPr/>
            </p:nvSpPr>
            <p:spPr>
              <a:xfrm flipH="1" rot="981063">
                <a:off x="1534394" y="5375166"/>
                <a:ext cx="3809919" cy="763079"/>
              </a:xfrm>
              <a:custGeom>
                <a:rect b="b" l="l" r="r" t="t"/>
                <a:pathLst>
                  <a:path extrusionOk="0" h="6547" w="32688">
                    <a:moveTo>
                      <a:pt x="12281" y="0"/>
                    </a:moveTo>
                    <a:cubicBezTo>
                      <a:pt x="10163" y="0"/>
                      <a:pt x="8015" y="363"/>
                      <a:pt x="5924" y="713"/>
                    </a:cubicBezTo>
                    <a:cubicBezTo>
                      <a:pt x="5478" y="793"/>
                      <a:pt x="5023" y="864"/>
                      <a:pt x="4577" y="944"/>
                    </a:cubicBezTo>
                    <a:cubicBezTo>
                      <a:pt x="4461" y="962"/>
                      <a:pt x="4336" y="980"/>
                      <a:pt x="4211" y="998"/>
                    </a:cubicBezTo>
                    <a:cubicBezTo>
                      <a:pt x="2974" y="1203"/>
                      <a:pt x="1602" y="1423"/>
                      <a:pt x="336" y="1423"/>
                    </a:cubicBezTo>
                    <a:cubicBezTo>
                      <a:pt x="223" y="1423"/>
                      <a:pt x="111" y="1421"/>
                      <a:pt x="1" y="1417"/>
                    </a:cubicBezTo>
                    <a:lnTo>
                      <a:pt x="1" y="1489"/>
                    </a:lnTo>
                    <a:cubicBezTo>
                      <a:pt x="128" y="1494"/>
                      <a:pt x="257" y="1496"/>
                      <a:pt x="387" y="1496"/>
                    </a:cubicBezTo>
                    <a:cubicBezTo>
                      <a:pt x="1654" y="1496"/>
                      <a:pt x="3008" y="1272"/>
                      <a:pt x="4238" y="1069"/>
                    </a:cubicBezTo>
                    <a:cubicBezTo>
                      <a:pt x="4363" y="1052"/>
                      <a:pt x="4479" y="1034"/>
                      <a:pt x="4595" y="1016"/>
                    </a:cubicBezTo>
                    <a:cubicBezTo>
                      <a:pt x="5041" y="944"/>
                      <a:pt x="5505" y="864"/>
                      <a:pt x="5942" y="793"/>
                    </a:cubicBezTo>
                    <a:cubicBezTo>
                      <a:pt x="8036" y="437"/>
                      <a:pt x="10178" y="76"/>
                      <a:pt x="12285" y="76"/>
                    </a:cubicBezTo>
                    <a:cubicBezTo>
                      <a:pt x="13185" y="76"/>
                      <a:pt x="14080" y="142"/>
                      <a:pt x="14961" y="302"/>
                    </a:cubicBezTo>
                    <a:cubicBezTo>
                      <a:pt x="17058" y="686"/>
                      <a:pt x="18896" y="1578"/>
                      <a:pt x="20662" y="2434"/>
                    </a:cubicBezTo>
                    <a:cubicBezTo>
                      <a:pt x="22161" y="3166"/>
                      <a:pt x="23713" y="3924"/>
                      <a:pt x="25435" y="4379"/>
                    </a:cubicBezTo>
                    <a:cubicBezTo>
                      <a:pt x="26157" y="4575"/>
                      <a:pt x="26916" y="4709"/>
                      <a:pt x="27647" y="4843"/>
                    </a:cubicBezTo>
                    <a:cubicBezTo>
                      <a:pt x="28218" y="4950"/>
                      <a:pt x="28816" y="5057"/>
                      <a:pt x="29387" y="5191"/>
                    </a:cubicBezTo>
                    <a:cubicBezTo>
                      <a:pt x="30823" y="5521"/>
                      <a:pt x="31858" y="5967"/>
                      <a:pt x="32554" y="6547"/>
                    </a:cubicBezTo>
                    <a:lnTo>
                      <a:pt x="32687" y="6547"/>
                    </a:lnTo>
                    <a:cubicBezTo>
                      <a:pt x="31983" y="5931"/>
                      <a:pt x="30912" y="5467"/>
                      <a:pt x="29422" y="5120"/>
                    </a:cubicBezTo>
                    <a:cubicBezTo>
                      <a:pt x="28842" y="4986"/>
                      <a:pt x="28254" y="4879"/>
                      <a:pt x="27674" y="4772"/>
                    </a:cubicBezTo>
                    <a:cubicBezTo>
                      <a:pt x="26942" y="4638"/>
                      <a:pt x="26193" y="4504"/>
                      <a:pt x="25470" y="4308"/>
                    </a:cubicBezTo>
                    <a:cubicBezTo>
                      <a:pt x="23766" y="3862"/>
                      <a:pt x="22223" y="3103"/>
                      <a:pt x="20724" y="2381"/>
                    </a:cubicBezTo>
                    <a:cubicBezTo>
                      <a:pt x="18949" y="1507"/>
                      <a:pt x="17111" y="614"/>
                      <a:pt x="14988" y="231"/>
                    </a:cubicBezTo>
                    <a:cubicBezTo>
                      <a:pt x="14096" y="67"/>
                      <a:pt x="13191" y="0"/>
                      <a:pt x="12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6"/>
              <p:cNvSpPr/>
              <p:nvPr/>
            </p:nvSpPr>
            <p:spPr>
              <a:xfrm flipH="1" rot="981088">
                <a:off x="3135611" y="5856089"/>
                <a:ext cx="2108153" cy="487558"/>
              </a:xfrm>
              <a:custGeom>
                <a:rect b="b" l="l" r="r" t="t"/>
                <a:pathLst>
                  <a:path extrusionOk="0" h="4205" w="18182">
                    <a:moveTo>
                      <a:pt x="8351" y="1"/>
                    </a:moveTo>
                    <a:cubicBezTo>
                      <a:pt x="5749" y="1"/>
                      <a:pt x="3174" y="781"/>
                      <a:pt x="1258" y="2233"/>
                    </a:cubicBezTo>
                    <a:cubicBezTo>
                      <a:pt x="402" y="2876"/>
                      <a:pt x="0" y="3545"/>
                      <a:pt x="54" y="4205"/>
                    </a:cubicBezTo>
                    <a:lnTo>
                      <a:pt x="161" y="4205"/>
                    </a:lnTo>
                    <a:cubicBezTo>
                      <a:pt x="107" y="3563"/>
                      <a:pt x="500" y="2911"/>
                      <a:pt x="1339" y="2278"/>
                    </a:cubicBezTo>
                    <a:cubicBezTo>
                      <a:pt x="3230" y="842"/>
                      <a:pt x="5781" y="74"/>
                      <a:pt x="8350" y="74"/>
                    </a:cubicBezTo>
                    <a:cubicBezTo>
                      <a:pt x="9448" y="74"/>
                      <a:pt x="10545" y="208"/>
                      <a:pt x="11598" y="503"/>
                    </a:cubicBezTo>
                    <a:cubicBezTo>
                      <a:pt x="14265" y="1225"/>
                      <a:pt x="16272" y="2760"/>
                      <a:pt x="18039" y="4205"/>
                    </a:cubicBezTo>
                    <a:lnTo>
                      <a:pt x="18181" y="4205"/>
                    </a:lnTo>
                    <a:cubicBezTo>
                      <a:pt x="16397" y="2742"/>
                      <a:pt x="14354" y="1172"/>
                      <a:pt x="11633" y="431"/>
                    </a:cubicBezTo>
                    <a:cubicBezTo>
                      <a:pt x="10567" y="141"/>
                      <a:pt x="9456" y="1"/>
                      <a:pt x="83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6"/>
              <p:cNvSpPr/>
              <p:nvPr/>
            </p:nvSpPr>
            <p:spPr>
              <a:xfrm flipH="1" rot="981088">
                <a:off x="2921951" y="5664637"/>
                <a:ext cx="245344" cy="170674"/>
              </a:xfrm>
              <a:custGeom>
                <a:rect b="b" l="l" r="r" t="t"/>
                <a:pathLst>
                  <a:path extrusionOk="0" h="1472" w="2116">
                    <a:moveTo>
                      <a:pt x="974" y="1"/>
                    </a:moveTo>
                    <a:cubicBezTo>
                      <a:pt x="804" y="1"/>
                      <a:pt x="640" y="30"/>
                      <a:pt x="500" y="89"/>
                    </a:cubicBezTo>
                    <a:lnTo>
                      <a:pt x="554" y="152"/>
                    </a:lnTo>
                    <a:cubicBezTo>
                      <a:pt x="678" y="102"/>
                      <a:pt x="820" y="78"/>
                      <a:pt x="968" y="78"/>
                    </a:cubicBezTo>
                    <a:cubicBezTo>
                      <a:pt x="1142" y="78"/>
                      <a:pt x="1323" y="111"/>
                      <a:pt x="1491" y="178"/>
                    </a:cubicBezTo>
                    <a:cubicBezTo>
                      <a:pt x="1803" y="294"/>
                      <a:pt x="1999" y="509"/>
                      <a:pt x="1999" y="723"/>
                    </a:cubicBezTo>
                    <a:cubicBezTo>
                      <a:pt x="2008" y="946"/>
                      <a:pt x="1821" y="1160"/>
                      <a:pt x="1517" y="1285"/>
                    </a:cubicBezTo>
                    <a:cubicBezTo>
                      <a:pt x="1342" y="1362"/>
                      <a:pt x="1150" y="1400"/>
                      <a:pt x="965" y="1400"/>
                    </a:cubicBezTo>
                    <a:cubicBezTo>
                      <a:pt x="829" y="1400"/>
                      <a:pt x="698" y="1380"/>
                      <a:pt x="581" y="1338"/>
                    </a:cubicBezTo>
                    <a:cubicBezTo>
                      <a:pt x="313" y="1231"/>
                      <a:pt x="135" y="1017"/>
                      <a:pt x="126" y="758"/>
                    </a:cubicBezTo>
                    <a:cubicBezTo>
                      <a:pt x="108" y="509"/>
                      <a:pt x="260" y="285"/>
                      <a:pt x="518" y="170"/>
                    </a:cubicBezTo>
                    <a:lnTo>
                      <a:pt x="465" y="98"/>
                    </a:lnTo>
                    <a:cubicBezTo>
                      <a:pt x="170" y="232"/>
                      <a:pt x="1" y="491"/>
                      <a:pt x="19" y="767"/>
                    </a:cubicBezTo>
                    <a:cubicBezTo>
                      <a:pt x="28" y="1044"/>
                      <a:pt x="233" y="1285"/>
                      <a:pt x="536" y="1401"/>
                    </a:cubicBezTo>
                    <a:cubicBezTo>
                      <a:pt x="670" y="1454"/>
                      <a:pt x="813" y="1472"/>
                      <a:pt x="973" y="1472"/>
                    </a:cubicBezTo>
                    <a:cubicBezTo>
                      <a:pt x="1170" y="1472"/>
                      <a:pt x="1384" y="1436"/>
                      <a:pt x="1571" y="1356"/>
                    </a:cubicBezTo>
                    <a:cubicBezTo>
                      <a:pt x="1910" y="1204"/>
                      <a:pt x="2115" y="963"/>
                      <a:pt x="2106" y="723"/>
                    </a:cubicBezTo>
                    <a:cubicBezTo>
                      <a:pt x="2106" y="482"/>
                      <a:pt x="1883" y="250"/>
                      <a:pt x="1544" y="107"/>
                    </a:cubicBezTo>
                    <a:cubicBezTo>
                      <a:pt x="1361" y="37"/>
                      <a:pt x="1164" y="1"/>
                      <a:pt x="9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3" name="Google Shape;253;p16"/>
            <p:cNvSpPr/>
            <p:nvPr/>
          </p:nvSpPr>
          <p:spPr>
            <a:xfrm rot="-1004815">
              <a:off x="5512241" y="3143073"/>
              <a:ext cx="2094905" cy="856304"/>
            </a:xfrm>
            <a:custGeom>
              <a:rect b="b" l="l" r="r" t="t"/>
              <a:pathLst>
                <a:path extrusionOk="0" h="4284" w="12134">
                  <a:moveTo>
                    <a:pt x="11581" y="1"/>
                  </a:moveTo>
                  <a:cubicBezTo>
                    <a:pt x="11459" y="1"/>
                    <a:pt x="11334" y="32"/>
                    <a:pt x="11215" y="64"/>
                  </a:cubicBezTo>
                  <a:cubicBezTo>
                    <a:pt x="10349" y="305"/>
                    <a:pt x="9573" y="858"/>
                    <a:pt x="9065" y="1598"/>
                  </a:cubicBezTo>
                  <a:cubicBezTo>
                    <a:pt x="8975" y="1732"/>
                    <a:pt x="8886" y="1866"/>
                    <a:pt x="8752" y="1955"/>
                  </a:cubicBezTo>
                  <a:cubicBezTo>
                    <a:pt x="8681" y="2003"/>
                    <a:pt x="8592" y="2033"/>
                    <a:pt x="8509" y="2033"/>
                  </a:cubicBezTo>
                  <a:cubicBezTo>
                    <a:pt x="8435" y="2033"/>
                    <a:pt x="8365" y="2010"/>
                    <a:pt x="8315" y="1955"/>
                  </a:cubicBezTo>
                  <a:cubicBezTo>
                    <a:pt x="8146" y="1786"/>
                    <a:pt x="8271" y="1491"/>
                    <a:pt x="8190" y="1268"/>
                  </a:cubicBezTo>
                  <a:cubicBezTo>
                    <a:pt x="8134" y="1081"/>
                    <a:pt x="7938" y="981"/>
                    <a:pt x="7739" y="981"/>
                  </a:cubicBezTo>
                  <a:cubicBezTo>
                    <a:pt x="7654" y="981"/>
                    <a:pt x="7569" y="999"/>
                    <a:pt x="7495" y="1036"/>
                  </a:cubicBezTo>
                  <a:cubicBezTo>
                    <a:pt x="7245" y="1152"/>
                    <a:pt x="7093" y="1420"/>
                    <a:pt x="6995" y="1679"/>
                  </a:cubicBezTo>
                  <a:cubicBezTo>
                    <a:pt x="6897" y="1937"/>
                    <a:pt x="6843" y="2214"/>
                    <a:pt x="6718" y="2464"/>
                  </a:cubicBezTo>
                  <a:cubicBezTo>
                    <a:pt x="6585" y="2705"/>
                    <a:pt x="6353" y="2928"/>
                    <a:pt x="6076" y="2937"/>
                  </a:cubicBezTo>
                  <a:cubicBezTo>
                    <a:pt x="5800" y="2937"/>
                    <a:pt x="5523" y="2651"/>
                    <a:pt x="5621" y="2392"/>
                  </a:cubicBezTo>
                  <a:cubicBezTo>
                    <a:pt x="5764" y="2044"/>
                    <a:pt x="5755" y="1554"/>
                    <a:pt x="5675" y="1188"/>
                  </a:cubicBezTo>
                  <a:cubicBezTo>
                    <a:pt x="5604" y="867"/>
                    <a:pt x="5313" y="573"/>
                    <a:pt x="5002" y="573"/>
                  </a:cubicBezTo>
                  <a:cubicBezTo>
                    <a:pt x="4958" y="573"/>
                    <a:pt x="4915" y="578"/>
                    <a:pt x="4872" y="590"/>
                  </a:cubicBezTo>
                  <a:cubicBezTo>
                    <a:pt x="4292" y="751"/>
                    <a:pt x="4336" y="1705"/>
                    <a:pt x="3801" y="1973"/>
                  </a:cubicBezTo>
                  <a:cubicBezTo>
                    <a:pt x="3409" y="1813"/>
                    <a:pt x="3079" y="1536"/>
                    <a:pt x="2757" y="1268"/>
                  </a:cubicBezTo>
                  <a:cubicBezTo>
                    <a:pt x="2427" y="1001"/>
                    <a:pt x="2097" y="733"/>
                    <a:pt x="1696" y="581"/>
                  </a:cubicBezTo>
                  <a:cubicBezTo>
                    <a:pt x="1525" y="519"/>
                    <a:pt x="1339" y="484"/>
                    <a:pt x="1155" y="484"/>
                  </a:cubicBezTo>
                  <a:cubicBezTo>
                    <a:pt x="916" y="484"/>
                    <a:pt x="679" y="543"/>
                    <a:pt x="483" y="680"/>
                  </a:cubicBezTo>
                  <a:cubicBezTo>
                    <a:pt x="144" y="929"/>
                    <a:pt x="1" y="1465"/>
                    <a:pt x="260" y="1795"/>
                  </a:cubicBezTo>
                  <a:cubicBezTo>
                    <a:pt x="625" y="2259"/>
                    <a:pt x="1437" y="2089"/>
                    <a:pt x="1839" y="2517"/>
                  </a:cubicBezTo>
                  <a:cubicBezTo>
                    <a:pt x="2097" y="2794"/>
                    <a:pt x="2097" y="3204"/>
                    <a:pt x="2169" y="3579"/>
                  </a:cubicBezTo>
                  <a:cubicBezTo>
                    <a:pt x="2311" y="4284"/>
                    <a:pt x="2722" y="4203"/>
                    <a:pt x="3319" y="4239"/>
                  </a:cubicBezTo>
                  <a:cubicBezTo>
                    <a:pt x="4015" y="4275"/>
                    <a:pt x="4711" y="4284"/>
                    <a:pt x="5407" y="4284"/>
                  </a:cubicBezTo>
                  <a:cubicBezTo>
                    <a:pt x="6799" y="4284"/>
                    <a:pt x="8199" y="4203"/>
                    <a:pt x="9582" y="4043"/>
                  </a:cubicBezTo>
                  <a:lnTo>
                    <a:pt x="9707" y="3686"/>
                  </a:lnTo>
                  <a:cubicBezTo>
                    <a:pt x="10001" y="2598"/>
                    <a:pt x="10697" y="1616"/>
                    <a:pt x="11625" y="992"/>
                  </a:cubicBezTo>
                  <a:cubicBezTo>
                    <a:pt x="11857" y="831"/>
                    <a:pt x="12133" y="626"/>
                    <a:pt x="12089" y="358"/>
                  </a:cubicBezTo>
                  <a:cubicBezTo>
                    <a:pt x="12062" y="180"/>
                    <a:pt x="11902" y="55"/>
                    <a:pt x="11732" y="19"/>
                  </a:cubicBezTo>
                  <a:cubicBezTo>
                    <a:pt x="11682" y="6"/>
                    <a:pt x="11632" y="1"/>
                    <a:pt x="11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1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17"/>
          <p:cNvGrpSpPr/>
          <p:nvPr/>
        </p:nvGrpSpPr>
        <p:grpSpPr>
          <a:xfrm rot="10800000">
            <a:off x="-5913" y="-9692"/>
            <a:ext cx="9144275" cy="5143704"/>
            <a:chOff x="686050" y="729900"/>
            <a:chExt cx="6112075" cy="3438075"/>
          </a:xfrm>
        </p:grpSpPr>
        <p:sp>
          <p:nvSpPr>
            <p:cNvPr id="256" name="Google Shape;256;p17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17"/>
          <p:cNvSpPr/>
          <p:nvPr/>
        </p:nvSpPr>
        <p:spPr>
          <a:xfrm>
            <a:off x="-164150" y="-139213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7"/>
          <p:cNvSpPr/>
          <p:nvPr/>
        </p:nvSpPr>
        <p:spPr>
          <a:xfrm>
            <a:off x="-164139" y="4120062"/>
            <a:ext cx="4269545" cy="111530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7"/>
          <p:cNvSpPr/>
          <p:nvPr/>
        </p:nvSpPr>
        <p:spPr>
          <a:xfrm>
            <a:off x="6436811" y="3539212"/>
            <a:ext cx="2869727" cy="1751959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7"/>
          <p:cNvSpPr/>
          <p:nvPr/>
        </p:nvSpPr>
        <p:spPr>
          <a:xfrm rot="-10044979">
            <a:off x="3125805" y="-703887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7"/>
          <p:cNvSpPr txBox="1"/>
          <p:nvPr>
            <p:ph hasCustomPrompt="1" type="title"/>
          </p:nvPr>
        </p:nvSpPr>
        <p:spPr>
          <a:xfrm>
            <a:off x="5956025" y="539500"/>
            <a:ext cx="2474700" cy="1660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3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7"/>
          <p:cNvSpPr txBox="1"/>
          <p:nvPr>
            <p:ph idx="2" type="ctrTitle"/>
          </p:nvPr>
        </p:nvSpPr>
        <p:spPr>
          <a:xfrm>
            <a:off x="713225" y="539500"/>
            <a:ext cx="4628700" cy="16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7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8"/>
          <p:cNvGrpSpPr/>
          <p:nvPr/>
        </p:nvGrpSpPr>
        <p:grpSpPr>
          <a:xfrm flipH="1" rot="10800000">
            <a:off x="-5913" y="-21384"/>
            <a:ext cx="9144275" cy="5143704"/>
            <a:chOff x="686050" y="729900"/>
            <a:chExt cx="6112075" cy="3438075"/>
          </a:xfrm>
        </p:grpSpPr>
        <p:sp>
          <p:nvSpPr>
            <p:cNvPr id="272" name="Google Shape;272;p18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0" name="Google Shape;280;p18"/>
          <p:cNvSpPr/>
          <p:nvPr/>
        </p:nvSpPr>
        <p:spPr>
          <a:xfrm flipH="1" rot="10800000">
            <a:off x="-51100" y="2160152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8"/>
          <p:cNvSpPr/>
          <p:nvPr/>
        </p:nvSpPr>
        <p:spPr>
          <a:xfrm flipH="1" rot="10800000">
            <a:off x="2099" y="-68479"/>
            <a:ext cx="4103296" cy="1071881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8"/>
          <p:cNvSpPr/>
          <p:nvPr/>
        </p:nvSpPr>
        <p:spPr>
          <a:xfrm flipH="1" rot="10800000">
            <a:off x="6436819" y="-21383"/>
            <a:ext cx="2707200" cy="1652736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8"/>
          <p:cNvSpPr/>
          <p:nvPr/>
        </p:nvSpPr>
        <p:spPr>
          <a:xfrm flipH="1" rot="-755021">
            <a:off x="3125805" y="3893072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8"/>
          <p:cNvSpPr txBox="1"/>
          <p:nvPr>
            <p:ph hasCustomPrompt="1" type="title"/>
          </p:nvPr>
        </p:nvSpPr>
        <p:spPr>
          <a:xfrm>
            <a:off x="713225" y="1087913"/>
            <a:ext cx="1274400" cy="1034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5" name="Google Shape;285;p18"/>
          <p:cNvSpPr txBox="1"/>
          <p:nvPr>
            <p:ph idx="2" type="ctrTitle"/>
          </p:nvPr>
        </p:nvSpPr>
        <p:spPr>
          <a:xfrm>
            <a:off x="713225" y="2395084"/>
            <a:ext cx="4962600" cy="16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9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9"/>
          <p:cNvGrpSpPr/>
          <p:nvPr/>
        </p:nvGrpSpPr>
        <p:grpSpPr>
          <a:xfrm rot="10800000">
            <a:off x="-5913" y="-21384"/>
            <a:ext cx="9144275" cy="5143704"/>
            <a:chOff x="686050" y="729900"/>
            <a:chExt cx="6112075" cy="3438075"/>
          </a:xfrm>
        </p:grpSpPr>
        <p:sp>
          <p:nvSpPr>
            <p:cNvPr id="288" name="Google Shape;288;p19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6" name="Google Shape;296;p19"/>
          <p:cNvSpPr/>
          <p:nvPr/>
        </p:nvSpPr>
        <p:spPr>
          <a:xfrm rot="10800000">
            <a:off x="5031714" y="-68479"/>
            <a:ext cx="4103296" cy="1071881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9"/>
          <p:cNvSpPr/>
          <p:nvPr/>
        </p:nvSpPr>
        <p:spPr>
          <a:xfrm rot="10800000">
            <a:off x="-280108" y="-209783"/>
            <a:ext cx="2707200" cy="1652736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9"/>
          <p:cNvSpPr/>
          <p:nvPr/>
        </p:nvSpPr>
        <p:spPr>
          <a:xfrm rot="755021">
            <a:off x="-1573665" y="3893072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9"/>
          <p:cNvSpPr/>
          <p:nvPr/>
        </p:nvSpPr>
        <p:spPr>
          <a:xfrm rot="10800000">
            <a:off x="6050678" y="3045677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9"/>
          <p:cNvSpPr txBox="1"/>
          <p:nvPr>
            <p:ph hasCustomPrompt="1" type="title"/>
          </p:nvPr>
        </p:nvSpPr>
        <p:spPr>
          <a:xfrm>
            <a:off x="3830850" y="1482125"/>
            <a:ext cx="1482300" cy="1034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9"/>
          <p:cNvSpPr txBox="1"/>
          <p:nvPr>
            <p:ph idx="2" type="ctrTitle"/>
          </p:nvPr>
        </p:nvSpPr>
        <p:spPr>
          <a:xfrm>
            <a:off x="1598400" y="2789275"/>
            <a:ext cx="5947200" cy="8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20"/>
          <p:cNvGrpSpPr/>
          <p:nvPr/>
        </p:nvGrpSpPr>
        <p:grpSpPr>
          <a:xfrm flipH="1">
            <a:off x="-5913" y="-9692"/>
            <a:ext cx="9144275" cy="5143704"/>
            <a:chOff x="686050" y="729900"/>
            <a:chExt cx="6112075" cy="3438075"/>
          </a:xfrm>
        </p:grpSpPr>
        <p:sp>
          <p:nvSpPr>
            <p:cNvPr id="304" name="Google Shape;304;p20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2" name="Google Shape;312;p20"/>
          <p:cNvSpPr/>
          <p:nvPr/>
        </p:nvSpPr>
        <p:spPr>
          <a:xfrm rot="10800000">
            <a:off x="6443430" y="2498069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0"/>
          <p:cNvSpPr/>
          <p:nvPr/>
        </p:nvSpPr>
        <p:spPr>
          <a:xfrm rot="10800000">
            <a:off x="4965755" y="-78940"/>
            <a:ext cx="4269545" cy="111530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0"/>
          <p:cNvSpPr/>
          <p:nvPr/>
        </p:nvSpPr>
        <p:spPr>
          <a:xfrm rot="10800000">
            <a:off x="-18747" y="-28556"/>
            <a:ext cx="3132883" cy="1912615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0"/>
          <p:cNvSpPr/>
          <p:nvPr/>
        </p:nvSpPr>
        <p:spPr>
          <a:xfrm rot="755021">
            <a:off x="-1564030" y="3193421"/>
            <a:ext cx="7584970" cy="2675240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0"/>
          <p:cNvSpPr txBox="1"/>
          <p:nvPr>
            <p:ph idx="1" type="subTitle"/>
          </p:nvPr>
        </p:nvSpPr>
        <p:spPr>
          <a:xfrm>
            <a:off x="720000" y="2249575"/>
            <a:ext cx="3852000" cy="20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7" name="Google Shape;317;p20"/>
          <p:cNvSpPr/>
          <p:nvPr/>
        </p:nvSpPr>
        <p:spPr>
          <a:xfrm flipH="1" rot="5595722">
            <a:off x="4588864" y="71898"/>
            <a:ext cx="5962513" cy="4681932"/>
          </a:xfrm>
          <a:prstGeom prst="flowChartDocumen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0"/>
          <p:cNvSpPr/>
          <p:nvPr>
            <p:ph idx="2" type="pic"/>
          </p:nvPr>
        </p:nvSpPr>
        <p:spPr>
          <a:xfrm flipH="1" rot="5400000">
            <a:off x="5100015" y="395940"/>
            <a:ext cx="5331366" cy="4257954"/>
          </a:xfrm>
          <a:prstGeom prst="flowChartDocument">
            <a:avLst/>
          </a:prstGeom>
          <a:noFill/>
          <a:ln>
            <a:noFill/>
          </a:ln>
        </p:spPr>
      </p:sp>
      <p:sp>
        <p:nvSpPr>
          <p:cNvPr id="319" name="Google Shape;319;p20"/>
          <p:cNvSpPr txBox="1"/>
          <p:nvPr>
            <p:ph type="ctrTitle"/>
          </p:nvPr>
        </p:nvSpPr>
        <p:spPr>
          <a:xfrm>
            <a:off x="720000" y="840725"/>
            <a:ext cx="2867100" cy="126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 flipH="1" rot="10800000">
            <a:off x="-5913" y="-21384"/>
            <a:ext cx="9144275" cy="5143704"/>
            <a:chOff x="686050" y="729900"/>
            <a:chExt cx="6112075" cy="3438075"/>
          </a:xfrm>
        </p:grpSpPr>
        <p:sp>
          <p:nvSpPr>
            <p:cNvPr id="44" name="Google Shape;44;p3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3"/>
          <p:cNvSpPr/>
          <p:nvPr/>
        </p:nvSpPr>
        <p:spPr>
          <a:xfrm flipH="1" rot="10800000">
            <a:off x="-164150" y="2314377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 flipH="1" rot="10800000">
            <a:off x="2099" y="-21379"/>
            <a:ext cx="4103296" cy="1071881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 flipH="1" rot="10800000">
            <a:off x="6436819" y="-21383"/>
            <a:ext cx="2707200" cy="1652736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 flipH="1" rot="-755021">
            <a:off x="3125805" y="3893072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3"/>
          <p:cNvGrpSpPr/>
          <p:nvPr/>
        </p:nvGrpSpPr>
        <p:grpSpPr>
          <a:xfrm rot="-1033477">
            <a:off x="-1305048" y="1812162"/>
            <a:ext cx="10661226" cy="5118075"/>
            <a:chOff x="-2294257" y="2852149"/>
            <a:chExt cx="7930132" cy="3806974"/>
          </a:xfrm>
        </p:grpSpPr>
        <p:sp>
          <p:nvSpPr>
            <p:cNvPr id="57" name="Google Shape;57;p3"/>
            <p:cNvSpPr/>
            <p:nvPr/>
          </p:nvSpPr>
          <p:spPr>
            <a:xfrm flipH="1" rot="981063">
              <a:off x="-2196492" y="3850123"/>
              <a:ext cx="1874888" cy="906324"/>
            </a:xfrm>
            <a:custGeom>
              <a:rect b="b" l="l" r="r" t="t"/>
              <a:pathLst>
                <a:path extrusionOk="0" h="7776" w="16086">
                  <a:moveTo>
                    <a:pt x="15026" y="1"/>
                  </a:moveTo>
                  <a:cubicBezTo>
                    <a:pt x="12975" y="1"/>
                    <a:pt x="10993" y="773"/>
                    <a:pt x="10287" y="2298"/>
                  </a:cubicBezTo>
                  <a:cubicBezTo>
                    <a:pt x="10198" y="2297"/>
                    <a:pt x="10108" y="2296"/>
                    <a:pt x="10019" y="2296"/>
                  </a:cubicBezTo>
                  <a:cubicBezTo>
                    <a:pt x="7529" y="2296"/>
                    <a:pt x="5035" y="3013"/>
                    <a:pt x="3123" y="4279"/>
                  </a:cubicBezTo>
                  <a:cubicBezTo>
                    <a:pt x="1732" y="5207"/>
                    <a:pt x="652" y="6429"/>
                    <a:pt x="1" y="7776"/>
                  </a:cubicBezTo>
                  <a:lnTo>
                    <a:pt x="16086" y="7776"/>
                  </a:lnTo>
                  <a:lnTo>
                    <a:pt x="16086" y="77"/>
                  </a:lnTo>
                  <a:cubicBezTo>
                    <a:pt x="15934" y="59"/>
                    <a:pt x="15782" y="41"/>
                    <a:pt x="15639" y="24"/>
                  </a:cubicBezTo>
                  <a:cubicBezTo>
                    <a:pt x="15435" y="8"/>
                    <a:pt x="15230" y="1"/>
                    <a:pt x="15026" y="1"/>
                  </a:cubicBezTo>
                  <a:close/>
                </a:path>
              </a:pathLst>
            </a:custGeom>
            <a:solidFill>
              <a:srgbClr val="2160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 flipH="1" rot="981063">
              <a:off x="-2205238" y="3910270"/>
              <a:ext cx="7760052" cy="1690733"/>
            </a:xfrm>
            <a:custGeom>
              <a:rect b="b" l="l" r="r" t="t"/>
              <a:pathLst>
                <a:path extrusionOk="0" h="14506" w="66579">
                  <a:moveTo>
                    <a:pt x="62011" y="0"/>
                  </a:moveTo>
                  <a:cubicBezTo>
                    <a:pt x="61520" y="0"/>
                    <a:pt x="61039" y="9"/>
                    <a:pt x="60548" y="18"/>
                  </a:cubicBezTo>
                  <a:cubicBezTo>
                    <a:pt x="59201" y="63"/>
                    <a:pt x="57854" y="161"/>
                    <a:pt x="56525" y="321"/>
                  </a:cubicBezTo>
                  <a:cubicBezTo>
                    <a:pt x="56489" y="321"/>
                    <a:pt x="56444" y="330"/>
                    <a:pt x="56409" y="330"/>
                  </a:cubicBezTo>
                  <a:cubicBezTo>
                    <a:pt x="55258" y="473"/>
                    <a:pt x="54107" y="660"/>
                    <a:pt x="52974" y="884"/>
                  </a:cubicBezTo>
                  <a:cubicBezTo>
                    <a:pt x="52938" y="892"/>
                    <a:pt x="52903" y="892"/>
                    <a:pt x="52867" y="901"/>
                  </a:cubicBezTo>
                  <a:cubicBezTo>
                    <a:pt x="51315" y="1214"/>
                    <a:pt x="49789" y="1615"/>
                    <a:pt x="48317" y="2079"/>
                  </a:cubicBezTo>
                  <a:cubicBezTo>
                    <a:pt x="47300" y="2400"/>
                    <a:pt x="46301" y="2757"/>
                    <a:pt x="45302" y="3123"/>
                  </a:cubicBezTo>
                  <a:lnTo>
                    <a:pt x="45204" y="3158"/>
                  </a:lnTo>
                  <a:cubicBezTo>
                    <a:pt x="44526" y="3408"/>
                    <a:pt x="43857" y="3667"/>
                    <a:pt x="43179" y="3917"/>
                  </a:cubicBezTo>
                  <a:cubicBezTo>
                    <a:pt x="43143" y="3926"/>
                    <a:pt x="43107" y="3943"/>
                    <a:pt x="43080" y="3952"/>
                  </a:cubicBezTo>
                  <a:cubicBezTo>
                    <a:pt x="41751" y="4443"/>
                    <a:pt x="40431" y="4925"/>
                    <a:pt x="39075" y="5335"/>
                  </a:cubicBezTo>
                  <a:cubicBezTo>
                    <a:pt x="39039" y="5344"/>
                    <a:pt x="39012" y="5353"/>
                    <a:pt x="38977" y="5371"/>
                  </a:cubicBezTo>
                  <a:cubicBezTo>
                    <a:pt x="37487" y="5817"/>
                    <a:pt x="35970" y="6183"/>
                    <a:pt x="34409" y="6388"/>
                  </a:cubicBezTo>
                  <a:cubicBezTo>
                    <a:pt x="34356" y="6397"/>
                    <a:pt x="34302" y="6406"/>
                    <a:pt x="34258" y="6406"/>
                  </a:cubicBezTo>
                  <a:cubicBezTo>
                    <a:pt x="33624" y="6486"/>
                    <a:pt x="32973" y="6539"/>
                    <a:pt x="32322" y="6566"/>
                  </a:cubicBezTo>
                  <a:cubicBezTo>
                    <a:pt x="32085" y="6575"/>
                    <a:pt x="31849" y="6580"/>
                    <a:pt x="31614" y="6580"/>
                  </a:cubicBezTo>
                  <a:cubicBezTo>
                    <a:pt x="31378" y="6580"/>
                    <a:pt x="31144" y="6575"/>
                    <a:pt x="30912" y="6566"/>
                  </a:cubicBezTo>
                  <a:lnTo>
                    <a:pt x="30778" y="6566"/>
                  </a:lnTo>
                  <a:cubicBezTo>
                    <a:pt x="29520" y="6513"/>
                    <a:pt x="28280" y="6361"/>
                    <a:pt x="27058" y="6138"/>
                  </a:cubicBezTo>
                  <a:cubicBezTo>
                    <a:pt x="27014" y="6129"/>
                    <a:pt x="26969" y="6120"/>
                    <a:pt x="26924" y="6111"/>
                  </a:cubicBezTo>
                  <a:cubicBezTo>
                    <a:pt x="25631" y="5870"/>
                    <a:pt x="24346" y="5549"/>
                    <a:pt x="23071" y="5192"/>
                  </a:cubicBezTo>
                  <a:cubicBezTo>
                    <a:pt x="23026" y="5175"/>
                    <a:pt x="22981" y="5166"/>
                    <a:pt x="22937" y="5157"/>
                  </a:cubicBezTo>
                  <a:cubicBezTo>
                    <a:pt x="20037" y="4336"/>
                    <a:pt x="17174" y="3337"/>
                    <a:pt x="14221" y="2668"/>
                  </a:cubicBezTo>
                  <a:cubicBezTo>
                    <a:pt x="12749" y="2329"/>
                    <a:pt x="11232" y="2070"/>
                    <a:pt x="9698" y="1901"/>
                  </a:cubicBezTo>
                  <a:cubicBezTo>
                    <a:pt x="9662" y="1901"/>
                    <a:pt x="9627" y="1892"/>
                    <a:pt x="9582" y="1892"/>
                  </a:cubicBezTo>
                  <a:cubicBezTo>
                    <a:pt x="9047" y="1829"/>
                    <a:pt x="8503" y="1785"/>
                    <a:pt x="7949" y="1740"/>
                  </a:cubicBezTo>
                  <a:cubicBezTo>
                    <a:pt x="7378" y="1704"/>
                    <a:pt x="6808" y="1669"/>
                    <a:pt x="6237" y="1651"/>
                  </a:cubicBezTo>
                  <a:cubicBezTo>
                    <a:pt x="5782" y="1642"/>
                    <a:pt x="5336" y="1633"/>
                    <a:pt x="4889" y="1633"/>
                  </a:cubicBezTo>
                  <a:cubicBezTo>
                    <a:pt x="4363" y="1633"/>
                    <a:pt x="3837" y="1642"/>
                    <a:pt x="3319" y="1660"/>
                  </a:cubicBezTo>
                  <a:cubicBezTo>
                    <a:pt x="2204" y="1695"/>
                    <a:pt x="1098" y="1776"/>
                    <a:pt x="1" y="1901"/>
                  </a:cubicBezTo>
                  <a:lnTo>
                    <a:pt x="1" y="14506"/>
                  </a:lnTo>
                  <a:lnTo>
                    <a:pt x="66579" y="14506"/>
                  </a:lnTo>
                  <a:lnTo>
                    <a:pt x="66579" y="259"/>
                  </a:lnTo>
                  <a:cubicBezTo>
                    <a:pt x="66008" y="197"/>
                    <a:pt x="65428" y="143"/>
                    <a:pt x="64857" y="98"/>
                  </a:cubicBezTo>
                  <a:cubicBezTo>
                    <a:pt x="64607" y="81"/>
                    <a:pt x="64366" y="72"/>
                    <a:pt x="64116" y="54"/>
                  </a:cubicBezTo>
                  <a:lnTo>
                    <a:pt x="63982" y="54"/>
                  </a:lnTo>
                  <a:cubicBezTo>
                    <a:pt x="63956" y="45"/>
                    <a:pt x="63938" y="45"/>
                    <a:pt x="63911" y="45"/>
                  </a:cubicBezTo>
                  <a:cubicBezTo>
                    <a:pt x="63278" y="18"/>
                    <a:pt x="62644" y="0"/>
                    <a:pt x="6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 rot="981063">
              <a:off x="-2270294" y="4305359"/>
              <a:ext cx="7768327" cy="1286290"/>
            </a:xfrm>
            <a:custGeom>
              <a:rect b="b" l="l" r="r" t="t"/>
              <a:pathLst>
                <a:path extrusionOk="0" h="11036" w="66650">
                  <a:moveTo>
                    <a:pt x="61262" y="1"/>
                  </a:moveTo>
                  <a:cubicBezTo>
                    <a:pt x="60691" y="1"/>
                    <a:pt x="60111" y="10"/>
                    <a:pt x="59531" y="18"/>
                  </a:cubicBezTo>
                  <a:cubicBezTo>
                    <a:pt x="57952" y="63"/>
                    <a:pt x="56364" y="161"/>
                    <a:pt x="54794" y="322"/>
                  </a:cubicBezTo>
                  <a:cubicBezTo>
                    <a:pt x="54749" y="322"/>
                    <a:pt x="54705" y="331"/>
                    <a:pt x="54660" y="340"/>
                  </a:cubicBezTo>
                  <a:cubicBezTo>
                    <a:pt x="53295" y="473"/>
                    <a:pt x="51939" y="661"/>
                    <a:pt x="50601" y="884"/>
                  </a:cubicBezTo>
                  <a:cubicBezTo>
                    <a:pt x="50565" y="893"/>
                    <a:pt x="50521" y="902"/>
                    <a:pt x="50485" y="911"/>
                  </a:cubicBezTo>
                  <a:cubicBezTo>
                    <a:pt x="48647" y="1223"/>
                    <a:pt x="46845" y="1615"/>
                    <a:pt x="45106" y="2079"/>
                  </a:cubicBezTo>
                  <a:cubicBezTo>
                    <a:pt x="43910" y="2400"/>
                    <a:pt x="42733" y="2757"/>
                    <a:pt x="41555" y="3132"/>
                  </a:cubicBezTo>
                  <a:lnTo>
                    <a:pt x="41439" y="3168"/>
                  </a:lnTo>
                  <a:cubicBezTo>
                    <a:pt x="40645" y="3417"/>
                    <a:pt x="39842" y="3667"/>
                    <a:pt x="39048" y="3917"/>
                  </a:cubicBezTo>
                  <a:cubicBezTo>
                    <a:pt x="39012" y="3935"/>
                    <a:pt x="38968" y="3944"/>
                    <a:pt x="38932" y="3953"/>
                  </a:cubicBezTo>
                  <a:cubicBezTo>
                    <a:pt x="37371" y="4452"/>
                    <a:pt x="35810" y="4925"/>
                    <a:pt x="34213" y="5344"/>
                  </a:cubicBezTo>
                  <a:cubicBezTo>
                    <a:pt x="34177" y="5353"/>
                    <a:pt x="34133" y="5362"/>
                    <a:pt x="34088" y="5371"/>
                  </a:cubicBezTo>
                  <a:cubicBezTo>
                    <a:pt x="32340" y="5817"/>
                    <a:pt x="30555" y="6183"/>
                    <a:pt x="28700" y="6397"/>
                  </a:cubicBezTo>
                  <a:cubicBezTo>
                    <a:pt x="28646" y="6397"/>
                    <a:pt x="28584" y="6406"/>
                    <a:pt x="28530" y="6415"/>
                  </a:cubicBezTo>
                  <a:cubicBezTo>
                    <a:pt x="27781" y="6495"/>
                    <a:pt x="27023" y="6549"/>
                    <a:pt x="26246" y="6566"/>
                  </a:cubicBezTo>
                  <a:cubicBezTo>
                    <a:pt x="25965" y="6575"/>
                    <a:pt x="25687" y="6580"/>
                    <a:pt x="25410" y="6580"/>
                  </a:cubicBezTo>
                  <a:cubicBezTo>
                    <a:pt x="25134" y="6580"/>
                    <a:pt x="24859" y="6575"/>
                    <a:pt x="24587" y="6566"/>
                  </a:cubicBezTo>
                  <a:lnTo>
                    <a:pt x="24427" y="6566"/>
                  </a:lnTo>
                  <a:cubicBezTo>
                    <a:pt x="22937" y="6522"/>
                    <a:pt x="21483" y="6370"/>
                    <a:pt x="20037" y="6138"/>
                  </a:cubicBezTo>
                  <a:cubicBezTo>
                    <a:pt x="19984" y="6129"/>
                    <a:pt x="19930" y="6129"/>
                    <a:pt x="19886" y="6120"/>
                  </a:cubicBezTo>
                  <a:cubicBezTo>
                    <a:pt x="18351" y="5871"/>
                    <a:pt x="16844" y="5549"/>
                    <a:pt x="15336" y="5193"/>
                  </a:cubicBezTo>
                  <a:cubicBezTo>
                    <a:pt x="15283" y="5184"/>
                    <a:pt x="15229" y="5166"/>
                    <a:pt x="15175" y="5157"/>
                  </a:cubicBezTo>
                  <a:cubicBezTo>
                    <a:pt x="11759" y="4336"/>
                    <a:pt x="8378" y="3337"/>
                    <a:pt x="4898" y="2668"/>
                  </a:cubicBezTo>
                  <a:cubicBezTo>
                    <a:pt x="3293" y="2356"/>
                    <a:pt x="1660" y="2115"/>
                    <a:pt x="1" y="1945"/>
                  </a:cubicBezTo>
                  <a:lnTo>
                    <a:pt x="1" y="11036"/>
                  </a:lnTo>
                  <a:lnTo>
                    <a:pt x="66579" y="11036"/>
                  </a:lnTo>
                  <a:lnTo>
                    <a:pt x="66579" y="4720"/>
                  </a:lnTo>
                  <a:lnTo>
                    <a:pt x="66650" y="4720"/>
                  </a:lnTo>
                  <a:lnTo>
                    <a:pt x="66650" y="259"/>
                  </a:lnTo>
                  <a:cubicBezTo>
                    <a:pt x="66632" y="259"/>
                    <a:pt x="66605" y="259"/>
                    <a:pt x="66579" y="250"/>
                  </a:cubicBezTo>
                  <a:cubicBezTo>
                    <a:pt x="65927" y="197"/>
                    <a:pt x="65276" y="143"/>
                    <a:pt x="64616" y="108"/>
                  </a:cubicBezTo>
                  <a:cubicBezTo>
                    <a:pt x="64330" y="90"/>
                    <a:pt x="64036" y="72"/>
                    <a:pt x="63751" y="63"/>
                  </a:cubicBezTo>
                  <a:cubicBezTo>
                    <a:pt x="63697" y="54"/>
                    <a:pt x="63643" y="54"/>
                    <a:pt x="63590" y="54"/>
                  </a:cubicBezTo>
                  <a:lnTo>
                    <a:pt x="63510" y="54"/>
                  </a:lnTo>
                  <a:cubicBezTo>
                    <a:pt x="62760" y="18"/>
                    <a:pt x="62011" y="1"/>
                    <a:pt x="61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 rot="981063">
              <a:off x="2369036" y="5485518"/>
              <a:ext cx="2959424" cy="772637"/>
            </a:xfrm>
            <a:custGeom>
              <a:rect b="b" l="l" r="r" t="t"/>
              <a:pathLst>
                <a:path extrusionOk="0" h="6629" w="25391">
                  <a:moveTo>
                    <a:pt x="1" y="1"/>
                  </a:moveTo>
                  <a:lnTo>
                    <a:pt x="1" y="6629"/>
                  </a:lnTo>
                  <a:lnTo>
                    <a:pt x="25390" y="6629"/>
                  </a:lnTo>
                  <a:cubicBezTo>
                    <a:pt x="24890" y="6549"/>
                    <a:pt x="24400" y="6450"/>
                    <a:pt x="23909" y="6343"/>
                  </a:cubicBezTo>
                  <a:cubicBezTo>
                    <a:pt x="23856" y="6334"/>
                    <a:pt x="23802" y="6317"/>
                    <a:pt x="23749" y="6308"/>
                  </a:cubicBezTo>
                  <a:cubicBezTo>
                    <a:pt x="22223" y="5960"/>
                    <a:pt x="20715" y="5505"/>
                    <a:pt x="19208" y="4996"/>
                  </a:cubicBezTo>
                  <a:cubicBezTo>
                    <a:pt x="19154" y="4978"/>
                    <a:pt x="19101" y="4961"/>
                    <a:pt x="19047" y="4943"/>
                  </a:cubicBezTo>
                  <a:cubicBezTo>
                    <a:pt x="15630" y="3774"/>
                    <a:pt x="12249" y="2365"/>
                    <a:pt x="8770" y="1401"/>
                  </a:cubicBezTo>
                  <a:cubicBezTo>
                    <a:pt x="7022" y="928"/>
                    <a:pt x="5237" y="563"/>
                    <a:pt x="3435" y="322"/>
                  </a:cubicBezTo>
                  <a:cubicBezTo>
                    <a:pt x="3391" y="313"/>
                    <a:pt x="3346" y="304"/>
                    <a:pt x="3302" y="304"/>
                  </a:cubicBezTo>
                  <a:cubicBezTo>
                    <a:pt x="2659" y="215"/>
                    <a:pt x="2017" y="143"/>
                    <a:pt x="1375" y="90"/>
                  </a:cubicBezTo>
                  <a:cubicBezTo>
                    <a:pt x="920" y="54"/>
                    <a:pt x="465" y="1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flipH="1" rot="981063">
              <a:off x="-2261349" y="4301164"/>
              <a:ext cx="3915983" cy="739302"/>
            </a:xfrm>
            <a:custGeom>
              <a:rect b="b" l="l" r="r" t="t"/>
              <a:pathLst>
                <a:path extrusionOk="0" h="6343" w="33598">
                  <a:moveTo>
                    <a:pt x="32152" y="0"/>
                  </a:moveTo>
                  <a:cubicBezTo>
                    <a:pt x="31572" y="0"/>
                    <a:pt x="31001" y="9"/>
                    <a:pt x="30422" y="27"/>
                  </a:cubicBezTo>
                  <a:cubicBezTo>
                    <a:pt x="28834" y="62"/>
                    <a:pt x="27246" y="161"/>
                    <a:pt x="25676" y="321"/>
                  </a:cubicBezTo>
                  <a:cubicBezTo>
                    <a:pt x="25631" y="330"/>
                    <a:pt x="25595" y="330"/>
                    <a:pt x="25551" y="339"/>
                  </a:cubicBezTo>
                  <a:cubicBezTo>
                    <a:pt x="24186" y="473"/>
                    <a:pt x="22830" y="660"/>
                    <a:pt x="21492" y="883"/>
                  </a:cubicBezTo>
                  <a:cubicBezTo>
                    <a:pt x="21456" y="892"/>
                    <a:pt x="21411" y="901"/>
                    <a:pt x="21376" y="910"/>
                  </a:cubicBezTo>
                  <a:cubicBezTo>
                    <a:pt x="19538" y="1222"/>
                    <a:pt x="17736" y="1615"/>
                    <a:pt x="15996" y="2079"/>
                  </a:cubicBezTo>
                  <a:cubicBezTo>
                    <a:pt x="14801" y="2400"/>
                    <a:pt x="13614" y="2757"/>
                    <a:pt x="12437" y="3131"/>
                  </a:cubicBezTo>
                  <a:lnTo>
                    <a:pt x="12330" y="3167"/>
                  </a:lnTo>
                  <a:cubicBezTo>
                    <a:pt x="11527" y="3417"/>
                    <a:pt x="10733" y="3667"/>
                    <a:pt x="9939" y="3916"/>
                  </a:cubicBezTo>
                  <a:cubicBezTo>
                    <a:pt x="9894" y="3934"/>
                    <a:pt x="9859" y="3943"/>
                    <a:pt x="9823" y="3952"/>
                  </a:cubicBezTo>
                  <a:cubicBezTo>
                    <a:pt x="8262" y="4452"/>
                    <a:pt x="6692" y="4924"/>
                    <a:pt x="5104" y="5344"/>
                  </a:cubicBezTo>
                  <a:cubicBezTo>
                    <a:pt x="5059" y="5353"/>
                    <a:pt x="5023" y="5362"/>
                    <a:pt x="4979" y="5370"/>
                  </a:cubicBezTo>
                  <a:cubicBezTo>
                    <a:pt x="3355" y="5790"/>
                    <a:pt x="1705" y="6129"/>
                    <a:pt x="1" y="6343"/>
                  </a:cubicBezTo>
                  <a:lnTo>
                    <a:pt x="33598" y="6343"/>
                  </a:lnTo>
                  <a:lnTo>
                    <a:pt x="33598" y="27"/>
                  </a:lnTo>
                  <a:cubicBezTo>
                    <a:pt x="33116" y="9"/>
                    <a:pt x="32634" y="0"/>
                    <a:pt x="32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flipH="1" rot="981063">
              <a:off x="54161" y="4024912"/>
              <a:ext cx="1589914" cy="641630"/>
            </a:xfrm>
            <a:custGeom>
              <a:rect b="b" l="l" r="r" t="t"/>
              <a:pathLst>
                <a:path extrusionOk="0" h="5505" w="13641">
                  <a:moveTo>
                    <a:pt x="11045" y="1"/>
                  </a:moveTo>
                  <a:lnTo>
                    <a:pt x="10947" y="36"/>
                  </a:lnTo>
                  <a:cubicBezTo>
                    <a:pt x="11045" y="268"/>
                    <a:pt x="11170" y="500"/>
                    <a:pt x="11339" y="714"/>
                  </a:cubicBezTo>
                  <a:cubicBezTo>
                    <a:pt x="11571" y="1018"/>
                    <a:pt x="11866" y="1312"/>
                    <a:pt x="12151" y="1598"/>
                  </a:cubicBezTo>
                  <a:cubicBezTo>
                    <a:pt x="12865" y="2293"/>
                    <a:pt x="13525" y="2954"/>
                    <a:pt x="13355" y="3739"/>
                  </a:cubicBezTo>
                  <a:cubicBezTo>
                    <a:pt x="13230" y="4354"/>
                    <a:pt x="12535" y="4907"/>
                    <a:pt x="11553" y="5193"/>
                  </a:cubicBezTo>
                  <a:cubicBezTo>
                    <a:pt x="10892" y="5378"/>
                    <a:pt x="10175" y="5431"/>
                    <a:pt x="9523" y="5431"/>
                  </a:cubicBezTo>
                  <a:cubicBezTo>
                    <a:pt x="9235" y="5431"/>
                    <a:pt x="8959" y="5420"/>
                    <a:pt x="8708" y="5407"/>
                  </a:cubicBezTo>
                  <a:cubicBezTo>
                    <a:pt x="5665" y="5246"/>
                    <a:pt x="2677" y="4488"/>
                    <a:pt x="152" y="3266"/>
                  </a:cubicBezTo>
                  <a:cubicBezTo>
                    <a:pt x="99" y="3275"/>
                    <a:pt x="45" y="3284"/>
                    <a:pt x="1" y="3284"/>
                  </a:cubicBezTo>
                  <a:cubicBezTo>
                    <a:pt x="2561" y="4541"/>
                    <a:pt x="5603" y="5318"/>
                    <a:pt x="8699" y="5478"/>
                  </a:cubicBezTo>
                  <a:cubicBezTo>
                    <a:pt x="8957" y="5496"/>
                    <a:pt x="9243" y="5505"/>
                    <a:pt x="9537" y="5505"/>
                  </a:cubicBezTo>
                  <a:cubicBezTo>
                    <a:pt x="10197" y="5505"/>
                    <a:pt x="10920" y="5451"/>
                    <a:pt x="11598" y="5255"/>
                  </a:cubicBezTo>
                  <a:cubicBezTo>
                    <a:pt x="12615" y="4970"/>
                    <a:pt x="13329" y="4390"/>
                    <a:pt x="13462" y="3747"/>
                  </a:cubicBezTo>
                  <a:cubicBezTo>
                    <a:pt x="13641" y="2936"/>
                    <a:pt x="12927" y="2231"/>
                    <a:pt x="12240" y="1553"/>
                  </a:cubicBezTo>
                  <a:cubicBezTo>
                    <a:pt x="11955" y="1267"/>
                    <a:pt x="11660" y="973"/>
                    <a:pt x="11428" y="679"/>
                  </a:cubicBezTo>
                  <a:cubicBezTo>
                    <a:pt x="11268" y="465"/>
                    <a:pt x="11134" y="233"/>
                    <a:pt x="1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flipH="1" rot="981063">
              <a:off x="446612" y="4094790"/>
              <a:ext cx="664591" cy="359919"/>
            </a:xfrm>
            <a:custGeom>
              <a:rect b="b" l="l" r="r" t="t"/>
              <a:pathLst>
                <a:path extrusionOk="0" h="3088" w="5702">
                  <a:moveTo>
                    <a:pt x="4203" y="1"/>
                  </a:moveTo>
                  <a:cubicBezTo>
                    <a:pt x="4167" y="10"/>
                    <a:pt x="4131" y="27"/>
                    <a:pt x="4104" y="36"/>
                  </a:cubicBezTo>
                  <a:cubicBezTo>
                    <a:pt x="4765" y="447"/>
                    <a:pt x="5264" y="964"/>
                    <a:pt x="5416" y="1446"/>
                  </a:cubicBezTo>
                  <a:cubicBezTo>
                    <a:pt x="5585" y="1999"/>
                    <a:pt x="5434" y="2481"/>
                    <a:pt x="5006" y="2757"/>
                  </a:cubicBezTo>
                  <a:cubicBezTo>
                    <a:pt x="4702" y="2952"/>
                    <a:pt x="4320" y="3015"/>
                    <a:pt x="3948" y="3015"/>
                  </a:cubicBezTo>
                  <a:cubicBezTo>
                    <a:pt x="3465" y="3015"/>
                    <a:pt x="3000" y="2908"/>
                    <a:pt x="2748" y="2838"/>
                  </a:cubicBezTo>
                  <a:cubicBezTo>
                    <a:pt x="2053" y="2650"/>
                    <a:pt x="804" y="2088"/>
                    <a:pt x="99" y="1419"/>
                  </a:cubicBezTo>
                  <a:cubicBezTo>
                    <a:pt x="63" y="1428"/>
                    <a:pt x="36" y="1437"/>
                    <a:pt x="1" y="1455"/>
                  </a:cubicBezTo>
                  <a:cubicBezTo>
                    <a:pt x="233" y="1678"/>
                    <a:pt x="518" y="1892"/>
                    <a:pt x="830" y="2079"/>
                  </a:cubicBezTo>
                  <a:cubicBezTo>
                    <a:pt x="1482" y="2472"/>
                    <a:pt x="2213" y="2775"/>
                    <a:pt x="2713" y="2909"/>
                  </a:cubicBezTo>
                  <a:cubicBezTo>
                    <a:pt x="2972" y="2980"/>
                    <a:pt x="3444" y="3087"/>
                    <a:pt x="3944" y="3087"/>
                  </a:cubicBezTo>
                  <a:cubicBezTo>
                    <a:pt x="4345" y="3087"/>
                    <a:pt x="4747" y="3025"/>
                    <a:pt x="5077" y="2811"/>
                  </a:cubicBezTo>
                  <a:cubicBezTo>
                    <a:pt x="5532" y="2525"/>
                    <a:pt x="5701" y="2008"/>
                    <a:pt x="5523" y="1437"/>
                  </a:cubicBezTo>
                  <a:cubicBezTo>
                    <a:pt x="5371" y="937"/>
                    <a:pt x="4863" y="411"/>
                    <a:pt x="4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flipH="1" rot="981063">
              <a:off x="-606670" y="3727290"/>
              <a:ext cx="2600554" cy="1587816"/>
            </a:xfrm>
            <a:custGeom>
              <a:rect b="b" l="l" r="r" t="t"/>
              <a:pathLst>
                <a:path extrusionOk="0" h="13623" w="22312">
                  <a:moveTo>
                    <a:pt x="0" y="5683"/>
                  </a:moveTo>
                  <a:cubicBezTo>
                    <a:pt x="72" y="5763"/>
                    <a:pt x="143" y="5835"/>
                    <a:pt x="214" y="5915"/>
                  </a:cubicBezTo>
                  <a:cubicBezTo>
                    <a:pt x="322" y="6031"/>
                    <a:pt x="420" y="6156"/>
                    <a:pt x="527" y="6272"/>
                  </a:cubicBezTo>
                  <a:cubicBezTo>
                    <a:pt x="1802" y="7744"/>
                    <a:pt x="3114" y="9261"/>
                    <a:pt x="5326" y="9912"/>
                  </a:cubicBezTo>
                  <a:cubicBezTo>
                    <a:pt x="6155" y="10161"/>
                    <a:pt x="6858" y="10219"/>
                    <a:pt x="7577" y="10219"/>
                  </a:cubicBezTo>
                  <a:cubicBezTo>
                    <a:pt x="7887" y="10219"/>
                    <a:pt x="8201" y="10208"/>
                    <a:pt x="8529" y="10197"/>
                  </a:cubicBezTo>
                  <a:cubicBezTo>
                    <a:pt x="8872" y="10184"/>
                    <a:pt x="9230" y="10171"/>
                    <a:pt x="9613" y="10171"/>
                  </a:cubicBezTo>
                  <a:cubicBezTo>
                    <a:pt x="10536" y="10171"/>
                    <a:pt x="11607" y="10247"/>
                    <a:pt x="12980" y="10581"/>
                  </a:cubicBezTo>
                  <a:cubicBezTo>
                    <a:pt x="14461" y="10947"/>
                    <a:pt x="15469" y="11402"/>
                    <a:pt x="16067" y="11678"/>
                  </a:cubicBezTo>
                  <a:cubicBezTo>
                    <a:pt x="17298" y="12240"/>
                    <a:pt x="18333" y="12909"/>
                    <a:pt x="19216" y="13623"/>
                  </a:cubicBezTo>
                  <a:lnTo>
                    <a:pt x="19359" y="13623"/>
                  </a:lnTo>
                  <a:cubicBezTo>
                    <a:pt x="18458" y="12882"/>
                    <a:pt x="17387" y="12187"/>
                    <a:pt x="16130" y="11616"/>
                  </a:cubicBezTo>
                  <a:cubicBezTo>
                    <a:pt x="15523" y="11339"/>
                    <a:pt x="14506" y="10875"/>
                    <a:pt x="13016" y="10509"/>
                  </a:cubicBezTo>
                  <a:cubicBezTo>
                    <a:pt x="11613" y="10167"/>
                    <a:pt x="10531" y="10095"/>
                    <a:pt x="9596" y="10095"/>
                  </a:cubicBezTo>
                  <a:cubicBezTo>
                    <a:pt x="9217" y="10095"/>
                    <a:pt x="8862" y="10107"/>
                    <a:pt x="8520" y="10117"/>
                  </a:cubicBezTo>
                  <a:cubicBezTo>
                    <a:pt x="8190" y="10128"/>
                    <a:pt x="7874" y="10139"/>
                    <a:pt x="7561" y="10139"/>
                  </a:cubicBezTo>
                  <a:cubicBezTo>
                    <a:pt x="6859" y="10139"/>
                    <a:pt x="6173" y="10084"/>
                    <a:pt x="5371" y="9849"/>
                  </a:cubicBezTo>
                  <a:cubicBezTo>
                    <a:pt x="3185" y="9198"/>
                    <a:pt x="1883" y="7690"/>
                    <a:pt x="616" y="6236"/>
                  </a:cubicBezTo>
                  <a:cubicBezTo>
                    <a:pt x="509" y="6120"/>
                    <a:pt x="411" y="5995"/>
                    <a:pt x="304" y="5879"/>
                  </a:cubicBezTo>
                  <a:cubicBezTo>
                    <a:pt x="250" y="5817"/>
                    <a:pt x="197" y="5746"/>
                    <a:pt x="134" y="5683"/>
                  </a:cubicBezTo>
                  <a:close/>
                  <a:moveTo>
                    <a:pt x="22196" y="1"/>
                  </a:moveTo>
                  <a:cubicBezTo>
                    <a:pt x="22160" y="9"/>
                    <a:pt x="22125" y="9"/>
                    <a:pt x="22089" y="18"/>
                  </a:cubicBezTo>
                  <a:cubicBezTo>
                    <a:pt x="22205" y="723"/>
                    <a:pt x="22187" y="1410"/>
                    <a:pt x="22018" y="2079"/>
                  </a:cubicBezTo>
                  <a:cubicBezTo>
                    <a:pt x="21794" y="2998"/>
                    <a:pt x="21402" y="3489"/>
                    <a:pt x="20983" y="4006"/>
                  </a:cubicBezTo>
                  <a:cubicBezTo>
                    <a:pt x="20537" y="4568"/>
                    <a:pt x="20028" y="5201"/>
                    <a:pt x="19662" y="6477"/>
                  </a:cubicBezTo>
                  <a:cubicBezTo>
                    <a:pt x="18922" y="9100"/>
                    <a:pt x="19591" y="11571"/>
                    <a:pt x="20438" y="13623"/>
                  </a:cubicBezTo>
                  <a:lnTo>
                    <a:pt x="20554" y="13623"/>
                  </a:lnTo>
                  <a:cubicBezTo>
                    <a:pt x="19698" y="11571"/>
                    <a:pt x="19029" y="9109"/>
                    <a:pt x="19769" y="6495"/>
                  </a:cubicBezTo>
                  <a:cubicBezTo>
                    <a:pt x="20126" y="5228"/>
                    <a:pt x="20608" y="4631"/>
                    <a:pt x="21081" y="4042"/>
                  </a:cubicBezTo>
                  <a:cubicBezTo>
                    <a:pt x="21500" y="3524"/>
                    <a:pt x="21893" y="3025"/>
                    <a:pt x="22125" y="2097"/>
                  </a:cubicBezTo>
                  <a:cubicBezTo>
                    <a:pt x="22294" y="1419"/>
                    <a:pt x="22312" y="714"/>
                    <a:pt x="22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flipH="1" rot="981063">
              <a:off x="-1715958" y="3113287"/>
              <a:ext cx="1395502" cy="1074279"/>
            </a:xfrm>
            <a:custGeom>
              <a:rect b="b" l="l" r="r" t="t"/>
              <a:pathLst>
                <a:path extrusionOk="0" h="9217" w="11973">
                  <a:moveTo>
                    <a:pt x="11838" y="1"/>
                  </a:moveTo>
                  <a:cubicBezTo>
                    <a:pt x="11446" y="322"/>
                    <a:pt x="10964" y="643"/>
                    <a:pt x="10393" y="973"/>
                  </a:cubicBezTo>
                  <a:cubicBezTo>
                    <a:pt x="10170" y="1107"/>
                    <a:pt x="9938" y="1241"/>
                    <a:pt x="9706" y="1366"/>
                  </a:cubicBezTo>
                  <a:cubicBezTo>
                    <a:pt x="8484" y="2053"/>
                    <a:pt x="7217" y="2757"/>
                    <a:pt x="6548" y="3757"/>
                  </a:cubicBezTo>
                  <a:cubicBezTo>
                    <a:pt x="6120" y="4390"/>
                    <a:pt x="5968" y="5095"/>
                    <a:pt x="5817" y="5773"/>
                  </a:cubicBezTo>
                  <a:cubicBezTo>
                    <a:pt x="5790" y="5898"/>
                    <a:pt x="5763" y="6023"/>
                    <a:pt x="5737" y="6147"/>
                  </a:cubicBezTo>
                  <a:cubicBezTo>
                    <a:pt x="5549" y="6950"/>
                    <a:pt x="5282" y="7771"/>
                    <a:pt x="4523" y="8404"/>
                  </a:cubicBezTo>
                  <a:cubicBezTo>
                    <a:pt x="4027" y="8817"/>
                    <a:pt x="3209" y="9141"/>
                    <a:pt x="2393" y="9141"/>
                  </a:cubicBezTo>
                  <a:cubicBezTo>
                    <a:pt x="2080" y="9141"/>
                    <a:pt x="1767" y="9093"/>
                    <a:pt x="1472" y="8984"/>
                  </a:cubicBezTo>
                  <a:cubicBezTo>
                    <a:pt x="357" y="8565"/>
                    <a:pt x="116" y="7486"/>
                    <a:pt x="455" y="6683"/>
                  </a:cubicBezTo>
                  <a:cubicBezTo>
                    <a:pt x="714" y="6040"/>
                    <a:pt x="1258" y="5478"/>
                    <a:pt x="1784" y="4934"/>
                  </a:cubicBezTo>
                  <a:cubicBezTo>
                    <a:pt x="1963" y="4756"/>
                    <a:pt x="2141" y="4568"/>
                    <a:pt x="2302" y="4381"/>
                  </a:cubicBezTo>
                  <a:cubicBezTo>
                    <a:pt x="3426" y="3132"/>
                    <a:pt x="4131" y="1723"/>
                    <a:pt x="4381" y="268"/>
                  </a:cubicBezTo>
                  <a:cubicBezTo>
                    <a:pt x="4345" y="268"/>
                    <a:pt x="4300" y="277"/>
                    <a:pt x="4265" y="277"/>
                  </a:cubicBezTo>
                  <a:cubicBezTo>
                    <a:pt x="4015" y="1714"/>
                    <a:pt x="3319" y="3105"/>
                    <a:pt x="2213" y="4345"/>
                  </a:cubicBezTo>
                  <a:cubicBezTo>
                    <a:pt x="2052" y="4524"/>
                    <a:pt x="1874" y="4711"/>
                    <a:pt x="1695" y="4890"/>
                  </a:cubicBezTo>
                  <a:cubicBezTo>
                    <a:pt x="1169" y="5443"/>
                    <a:pt x="616" y="6014"/>
                    <a:pt x="348" y="6656"/>
                  </a:cubicBezTo>
                  <a:cubicBezTo>
                    <a:pt x="0" y="7494"/>
                    <a:pt x="259" y="8610"/>
                    <a:pt x="1419" y="9047"/>
                  </a:cubicBezTo>
                  <a:cubicBezTo>
                    <a:pt x="1731" y="9163"/>
                    <a:pt x="2070" y="9216"/>
                    <a:pt x="2400" y="9216"/>
                  </a:cubicBezTo>
                  <a:cubicBezTo>
                    <a:pt x="3248" y="9216"/>
                    <a:pt x="4095" y="8877"/>
                    <a:pt x="4612" y="8449"/>
                  </a:cubicBezTo>
                  <a:cubicBezTo>
                    <a:pt x="5371" y="7807"/>
                    <a:pt x="5656" y="6968"/>
                    <a:pt x="5844" y="6165"/>
                  </a:cubicBezTo>
                  <a:cubicBezTo>
                    <a:pt x="5870" y="6040"/>
                    <a:pt x="5897" y="5915"/>
                    <a:pt x="5924" y="5791"/>
                  </a:cubicBezTo>
                  <a:cubicBezTo>
                    <a:pt x="6076" y="5113"/>
                    <a:pt x="6227" y="4417"/>
                    <a:pt x="6638" y="3792"/>
                  </a:cubicBezTo>
                  <a:cubicBezTo>
                    <a:pt x="7307" y="2811"/>
                    <a:pt x="8556" y="2106"/>
                    <a:pt x="9778" y="1419"/>
                  </a:cubicBezTo>
                  <a:cubicBezTo>
                    <a:pt x="10001" y="1294"/>
                    <a:pt x="10233" y="1161"/>
                    <a:pt x="10465" y="1036"/>
                  </a:cubicBezTo>
                  <a:cubicBezTo>
                    <a:pt x="11062" y="688"/>
                    <a:pt x="11562" y="340"/>
                    <a:pt x="11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flipH="1" rot="981063">
              <a:off x="-2100725" y="3183844"/>
              <a:ext cx="1190716" cy="1488046"/>
            </a:xfrm>
            <a:custGeom>
              <a:rect b="b" l="l" r="r" t="t"/>
              <a:pathLst>
                <a:path extrusionOk="0" h="12767" w="10216">
                  <a:moveTo>
                    <a:pt x="10216" y="1"/>
                  </a:moveTo>
                  <a:cubicBezTo>
                    <a:pt x="9529" y="1116"/>
                    <a:pt x="8092" y="2044"/>
                    <a:pt x="6915" y="2713"/>
                  </a:cubicBezTo>
                  <a:lnTo>
                    <a:pt x="6620" y="2873"/>
                  </a:lnTo>
                  <a:cubicBezTo>
                    <a:pt x="4738" y="3944"/>
                    <a:pt x="2793" y="5041"/>
                    <a:pt x="2320" y="6665"/>
                  </a:cubicBezTo>
                  <a:cubicBezTo>
                    <a:pt x="2142" y="7254"/>
                    <a:pt x="2196" y="7860"/>
                    <a:pt x="2240" y="8458"/>
                  </a:cubicBezTo>
                  <a:cubicBezTo>
                    <a:pt x="2294" y="9065"/>
                    <a:pt x="2347" y="9698"/>
                    <a:pt x="2151" y="10296"/>
                  </a:cubicBezTo>
                  <a:cubicBezTo>
                    <a:pt x="1839" y="11259"/>
                    <a:pt x="902" y="12080"/>
                    <a:pt x="1" y="12767"/>
                  </a:cubicBezTo>
                  <a:lnTo>
                    <a:pt x="153" y="12767"/>
                  </a:lnTo>
                  <a:cubicBezTo>
                    <a:pt x="1036" y="12089"/>
                    <a:pt x="1937" y="11268"/>
                    <a:pt x="2249" y="10314"/>
                  </a:cubicBezTo>
                  <a:cubicBezTo>
                    <a:pt x="2454" y="9707"/>
                    <a:pt x="2401" y="9065"/>
                    <a:pt x="2347" y="8449"/>
                  </a:cubicBezTo>
                  <a:cubicBezTo>
                    <a:pt x="2303" y="7860"/>
                    <a:pt x="2249" y="7254"/>
                    <a:pt x="2419" y="6674"/>
                  </a:cubicBezTo>
                  <a:cubicBezTo>
                    <a:pt x="2891" y="5077"/>
                    <a:pt x="4818" y="3989"/>
                    <a:pt x="6683" y="2936"/>
                  </a:cubicBezTo>
                  <a:lnTo>
                    <a:pt x="6977" y="2766"/>
                  </a:lnTo>
                  <a:cubicBezTo>
                    <a:pt x="8119" y="2124"/>
                    <a:pt x="9493" y="1241"/>
                    <a:pt x="10216" y="179"/>
                  </a:cubicBezTo>
                  <a:lnTo>
                    <a:pt x="102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flipH="1" rot="981063">
              <a:off x="-962467" y="4499332"/>
              <a:ext cx="289171" cy="193596"/>
            </a:xfrm>
            <a:custGeom>
              <a:rect b="b" l="l" r="r" t="t"/>
              <a:pathLst>
                <a:path extrusionOk="0" h="1661" w="2481">
                  <a:moveTo>
                    <a:pt x="1296" y="73"/>
                  </a:moveTo>
                  <a:cubicBezTo>
                    <a:pt x="1352" y="73"/>
                    <a:pt x="1408" y="75"/>
                    <a:pt x="1463" y="81"/>
                  </a:cubicBezTo>
                  <a:cubicBezTo>
                    <a:pt x="1802" y="126"/>
                    <a:pt x="2070" y="259"/>
                    <a:pt x="2221" y="465"/>
                  </a:cubicBezTo>
                  <a:cubicBezTo>
                    <a:pt x="2364" y="670"/>
                    <a:pt x="2355" y="929"/>
                    <a:pt x="2186" y="1152"/>
                  </a:cubicBezTo>
                  <a:cubicBezTo>
                    <a:pt x="2016" y="1383"/>
                    <a:pt x="1722" y="1544"/>
                    <a:pt x="1410" y="1580"/>
                  </a:cubicBezTo>
                  <a:cubicBezTo>
                    <a:pt x="1364" y="1584"/>
                    <a:pt x="1319" y="1587"/>
                    <a:pt x="1273" y="1587"/>
                  </a:cubicBezTo>
                  <a:cubicBezTo>
                    <a:pt x="963" y="1587"/>
                    <a:pt x="664" y="1482"/>
                    <a:pt x="446" y="1303"/>
                  </a:cubicBezTo>
                  <a:cubicBezTo>
                    <a:pt x="196" y="1089"/>
                    <a:pt x="116" y="830"/>
                    <a:pt x="223" y="590"/>
                  </a:cubicBezTo>
                  <a:cubicBezTo>
                    <a:pt x="277" y="482"/>
                    <a:pt x="366" y="384"/>
                    <a:pt x="482" y="304"/>
                  </a:cubicBezTo>
                  <a:cubicBezTo>
                    <a:pt x="693" y="153"/>
                    <a:pt x="993" y="73"/>
                    <a:pt x="1296" y="73"/>
                  </a:cubicBezTo>
                  <a:close/>
                  <a:moveTo>
                    <a:pt x="1285" y="1"/>
                  </a:moveTo>
                  <a:cubicBezTo>
                    <a:pt x="964" y="1"/>
                    <a:pt x="633" y="90"/>
                    <a:pt x="410" y="251"/>
                  </a:cubicBezTo>
                  <a:cubicBezTo>
                    <a:pt x="277" y="340"/>
                    <a:pt x="187" y="447"/>
                    <a:pt x="125" y="563"/>
                  </a:cubicBezTo>
                  <a:cubicBezTo>
                    <a:pt x="0" y="830"/>
                    <a:pt x="89" y="1125"/>
                    <a:pt x="366" y="1348"/>
                  </a:cubicBezTo>
                  <a:cubicBezTo>
                    <a:pt x="607" y="1544"/>
                    <a:pt x="928" y="1660"/>
                    <a:pt x="1267" y="1660"/>
                  </a:cubicBezTo>
                  <a:cubicBezTo>
                    <a:pt x="1320" y="1660"/>
                    <a:pt x="1374" y="1660"/>
                    <a:pt x="1419" y="1651"/>
                  </a:cubicBezTo>
                  <a:cubicBezTo>
                    <a:pt x="1775" y="1615"/>
                    <a:pt x="2097" y="1446"/>
                    <a:pt x="2284" y="1187"/>
                  </a:cubicBezTo>
                  <a:cubicBezTo>
                    <a:pt x="2462" y="937"/>
                    <a:pt x="2480" y="652"/>
                    <a:pt x="2311" y="429"/>
                  </a:cubicBezTo>
                  <a:cubicBezTo>
                    <a:pt x="2141" y="206"/>
                    <a:pt x="1847" y="54"/>
                    <a:pt x="1481" y="10"/>
                  </a:cubicBezTo>
                  <a:cubicBezTo>
                    <a:pt x="1419" y="1"/>
                    <a:pt x="1356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flipH="1" rot="981063">
              <a:off x="-2166243" y="3639798"/>
              <a:ext cx="659346" cy="946302"/>
            </a:xfrm>
            <a:custGeom>
              <a:rect b="b" l="l" r="r" t="t"/>
              <a:pathLst>
                <a:path extrusionOk="0" h="8119" w="5657">
                  <a:moveTo>
                    <a:pt x="5657" y="1"/>
                  </a:moveTo>
                  <a:cubicBezTo>
                    <a:pt x="4996" y="375"/>
                    <a:pt x="4434" y="821"/>
                    <a:pt x="4024" y="1366"/>
                  </a:cubicBezTo>
                  <a:cubicBezTo>
                    <a:pt x="3515" y="2044"/>
                    <a:pt x="3301" y="2811"/>
                    <a:pt x="3087" y="3551"/>
                  </a:cubicBezTo>
                  <a:cubicBezTo>
                    <a:pt x="2980" y="3944"/>
                    <a:pt x="2864" y="4345"/>
                    <a:pt x="2713" y="4738"/>
                  </a:cubicBezTo>
                  <a:cubicBezTo>
                    <a:pt x="2195" y="6005"/>
                    <a:pt x="1241" y="7111"/>
                    <a:pt x="1" y="8119"/>
                  </a:cubicBezTo>
                  <a:lnTo>
                    <a:pt x="143" y="8119"/>
                  </a:lnTo>
                  <a:cubicBezTo>
                    <a:pt x="1365" y="7120"/>
                    <a:pt x="2302" y="6014"/>
                    <a:pt x="2811" y="4756"/>
                  </a:cubicBezTo>
                  <a:cubicBezTo>
                    <a:pt x="2971" y="4363"/>
                    <a:pt x="3087" y="3962"/>
                    <a:pt x="3194" y="3560"/>
                  </a:cubicBezTo>
                  <a:cubicBezTo>
                    <a:pt x="3399" y="2829"/>
                    <a:pt x="3614" y="2062"/>
                    <a:pt x="4122" y="1401"/>
                  </a:cubicBezTo>
                  <a:cubicBezTo>
                    <a:pt x="4506" y="884"/>
                    <a:pt x="5032" y="456"/>
                    <a:pt x="5657" y="90"/>
                  </a:cubicBezTo>
                  <a:lnTo>
                    <a:pt x="56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flipH="1" rot="981063">
              <a:off x="153303" y="4797956"/>
              <a:ext cx="5273954" cy="1141880"/>
            </a:xfrm>
            <a:custGeom>
              <a:rect b="b" l="l" r="r" t="t"/>
              <a:pathLst>
                <a:path extrusionOk="0" h="9797" w="45249">
                  <a:moveTo>
                    <a:pt x="13783" y="1"/>
                  </a:moveTo>
                  <a:cubicBezTo>
                    <a:pt x="12063" y="1"/>
                    <a:pt x="10360" y="331"/>
                    <a:pt x="8726" y="653"/>
                  </a:cubicBezTo>
                  <a:cubicBezTo>
                    <a:pt x="7503" y="894"/>
                    <a:pt x="6245" y="1144"/>
                    <a:pt x="4979" y="1251"/>
                  </a:cubicBezTo>
                  <a:cubicBezTo>
                    <a:pt x="4500" y="1292"/>
                    <a:pt x="4017" y="1312"/>
                    <a:pt x="3534" y="1312"/>
                  </a:cubicBezTo>
                  <a:cubicBezTo>
                    <a:pt x="2343" y="1312"/>
                    <a:pt x="1149" y="1188"/>
                    <a:pt x="1" y="947"/>
                  </a:cubicBezTo>
                  <a:lnTo>
                    <a:pt x="1" y="1036"/>
                  </a:lnTo>
                  <a:cubicBezTo>
                    <a:pt x="1172" y="1271"/>
                    <a:pt x="2371" y="1393"/>
                    <a:pt x="3554" y="1393"/>
                  </a:cubicBezTo>
                  <a:cubicBezTo>
                    <a:pt x="4038" y="1393"/>
                    <a:pt x="4520" y="1372"/>
                    <a:pt x="4997" y="1331"/>
                  </a:cubicBezTo>
                  <a:cubicBezTo>
                    <a:pt x="6272" y="1215"/>
                    <a:pt x="7530" y="965"/>
                    <a:pt x="8752" y="724"/>
                  </a:cubicBezTo>
                  <a:cubicBezTo>
                    <a:pt x="10408" y="407"/>
                    <a:pt x="12115" y="73"/>
                    <a:pt x="13850" y="73"/>
                  </a:cubicBezTo>
                  <a:cubicBezTo>
                    <a:pt x="13872" y="73"/>
                    <a:pt x="13895" y="73"/>
                    <a:pt x="13918" y="73"/>
                  </a:cubicBezTo>
                  <a:cubicBezTo>
                    <a:pt x="17834" y="109"/>
                    <a:pt x="21295" y="1857"/>
                    <a:pt x="24444" y="3740"/>
                  </a:cubicBezTo>
                  <a:cubicBezTo>
                    <a:pt x="24623" y="3847"/>
                    <a:pt x="24801" y="3954"/>
                    <a:pt x="24980" y="4061"/>
                  </a:cubicBezTo>
                  <a:cubicBezTo>
                    <a:pt x="27888" y="5800"/>
                    <a:pt x="30885" y="7602"/>
                    <a:pt x="34605" y="8120"/>
                  </a:cubicBezTo>
                  <a:cubicBezTo>
                    <a:pt x="35730" y="8271"/>
                    <a:pt x="36898" y="8307"/>
                    <a:pt x="38031" y="8334"/>
                  </a:cubicBezTo>
                  <a:cubicBezTo>
                    <a:pt x="39735" y="8387"/>
                    <a:pt x="41510" y="8432"/>
                    <a:pt x="43089" y="8914"/>
                  </a:cubicBezTo>
                  <a:cubicBezTo>
                    <a:pt x="43830" y="9137"/>
                    <a:pt x="44490" y="9440"/>
                    <a:pt x="45079" y="9797"/>
                  </a:cubicBezTo>
                  <a:lnTo>
                    <a:pt x="45248" y="9797"/>
                  </a:lnTo>
                  <a:cubicBezTo>
                    <a:pt x="44615" y="9404"/>
                    <a:pt x="43919" y="9083"/>
                    <a:pt x="43134" y="8842"/>
                  </a:cubicBezTo>
                  <a:cubicBezTo>
                    <a:pt x="41528" y="8361"/>
                    <a:pt x="39753" y="8307"/>
                    <a:pt x="38031" y="8262"/>
                  </a:cubicBezTo>
                  <a:cubicBezTo>
                    <a:pt x="36907" y="8227"/>
                    <a:pt x="35738" y="8200"/>
                    <a:pt x="34632" y="8048"/>
                  </a:cubicBezTo>
                  <a:cubicBezTo>
                    <a:pt x="30939" y="7531"/>
                    <a:pt x="27941" y="5738"/>
                    <a:pt x="25051" y="4007"/>
                  </a:cubicBezTo>
                  <a:cubicBezTo>
                    <a:pt x="24873" y="3891"/>
                    <a:pt x="24694" y="3793"/>
                    <a:pt x="24516" y="3686"/>
                  </a:cubicBezTo>
                  <a:cubicBezTo>
                    <a:pt x="21349" y="1786"/>
                    <a:pt x="17870" y="37"/>
                    <a:pt x="13918" y="2"/>
                  </a:cubicBezTo>
                  <a:cubicBezTo>
                    <a:pt x="13873" y="1"/>
                    <a:pt x="13828" y="1"/>
                    <a:pt x="13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flipH="1" rot="981063">
              <a:off x="2303851" y="4774819"/>
              <a:ext cx="557478" cy="366096"/>
            </a:xfrm>
            <a:custGeom>
              <a:rect b="b" l="l" r="r" t="t"/>
              <a:pathLst>
                <a:path extrusionOk="0" h="3141" w="4783">
                  <a:moveTo>
                    <a:pt x="1" y="1"/>
                  </a:moveTo>
                  <a:lnTo>
                    <a:pt x="1" y="1"/>
                  </a:lnTo>
                  <a:cubicBezTo>
                    <a:pt x="384" y="616"/>
                    <a:pt x="1152" y="1321"/>
                    <a:pt x="1696" y="1821"/>
                  </a:cubicBezTo>
                  <a:cubicBezTo>
                    <a:pt x="1901" y="2017"/>
                    <a:pt x="2079" y="2177"/>
                    <a:pt x="2186" y="2293"/>
                  </a:cubicBezTo>
                  <a:cubicBezTo>
                    <a:pt x="2481" y="2606"/>
                    <a:pt x="2766" y="2882"/>
                    <a:pt x="3186" y="3043"/>
                  </a:cubicBezTo>
                  <a:cubicBezTo>
                    <a:pt x="3355" y="3105"/>
                    <a:pt x="3560" y="3141"/>
                    <a:pt x="3765" y="3141"/>
                  </a:cubicBezTo>
                  <a:cubicBezTo>
                    <a:pt x="4078" y="3141"/>
                    <a:pt x="4381" y="3052"/>
                    <a:pt x="4550" y="2864"/>
                  </a:cubicBezTo>
                  <a:cubicBezTo>
                    <a:pt x="4782" y="2615"/>
                    <a:pt x="4684" y="2293"/>
                    <a:pt x="4577" y="2008"/>
                  </a:cubicBezTo>
                  <a:cubicBezTo>
                    <a:pt x="4461" y="1678"/>
                    <a:pt x="4327" y="1321"/>
                    <a:pt x="4122" y="982"/>
                  </a:cubicBezTo>
                  <a:cubicBezTo>
                    <a:pt x="4078" y="973"/>
                    <a:pt x="4033" y="964"/>
                    <a:pt x="3988" y="955"/>
                  </a:cubicBezTo>
                  <a:lnTo>
                    <a:pt x="3988" y="955"/>
                  </a:lnTo>
                  <a:cubicBezTo>
                    <a:pt x="4211" y="1303"/>
                    <a:pt x="4354" y="1678"/>
                    <a:pt x="4479" y="2026"/>
                  </a:cubicBezTo>
                  <a:cubicBezTo>
                    <a:pt x="4586" y="2311"/>
                    <a:pt x="4666" y="2606"/>
                    <a:pt x="4461" y="2829"/>
                  </a:cubicBezTo>
                  <a:cubicBezTo>
                    <a:pt x="4313" y="2993"/>
                    <a:pt x="4046" y="3062"/>
                    <a:pt x="3771" y="3062"/>
                  </a:cubicBezTo>
                  <a:cubicBezTo>
                    <a:pt x="3582" y="3062"/>
                    <a:pt x="3390" y="3029"/>
                    <a:pt x="3230" y="2971"/>
                  </a:cubicBezTo>
                  <a:cubicBezTo>
                    <a:pt x="3034" y="2900"/>
                    <a:pt x="2864" y="2793"/>
                    <a:pt x="2713" y="2668"/>
                  </a:cubicBezTo>
                  <a:cubicBezTo>
                    <a:pt x="2561" y="2552"/>
                    <a:pt x="2418" y="2400"/>
                    <a:pt x="2276" y="2249"/>
                  </a:cubicBezTo>
                  <a:cubicBezTo>
                    <a:pt x="2169" y="2133"/>
                    <a:pt x="1990" y="1972"/>
                    <a:pt x="1776" y="1776"/>
                  </a:cubicBezTo>
                  <a:cubicBezTo>
                    <a:pt x="1259" y="1294"/>
                    <a:pt x="536" y="625"/>
                    <a:pt x="135" y="36"/>
                  </a:cubicBezTo>
                  <a:cubicBezTo>
                    <a:pt x="90" y="19"/>
                    <a:pt x="45" y="1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 flipH="1" rot="981063">
              <a:off x="1534394" y="5375166"/>
              <a:ext cx="3809919" cy="763079"/>
            </a:xfrm>
            <a:custGeom>
              <a:rect b="b" l="l" r="r" t="t"/>
              <a:pathLst>
                <a:path extrusionOk="0" h="6547" w="32688">
                  <a:moveTo>
                    <a:pt x="12281" y="0"/>
                  </a:moveTo>
                  <a:cubicBezTo>
                    <a:pt x="10163" y="0"/>
                    <a:pt x="8015" y="363"/>
                    <a:pt x="5924" y="713"/>
                  </a:cubicBezTo>
                  <a:cubicBezTo>
                    <a:pt x="5478" y="793"/>
                    <a:pt x="5023" y="864"/>
                    <a:pt x="4577" y="944"/>
                  </a:cubicBezTo>
                  <a:cubicBezTo>
                    <a:pt x="4461" y="962"/>
                    <a:pt x="4336" y="980"/>
                    <a:pt x="4211" y="998"/>
                  </a:cubicBezTo>
                  <a:cubicBezTo>
                    <a:pt x="2974" y="1203"/>
                    <a:pt x="1602" y="1423"/>
                    <a:pt x="336" y="1423"/>
                  </a:cubicBezTo>
                  <a:cubicBezTo>
                    <a:pt x="223" y="1423"/>
                    <a:pt x="111" y="1421"/>
                    <a:pt x="1" y="1417"/>
                  </a:cubicBezTo>
                  <a:lnTo>
                    <a:pt x="1" y="1489"/>
                  </a:lnTo>
                  <a:cubicBezTo>
                    <a:pt x="128" y="1494"/>
                    <a:pt x="257" y="1496"/>
                    <a:pt x="387" y="1496"/>
                  </a:cubicBezTo>
                  <a:cubicBezTo>
                    <a:pt x="1654" y="1496"/>
                    <a:pt x="3008" y="1272"/>
                    <a:pt x="4238" y="1069"/>
                  </a:cubicBezTo>
                  <a:cubicBezTo>
                    <a:pt x="4363" y="1052"/>
                    <a:pt x="4479" y="1034"/>
                    <a:pt x="4595" y="1016"/>
                  </a:cubicBezTo>
                  <a:cubicBezTo>
                    <a:pt x="5041" y="944"/>
                    <a:pt x="5505" y="864"/>
                    <a:pt x="5942" y="793"/>
                  </a:cubicBezTo>
                  <a:cubicBezTo>
                    <a:pt x="8036" y="437"/>
                    <a:pt x="10178" y="76"/>
                    <a:pt x="12285" y="76"/>
                  </a:cubicBezTo>
                  <a:cubicBezTo>
                    <a:pt x="13185" y="76"/>
                    <a:pt x="14080" y="142"/>
                    <a:pt x="14961" y="302"/>
                  </a:cubicBezTo>
                  <a:cubicBezTo>
                    <a:pt x="17058" y="686"/>
                    <a:pt x="18896" y="1578"/>
                    <a:pt x="20662" y="2434"/>
                  </a:cubicBezTo>
                  <a:cubicBezTo>
                    <a:pt x="22161" y="3166"/>
                    <a:pt x="23713" y="3924"/>
                    <a:pt x="25435" y="4379"/>
                  </a:cubicBezTo>
                  <a:cubicBezTo>
                    <a:pt x="26157" y="4575"/>
                    <a:pt x="26916" y="4709"/>
                    <a:pt x="27647" y="4843"/>
                  </a:cubicBezTo>
                  <a:cubicBezTo>
                    <a:pt x="28218" y="4950"/>
                    <a:pt x="28816" y="5057"/>
                    <a:pt x="29387" y="5191"/>
                  </a:cubicBezTo>
                  <a:cubicBezTo>
                    <a:pt x="30823" y="5521"/>
                    <a:pt x="31858" y="5967"/>
                    <a:pt x="32554" y="6547"/>
                  </a:cubicBezTo>
                  <a:lnTo>
                    <a:pt x="32687" y="6547"/>
                  </a:lnTo>
                  <a:cubicBezTo>
                    <a:pt x="31983" y="5931"/>
                    <a:pt x="30912" y="5467"/>
                    <a:pt x="29422" y="5120"/>
                  </a:cubicBezTo>
                  <a:cubicBezTo>
                    <a:pt x="28842" y="4986"/>
                    <a:pt x="28254" y="4879"/>
                    <a:pt x="27674" y="4772"/>
                  </a:cubicBezTo>
                  <a:cubicBezTo>
                    <a:pt x="26942" y="4638"/>
                    <a:pt x="26193" y="4504"/>
                    <a:pt x="25470" y="4308"/>
                  </a:cubicBezTo>
                  <a:cubicBezTo>
                    <a:pt x="23766" y="3862"/>
                    <a:pt x="22223" y="3103"/>
                    <a:pt x="20724" y="2381"/>
                  </a:cubicBezTo>
                  <a:cubicBezTo>
                    <a:pt x="18949" y="1507"/>
                    <a:pt x="17111" y="614"/>
                    <a:pt x="14988" y="231"/>
                  </a:cubicBezTo>
                  <a:cubicBezTo>
                    <a:pt x="14096" y="67"/>
                    <a:pt x="13191" y="0"/>
                    <a:pt x="12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 flipH="1" rot="981088">
              <a:off x="3135611" y="5856089"/>
              <a:ext cx="2108153" cy="487558"/>
            </a:xfrm>
            <a:custGeom>
              <a:rect b="b" l="l" r="r" t="t"/>
              <a:pathLst>
                <a:path extrusionOk="0" h="4205" w="18182">
                  <a:moveTo>
                    <a:pt x="8351" y="1"/>
                  </a:moveTo>
                  <a:cubicBezTo>
                    <a:pt x="5749" y="1"/>
                    <a:pt x="3174" y="781"/>
                    <a:pt x="1258" y="2233"/>
                  </a:cubicBezTo>
                  <a:cubicBezTo>
                    <a:pt x="402" y="2876"/>
                    <a:pt x="0" y="3545"/>
                    <a:pt x="54" y="4205"/>
                  </a:cubicBezTo>
                  <a:lnTo>
                    <a:pt x="161" y="4205"/>
                  </a:lnTo>
                  <a:cubicBezTo>
                    <a:pt x="107" y="3563"/>
                    <a:pt x="500" y="2911"/>
                    <a:pt x="1339" y="2278"/>
                  </a:cubicBezTo>
                  <a:cubicBezTo>
                    <a:pt x="3230" y="842"/>
                    <a:pt x="5781" y="74"/>
                    <a:pt x="8350" y="74"/>
                  </a:cubicBezTo>
                  <a:cubicBezTo>
                    <a:pt x="9448" y="74"/>
                    <a:pt x="10545" y="208"/>
                    <a:pt x="11598" y="503"/>
                  </a:cubicBezTo>
                  <a:cubicBezTo>
                    <a:pt x="14265" y="1225"/>
                    <a:pt x="16272" y="2760"/>
                    <a:pt x="18039" y="4205"/>
                  </a:cubicBezTo>
                  <a:lnTo>
                    <a:pt x="18181" y="4205"/>
                  </a:lnTo>
                  <a:cubicBezTo>
                    <a:pt x="16397" y="2742"/>
                    <a:pt x="14354" y="1172"/>
                    <a:pt x="11633" y="431"/>
                  </a:cubicBezTo>
                  <a:cubicBezTo>
                    <a:pt x="10567" y="141"/>
                    <a:pt x="9456" y="1"/>
                    <a:pt x="8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 rot="981088">
              <a:off x="2921951" y="5664637"/>
              <a:ext cx="245344" cy="170674"/>
            </a:xfrm>
            <a:custGeom>
              <a:rect b="b" l="l" r="r" t="t"/>
              <a:pathLst>
                <a:path extrusionOk="0" h="1472" w="2116">
                  <a:moveTo>
                    <a:pt x="974" y="1"/>
                  </a:moveTo>
                  <a:cubicBezTo>
                    <a:pt x="804" y="1"/>
                    <a:pt x="640" y="30"/>
                    <a:pt x="500" y="89"/>
                  </a:cubicBezTo>
                  <a:lnTo>
                    <a:pt x="554" y="152"/>
                  </a:lnTo>
                  <a:cubicBezTo>
                    <a:pt x="678" y="102"/>
                    <a:pt x="820" y="78"/>
                    <a:pt x="968" y="78"/>
                  </a:cubicBezTo>
                  <a:cubicBezTo>
                    <a:pt x="1142" y="78"/>
                    <a:pt x="1323" y="111"/>
                    <a:pt x="1491" y="178"/>
                  </a:cubicBezTo>
                  <a:cubicBezTo>
                    <a:pt x="1803" y="294"/>
                    <a:pt x="1999" y="509"/>
                    <a:pt x="1999" y="723"/>
                  </a:cubicBezTo>
                  <a:cubicBezTo>
                    <a:pt x="2008" y="946"/>
                    <a:pt x="1821" y="1160"/>
                    <a:pt x="1517" y="1285"/>
                  </a:cubicBezTo>
                  <a:cubicBezTo>
                    <a:pt x="1342" y="1362"/>
                    <a:pt x="1150" y="1400"/>
                    <a:pt x="965" y="1400"/>
                  </a:cubicBezTo>
                  <a:cubicBezTo>
                    <a:pt x="829" y="1400"/>
                    <a:pt x="698" y="1380"/>
                    <a:pt x="581" y="1338"/>
                  </a:cubicBezTo>
                  <a:cubicBezTo>
                    <a:pt x="313" y="1231"/>
                    <a:pt x="135" y="1017"/>
                    <a:pt x="126" y="758"/>
                  </a:cubicBezTo>
                  <a:cubicBezTo>
                    <a:pt x="108" y="509"/>
                    <a:pt x="260" y="285"/>
                    <a:pt x="518" y="170"/>
                  </a:cubicBezTo>
                  <a:lnTo>
                    <a:pt x="465" y="98"/>
                  </a:lnTo>
                  <a:cubicBezTo>
                    <a:pt x="170" y="232"/>
                    <a:pt x="1" y="491"/>
                    <a:pt x="19" y="767"/>
                  </a:cubicBezTo>
                  <a:cubicBezTo>
                    <a:pt x="28" y="1044"/>
                    <a:pt x="233" y="1285"/>
                    <a:pt x="536" y="1401"/>
                  </a:cubicBezTo>
                  <a:cubicBezTo>
                    <a:pt x="670" y="1454"/>
                    <a:pt x="813" y="1472"/>
                    <a:pt x="973" y="1472"/>
                  </a:cubicBezTo>
                  <a:cubicBezTo>
                    <a:pt x="1170" y="1472"/>
                    <a:pt x="1384" y="1436"/>
                    <a:pt x="1571" y="1356"/>
                  </a:cubicBezTo>
                  <a:cubicBezTo>
                    <a:pt x="1910" y="1204"/>
                    <a:pt x="2115" y="963"/>
                    <a:pt x="2106" y="723"/>
                  </a:cubicBezTo>
                  <a:cubicBezTo>
                    <a:pt x="2106" y="482"/>
                    <a:pt x="1883" y="250"/>
                    <a:pt x="1544" y="107"/>
                  </a:cubicBezTo>
                  <a:cubicBezTo>
                    <a:pt x="1361" y="37"/>
                    <a:pt x="1164" y="1"/>
                    <a:pt x="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 rot="1709332">
              <a:off x="418408" y="3828665"/>
              <a:ext cx="1558254" cy="636947"/>
            </a:xfrm>
            <a:custGeom>
              <a:rect b="b" l="l" r="r" t="t"/>
              <a:pathLst>
                <a:path extrusionOk="0" h="4284" w="12134">
                  <a:moveTo>
                    <a:pt x="11581" y="1"/>
                  </a:moveTo>
                  <a:cubicBezTo>
                    <a:pt x="11459" y="1"/>
                    <a:pt x="11334" y="32"/>
                    <a:pt x="11215" y="64"/>
                  </a:cubicBezTo>
                  <a:cubicBezTo>
                    <a:pt x="10349" y="305"/>
                    <a:pt x="9573" y="858"/>
                    <a:pt x="9065" y="1598"/>
                  </a:cubicBezTo>
                  <a:cubicBezTo>
                    <a:pt x="8975" y="1732"/>
                    <a:pt x="8886" y="1866"/>
                    <a:pt x="8752" y="1955"/>
                  </a:cubicBezTo>
                  <a:cubicBezTo>
                    <a:pt x="8681" y="2003"/>
                    <a:pt x="8592" y="2033"/>
                    <a:pt x="8509" y="2033"/>
                  </a:cubicBezTo>
                  <a:cubicBezTo>
                    <a:pt x="8435" y="2033"/>
                    <a:pt x="8365" y="2010"/>
                    <a:pt x="8315" y="1955"/>
                  </a:cubicBezTo>
                  <a:cubicBezTo>
                    <a:pt x="8146" y="1786"/>
                    <a:pt x="8271" y="1491"/>
                    <a:pt x="8190" y="1268"/>
                  </a:cubicBezTo>
                  <a:cubicBezTo>
                    <a:pt x="8134" y="1081"/>
                    <a:pt x="7938" y="981"/>
                    <a:pt x="7739" y="981"/>
                  </a:cubicBezTo>
                  <a:cubicBezTo>
                    <a:pt x="7654" y="981"/>
                    <a:pt x="7569" y="999"/>
                    <a:pt x="7495" y="1036"/>
                  </a:cubicBezTo>
                  <a:cubicBezTo>
                    <a:pt x="7245" y="1152"/>
                    <a:pt x="7093" y="1420"/>
                    <a:pt x="6995" y="1679"/>
                  </a:cubicBezTo>
                  <a:cubicBezTo>
                    <a:pt x="6897" y="1937"/>
                    <a:pt x="6843" y="2214"/>
                    <a:pt x="6718" y="2464"/>
                  </a:cubicBezTo>
                  <a:cubicBezTo>
                    <a:pt x="6585" y="2705"/>
                    <a:pt x="6353" y="2928"/>
                    <a:pt x="6076" y="2937"/>
                  </a:cubicBezTo>
                  <a:cubicBezTo>
                    <a:pt x="5800" y="2937"/>
                    <a:pt x="5523" y="2651"/>
                    <a:pt x="5621" y="2392"/>
                  </a:cubicBezTo>
                  <a:cubicBezTo>
                    <a:pt x="5764" y="2044"/>
                    <a:pt x="5755" y="1554"/>
                    <a:pt x="5675" y="1188"/>
                  </a:cubicBezTo>
                  <a:cubicBezTo>
                    <a:pt x="5604" y="867"/>
                    <a:pt x="5313" y="573"/>
                    <a:pt x="5002" y="573"/>
                  </a:cubicBezTo>
                  <a:cubicBezTo>
                    <a:pt x="4958" y="573"/>
                    <a:pt x="4915" y="578"/>
                    <a:pt x="4872" y="590"/>
                  </a:cubicBezTo>
                  <a:cubicBezTo>
                    <a:pt x="4292" y="751"/>
                    <a:pt x="4336" y="1705"/>
                    <a:pt x="3801" y="1973"/>
                  </a:cubicBezTo>
                  <a:cubicBezTo>
                    <a:pt x="3409" y="1813"/>
                    <a:pt x="3079" y="1536"/>
                    <a:pt x="2757" y="1268"/>
                  </a:cubicBezTo>
                  <a:cubicBezTo>
                    <a:pt x="2427" y="1001"/>
                    <a:pt x="2097" y="733"/>
                    <a:pt x="1696" y="581"/>
                  </a:cubicBezTo>
                  <a:cubicBezTo>
                    <a:pt x="1525" y="519"/>
                    <a:pt x="1339" y="484"/>
                    <a:pt x="1155" y="484"/>
                  </a:cubicBezTo>
                  <a:cubicBezTo>
                    <a:pt x="916" y="484"/>
                    <a:pt x="679" y="543"/>
                    <a:pt x="483" y="680"/>
                  </a:cubicBezTo>
                  <a:cubicBezTo>
                    <a:pt x="144" y="929"/>
                    <a:pt x="1" y="1465"/>
                    <a:pt x="260" y="1795"/>
                  </a:cubicBezTo>
                  <a:cubicBezTo>
                    <a:pt x="625" y="2259"/>
                    <a:pt x="1437" y="2089"/>
                    <a:pt x="1839" y="2517"/>
                  </a:cubicBezTo>
                  <a:cubicBezTo>
                    <a:pt x="2097" y="2794"/>
                    <a:pt x="2097" y="3204"/>
                    <a:pt x="2169" y="3579"/>
                  </a:cubicBezTo>
                  <a:cubicBezTo>
                    <a:pt x="2311" y="4284"/>
                    <a:pt x="2722" y="4203"/>
                    <a:pt x="3319" y="4239"/>
                  </a:cubicBezTo>
                  <a:cubicBezTo>
                    <a:pt x="4015" y="4275"/>
                    <a:pt x="4711" y="4284"/>
                    <a:pt x="5407" y="4284"/>
                  </a:cubicBezTo>
                  <a:cubicBezTo>
                    <a:pt x="6799" y="4284"/>
                    <a:pt x="8199" y="4203"/>
                    <a:pt x="9582" y="4043"/>
                  </a:cubicBezTo>
                  <a:lnTo>
                    <a:pt x="9707" y="3686"/>
                  </a:lnTo>
                  <a:cubicBezTo>
                    <a:pt x="10001" y="2598"/>
                    <a:pt x="10697" y="1616"/>
                    <a:pt x="11625" y="992"/>
                  </a:cubicBezTo>
                  <a:cubicBezTo>
                    <a:pt x="11857" y="831"/>
                    <a:pt x="12133" y="626"/>
                    <a:pt x="12089" y="358"/>
                  </a:cubicBezTo>
                  <a:cubicBezTo>
                    <a:pt x="12062" y="180"/>
                    <a:pt x="11902" y="55"/>
                    <a:pt x="11732" y="19"/>
                  </a:cubicBezTo>
                  <a:cubicBezTo>
                    <a:pt x="11682" y="6"/>
                    <a:pt x="11632" y="1"/>
                    <a:pt x="11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3"/>
          <p:cNvSpPr txBox="1"/>
          <p:nvPr>
            <p:ph hasCustomPrompt="1" type="title"/>
          </p:nvPr>
        </p:nvSpPr>
        <p:spPr>
          <a:xfrm>
            <a:off x="3277800" y="539500"/>
            <a:ext cx="2588400" cy="911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6" name="Google Shape;76;p3"/>
          <p:cNvSpPr txBox="1"/>
          <p:nvPr>
            <p:ph idx="2" type="ctrTitle"/>
          </p:nvPr>
        </p:nvSpPr>
        <p:spPr>
          <a:xfrm>
            <a:off x="1228050" y="1782825"/>
            <a:ext cx="6687900" cy="9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1"/>
          <p:cNvGrpSpPr/>
          <p:nvPr/>
        </p:nvGrpSpPr>
        <p:grpSpPr>
          <a:xfrm rot="10800000">
            <a:off x="-5913" y="-9692"/>
            <a:ext cx="9144275" cy="5143704"/>
            <a:chOff x="686050" y="729900"/>
            <a:chExt cx="6112075" cy="3438075"/>
          </a:xfrm>
        </p:grpSpPr>
        <p:sp>
          <p:nvSpPr>
            <p:cNvPr id="322" name="Google Shape;322;p21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1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1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1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" name="Google Shape;330;p21"/>
          <p:cNvSpPr/>
          <p:nvPr/>
        </p:nvSpPr>
        <p:spPr>
          <a:xfrm>
            <a:off x="-164150" y="-139213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"/>
          <p:cNvSpPr/>
          <p:nvPr/>
        </p:nvSpPr>
        <p:spPr>
          <a:xfrm>
            <a:off x="-164139" y="4120062"/>
            <a:ext cx="4269545" cy="111530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1"/>
          <p:cNvSpPr/>
          <p:nvPr/>
        </p:nvSpPr>
        <p:spPr>
          <a:xfrm>
            <a:off x="6578111" y="3801737"/>
            <a:ext cx="2869727" cy="1751959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"/>
          <p:cNvSpPr/>
          <p:nvPr/>
        </p:nvSpPr>
        <p:spPr>
          <a:xfrm rot="-10044979">
            <a:off x="3125805" y="-703887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"/>
          <p:cNvSpPr txBox="1"/>
          <p:nvPr>
            <p:ph type="ctrTitle"/>
          </p:nvPr>
        </p:nvSpPr>
        <p:spPr>
          <a:xfrm>
            <a:off x="1180775" y="1116663"/>
            <a:ext cx="7249800" cy="18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335" name="Google Shape;335;p21"/>
          <p:cNvSpPr txBox="1"/>
          <p:nvPr>
            <p:ph idx="1" type="subTitle"/>
          </p:nvPr>
        </p:nvSpPr>
        <p:spPr>
          <a:xfrm>
            <a:off x="4194150" y="3081550"/>
            <a:ext cx="4236300" cy="9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2"/>
          <p:cNvGrpSpPr/>
          <p:nvPr/>
        </p:nvGrpSpPr>
        <p:grpSpPr>
          <a:xfrm flipH="1" rot="10800000">
            <a:off x="-5913" y="-21384"/>
            <a:ext cx="9144275" cy="5143704"/>
            <a:chOff x="686050" y="729900"/>
            <a:chExt cx="6112075" cy="3438075"/>
          </a:xfrm>
        </p:grpSpPr>
        <p:sp>
          <p:nvSpPr>
            <p:cNvPr id="338" name="Google Shape;338;p22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6" name="Google Shape;346;p22"/>
          <p:cNvSpPr/>
          <p:nvPr/>
        </p:nvSpPr>
        <p:spPr>
          <a:xfrm flipH="1" rot="10800000">
            <a:off x="-164150" y="2314377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2"/>
          <p:cNvSpPr/>
          <p:nvPr/>
        </p:nvSpPr>
        <p:spPr>
          <a:xfrm flipH="1" rot="10800000">
            <a:off x="2099" y="-21379"/>
            <a:ext cx="4103296" cy="1071881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2"/>
          <p:cNvSpPr/>
          <p:nvPr/>
        </p:nvSpPr>
        <p:spPr>
          <a:xfrm flipH="1" rot="10800000">
            <a:off x="6349300" y="-21369"/>
            <a:ext cx="2841842" cy="1734894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2"/>
          <p:cNvSpPr/>
          <p:nvPr/>
        </p:nvSpPr>
        <p:spPr>
          <a:xfrm flipH="1">
            <a:off x="3997948" y="3883697"/>
            <a:ext cx="7584964" cy="1981378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2"/>
          <p:cNvSpPr/>
          <p:nvPr/>
        </p:nvSpPr>
        <p:spPr>
          <a:xfrm rot="-4931193">
            <a:off x="-1133799" y="297936"/>
            <a:ext cx="5962524" cy="4681959"/>
          </a:xfrm>
          <a:prstGeom prst="flowChartDocumen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2"/>
          <p:cNvSpPr/>
          <p:nvPr>
            <p:ph idx="2" type="pic"/>
          </p:nvPr>
        </p:nvSpPr>
        <p:spPr>
          <a:xfrm rot="-5400000">
            <a:off x="-982785" y="395940"/>
            <a:ext cx="5331366" cy="4257954"/>
          </a:xfrm>
          <a:prstGeom prst="flowChartDocument">
            <a:avLst/>
          </a:prstGeom>
          <a:noFill/>
          <a:ln>
            <a:noFill/>
          </a:ln>
        </p:spPr>
      </p:sp>
      <p:sp>
        <p:nvSpPr>
          <p:cNvPr id="352" name="Google Shape;352;p22"/>
          <p:cNvSpPr txBox="1"/>
          <p:nvPr>
            <p:ph idx="1" type="subTitle"/>
          </p:nvPr>
        </p:nvSpPr>
        <p:spPr>
          <a:xfrm>
            <a:off x="4572000" y="2249575"/>
            <a:ext cx="3852000" cy="20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53" name="Google Shape;353;p22"/>
          <p:cNvSpPr txBox="1"/>
          <p:nvPr>
            <p:ph type="ctrTitle"/>
          </p:nvPr>
        </p:nvSpPr>
        <p:spPr>
          <a:xfrm>
            <a:off x="5556900" y="840725"/>
            <a:ext cx="2867100" cy="126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6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3"/>
          <p:cNvSpPr/>
          <p:nvPr/>
        </p:nvSpPr>
        <p:spPr>
          <a:xfrm>
            <a:off x="-345725" y="-426211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3"/>
          <p:cNvSpPr/>
          <p:nvPr/>
        </p:nvSpPr>
        <p:spPr>
          <a:xfrm>
            <a:off x="2099" y="4090440"/>
            <a:ext cx="4103296" cy="1071881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3"/>
          <p:cNvSpPr/>
          <p:nvPr/>
        </p:nvSpPr>
        <p:spPr>
          <a:xfrm>
            <a:off x="6436819" y="3509589"/>
            <a:ext cx="2707200" cy="1652736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3"/>
          <p:cNvSpPr/>
          <p:nvPr/>
        </p:nvSpPr>
        <p:spPr>
          <a:xfrm rot="-10044979">
            <a:off x="3125805" y="-733510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9" name="Google Shape;359;p23"/>
          <p:cNvGrpSpPr/>
          <p:nvPr/>
        </p:nvGrpSpPr>
        <p:grpSpPr>
          <a:xfrm>
            <a:off x="-5913" y="-21384"/>
            <a:ext cx="9144275" cy="5143704"/>
            <a:chOff x="686050" y="729900"/>
            <a:chExt cx="6112075" cy="3438075"/>
          </a:xfrm>
        </p:grpSpPr>
        <p:sp>
          <p:nvSpPr>
            <p:cNvPr id="360" name="Google Shape;360;p23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8" name="Google Shape;368;p23"/>
          <p:cNvSpPr txBox="1"/>
          <p:nvPr>
            <p:ph type="ctrTitle"/>
          </p:nvPr>
        </p:nvSpPr>
        <p:spPr>
          <a:xfrm>
            <a:off x="713225" y="1250763"/>
            <a:ext cx="7717500" cy="18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369" name="Google Shape;369;p23"/>
          <p:cNvSpPr txBox="1"/>
          <p:nvPr>
            <p:ph idx="1" type="subTitle"/>
          </p:nvPr>
        </p:nvSpPr>
        <p:spPr>
          <a:xfrm>
            <a:off x="2653400" y="3215638"/>
            <a:ext cx="38373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8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24"/>
          <p:cNvGrpSpPr/>
          <p:nvPr/>
        </p:nvGrpSpPr>
        <p:grpSpPr>
          <a:xfrm flipH="1">
            <a:off x="-5913" y="-9692"/>
            <a:ext cx="9144275" cy="5143704"/>
            <a:chOff x="686050" y="729900"/>
            <a:chExt cx="6112075" cy="3438075"/>
          </a:xfrm>
        </p:grpSpPr>
        <p:sp>
          <p:nvSpPr>
            <p:cNvPr id="372" name="Google Shape;372;p24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4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4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4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4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4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4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4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0" name="Google Shape;380;p24"/>
          <p:cNvSpPr/>
          <p:nvPr/>
        </p:nvSpPr>
        <p:spPr>
          <a:xfrm flipH="1">
            <a:off x="6134895" y="-139213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4"/>
          <p:cNvSpPr/>
          <p:nvPr/>
        </p:nvSpPr>
        <p:spPr>
          <a:xfrm flipH="1" rot="-563209">
            <a:off x="5448542" y="4270796"/>
            <a:ext cx="4269527" cy="1115305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4"/>
          <p:cNvSpPr/>
          <p:nvPr/>
        </p:nvSpPr>
        <p:spPr>
          <a:xfrm flipH="1" rot="2312591">
            <a:off x="-1114873" y="3680630"/>
            <a:ext cx="3364483" cy="2054006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4"/>
          <p:cNvSpPr/>
          <p:nvPr/>
        </p:nvSpPr>
        <p:spPr>
          <a:xfrm flipH="1" rot="10044979">
            <a:off x="-1646698" y="-703887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4"/>
          <p:cNvSpPr txBox="1"/>
          <p:nvPr>
            <p:ph type="ctrTitle"/>
          </p:nvPr>
        </p:nvSpPr>
        <p:spPr>
          <a:xfrm>
            <a:off x="707400" y="654050"/>
            <a:ext cx="7729200" cy="18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385" name="Google Shape;385;p24"/>
          <p:cNvSpPr txBox="1"/>
          <p:nvPr>
            <p:ph idx="1" type="subTitle"/>
          </p:nvPr>
        </p:nvSpPr>
        <p:spPr>
          <a:xfrm>
            <a:off x="1705500" y="2618938"/>
            <a:ext cx="5733000" cy="18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25"/>
          <p:cNvGrpSpPr/>
          <p:nvPr/>
        </p:nvGrpSpPr>
        <p:grpSpPr>
          <a:xfrm rot="10800000">
            <a:off x="-5913" y="-21384"/>
            <a:ext cx="9144275" cy="5143704"/>
            <a:chOff x="686050" y="729900"/>
            <a:chExt cx="6112075" cy="3438075"/>
          </a:xfrm>
        </p:grpSpPr>
        <p:sp>
          <p:nvSpPr>
            <p:cNvPr id="388" name="Google Shape;388;p25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5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5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5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6" name="Google Shape;396;p25"/>
          <p:cNvSpPr/>
          <p:nvPr/>
        </p:nvSpPr>
        <p:spPr>
          <a:xfrm flipH="1" rot="-10286106">
            <a:off x="-489671" y="2700593"/>
            <a:ext cx="3093350" cy="2995417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5"/>
          <p:cNvSpPr/>
          <p:nvPr/>
        </p:nvSpPr>
        <p:spPr>
          <a:xfrm flipH="1" rot="10800000">
            <a:off x="-47803" y="-209800"/>
            <a:ext cx="4103296" cy="1071881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5"/>
          <p:cNvSpPr/>
          <p:nvPr/>
        </p:nvSpPr>
        <p:spPr>
          <a:xfrm flipH="1" rot="10800000">
            <a:off x="7067866" y="-209804"/>
            <a:ext cx="2707200" cy="1652736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5"/>
          <p:cNvSpPr/>
          <p:nvPr/>
        </p:nvSpPr>
        <p:spPr>
          <a:xfrm flipH="1" rot="-755021">
            <a:off x="3302002" y="3883652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5"/>
          <p:cNvSpPr txBox="1"/>
          <p:nvPr>
            <p:ph type="ctrTitle"/>
          </p:nvPr>
        </p:nvSpPr>
        <p:spPr>
          <a:xfrm>
            <a:off x="1702000" y="539500"/>
            <a:ext cx="5740200" cy="11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401" name="Google Shape;401;p25"/>
          <p:cNvSpPr txBox="1"/>
          <p:nvPr>
            <p:ph idx="1" type="subTitle"/>
          </p:nvPr>
        </p:nvSpPr>
        <p:spPr>
          <a:xfrm>
            <a:off x="1701824" y="2872097"/>
            <a:ext cx="2676300" cy="11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25"/>
          <p:cNvSpPr txBox="1"/>
          <p:nvPr>
            <p:ph idx="2" type="subTitle"/>
          </p:nvPr>
        </p:nvSpPr>
        <p:spPr>
          <a:xfrm>
            <a:off x="1701824" y="2308795"/>
            <a:ext cx="2676300" cy="67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18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403" name="Google Shape;403;p25"/>
          <p:cNvSpPr txBox="1"/>
          <p:nvPr>
            <p:ph idx="3" type="subTitle"/>
          </p:nvPr>
        </p:nvSpPr>
        <p:spPr>
          <a:xfrm>
            <a:off x="4765876" y="2872098"/>
            <a:ext cx="2676300" cy="11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25"/>
          <p:cNvSpPr txBox="1"/>
          <p:nvPr>
            <p:ph idx="4" type="subTitle"/>
          </p:nvPr>
        </p:nvSpPr>
        <p:spPr>
          <a:xfrm>
            <a:off x="4765774" y="2308795"/>
            <a:ext cx="2676300" cy="67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18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26"/>
          <p:cNvGrpSpPr/>
          <p:nvPr/>
        </p:nvGrpSpPr>
        <p:grpSpPr>
          <a:xfrm flipH="1">
            <a:off x="416" y="-9692"/>
            <a:ext cx="9144275" cy="5143704"/>
            <a:chOff x="686050" y="729900"/>
            <a:chExt cx="6112075" cy="3438075"/>
          </a:xfrm>
        </p:grpSpPr>
        <p:sp>
          <p:nvSpPr>
            <p:cNvPr id="407" name="Google Shape;407;p26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6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6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6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6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6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6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6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5" name="Google Shape;415;p26"/>
          <p:cNvSpPr/>
          <p:nvPr/>
        </p:nvSpPr>
        <p:spPr>
          <a:xfrm flipH="1">
            <a:off x="6209597" y="-197150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6"/>
          <p:cNvSpPr/>
          <p:nvPr/>
        </p:nvSpPr>
        <p:spPr>
          <a:xfrm flipH="1">
            <a:off x="4832074" y="4031900"/>
            <a:ext cx="4334706" cy="1132331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6"/>
          <p:cNvSpPr/>
          <p:nvPr/>
        </p:nvSpPr>
        <p:spPr>
          <a:xfrm flipH="1">
            <a:off x="-72873" y="3440000"/>
            <a:ext cx="2842448" cy="1735305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6"/>
          <p:cNvSpPr/>
          <p:nvPr/>
        </p:nvSpPr>
        <p:spPr>
          <a:xfrm flipH="1" rot="10044979">
            <a:off x="-1571996" y="-761824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6"/>
          <p:cNvSpPr txBox="1"/>
          <p:nvPr>
            <p:ph type="ctrTitle"/>
          </p:nvPr>
        </p:nvSpPr>
        <p:spPr>
          <a:xfrm>
            <a:off x="1447550" y="539500"/>
            <a:ext cx="6249000" cy="11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420" name="Google Shape;420;p26"/>
          <p:cNvSpPr txBox="1"/>
          <p:nvPr>
            <p:ph idx="1" type="subTitle"/>
          </p:nvPr>
        </p:nvSpPr>
        <p:spPr>
          <a:xfrm>
            <a:off x="2002150" y="2045075"/>
            <a:ext cx="5906100" cy="10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421" name="Google Shape;421;p26"/>
          <p:cNvSpPr txBox="1"/>
          <p:nvPr>
            <p:ph hasCustomPrompt="1" idx="2" type="title"/>
          </p:nvPr>
        </p:nvSpPr>
        <p:spPr>
          <a:xfrm>
            <a:off x="1235738" y="2298425"/>
            <a:ext cx="587400" cy="520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2" name="Google Shape;422;p26"/>
          <p:cNvSpPr txBox="1"/>
          <p:nvPr>
            <p:ph idx="3" type="subTitle"/>
          </p:nvPr>
        </p:nvSpPr>
        <p:spPr>
          <a:xfrm>
            <a:off x="2002163" y="3317788"/>
            <a:ext cx="59061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423" name="Google Shape;423;p26"/>
          <p:cNvSpPr txBox="1"/>
          <p:nvPr>
            <p:ph hasCustomPrompt="1" idx="4" type="title"/>
          </p:nvPr>
        </p:nvSpPr>
        <p:spPr>
          <a:xfrm>
            <a:off x="1235747" y="3317788"/>
            <a:ext cx="587400" cy="520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4" name="Google Shape;424;p26"/>
          <p:cNvSpPr txBox="1"/>
          <p:nvPr>
            <p:ph idx="5" type="subTitle"/>
          </p:nvPr>
        </p:nvSpPr>
        <p:spPr>
          <a:xfrm>
            <a:off x="2002163" y="4083800"/>
            <a:ext cx="59061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425" name="Google Shape;425;p26"/>
          <p:cNvSpPr txBox="1"/>
          <p:nvPr>
            <p:ph hasCustomPrompt="1" idx="6" type="title"/>
          </p:nvPr>
        </p:nvSpPr>
        <p:spPr>
          <a:xfrm>
            <a:off x="1235747" y="4083800"/>
            <a:ext cx="587400" cy="520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2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27"/>
          <p:cNvGrpSpPr/>
          <p:nvPr/>
        </p:nvGrpSpPr>
        <p:grpSpPr>
          <a:xfrm flipH="1">
            <a:off x="416" y="-9692"/>
            <a:ext cx="9144275" cy="5143704"/>
            <a:chOff x="686050" y="729900"/>
            <a:chExt cx="6112075" cy="3438075"/>
          </a:xfrm>
        </p:grpSpPr>
        <p:sp>
          <p:nvSpPr>
            <p:cNvPr id="428" name="Google Shape;428;p27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6" name="Google Shape;436;p27"/>
          <p:cNvSpPr/>
          <p:nvPr/>
        </p:nvSpPr>
        <p:spPr>
          <a:xfrm>
            <a:off x="-36571" y="-958206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7"/>
          <p:cNvSpPr/>
          <p:nvPr/>
        </p:nvSpPr>
        <p:spPr>
          <a:xfrm>
            <a:off x="-1454135" y="4146618"/>
            <a:ext cx="4334706" cy="1132331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7"/>
          <p:cNvSpPr/>
          <p:nvPr/>
        </p:nvSpPr>
        <p:spPr>
          <a:xfrm>
            <a:off x="7943220" y="3554719"/>
            <a:ext cx="2842448" cy="1735305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7"/>
          <p:cNvSpPr/>
          <p:nvPr/>
        </p:nvSpPr>
        <p:spPr>
          <a:xfrm rot="-10044979">
            <a:off x="3757797" y="-647105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7"/>
          <p:cNvSpPr txBox="1"/>
          <p:nvPr>
            <p:ph type="ctrTitle"/>
          </p:nvPr>
        </p:nvSpPr>
        <p:spPr>
          <a:xfrm>
            <a:off x="1702000" y="539500"/>
            <a:ext cx="5740200" cy="11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441" name="Google Shape;441;p27"/>
          <p:cNvSpPr txBox="1"/>
          <p:nvPr>
            <p:ph idx="1" type="subTitle"/>
          </p:nvPr>
        </p:nvSpPr>
        <p:spPr>
          <a:xfrm>
            <a:off x="713788" y="2409708"/>
            <a:ext cx="3758400" cy="7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27"/>
          <p:cNvSpPr txBox="1"/>
          <p:nvPr>
            <p:ph idx="2" type="subTitle"/>
          </p:nvPr>
        </p:nvSpPr>
        <p:spPr>
          <a:xfrm>
            <a:off x="713663" y="2081894"/>
            <a:ext cx="3758400" cy="43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18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443" name="Google Shape;443;p27"/>
          <p:cNvSpPr txBox="1"/>
          <p:nvPr>
            <p:ph idx="3" type="subTitle"/>
          </p:nvPr>
        </p:nvSpPr>
        <p:spPr>
          <a:xfrm>
            <a:off x="1392227" y="3744051"/>
            <a:ext cx="6359700" cy="7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27"/>
          <p:cNvSpPr txBox="1"/>
          <p:nvPr>
            <p:ph idx="4" type="subTitle"/>
          </p:nvPr>
        </p:nvSpPr>
        <p:spPr>
          <a:xfrm>
            <a:off x="1392000" y="3416150"/>
            <a:ext cx="6359700" cy="43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18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445" name="Google Shape;445;p27"/>
          <p:cNvSpPr txBox="1"/>
          <p:nvPr>
            <p:ph idx="5" type="subTitle"/>
          </p:nvPr>
        </p:nvSpPr>
        <p:spPr>
          <a:xfrm>
            <a:off x="4671938" y="2409708"/>
            <a:ext cx="3758400" cy="7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27"/>
          <p:cNvSpPr txBox="1"/>
          <p:nvPr>
            <p:ph idx="6" type="subTitle"/>
          </p:nvPr>
        </p:nvSpPr>
        <p:spPr>
          <a:xfrm>
            <a:off x="4671812" y="2081894"/>
            <a:ext cx="3758400" cy="43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18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Black"/>
              <a:buNone/>
              <a:defRPr sz="2400"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28"/>
          <p:cNvGrpSpPr/>
          <p:nvPr/>
        </p:nvGrpSpPr>
        <p:grpSpPr>
          <a:xfrm>
            <a:off x="-5913" y="-9692"/>
            <a:ext cx="9144275" cy="5143704"/>
            <a:chOff x="686050" y="729900"/>
            <a:chExt cx="6112075" cy="3438075"/>
          </a:xfrm>
        </p:grpSpPr>
        <p:sp>
          <p:nvSpPr>
            <p:cNvPr id="449" name="Google Shape;449;p28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7" name="Google Shape;457;p28"/>
          <p:cNvSpPr/>
          <p:nvPr/>
        </p:nvSpPr>
        <p:spPr>
          <a:xfrm>
            <a:off x="-366575" y="-423650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8"/>
          <p:cNvSpPr/>
          <p:nvPr/>
        </p:nvSpPr>
        <p:spPr>
          <a:xfrm>
            <a:off x="2099" y="4062126"/>
            <a:ext cx="4103296" cy="1071881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8"/>
          <p:cNvSpPr/>
          <p:nvPr/>
        </p:nvSpPr>
        <p:spPr>
          <a:xfrm>
            <a:off x="6970494" y="3481275"/>
            <a:ext cx="2707200" cy="1652736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8"/>
          <p:cNvSpPr/>
          <p:nvPr/>
        </p:nvSpPr>
        <p:spPr>
          <a:xfrm rot="-10044979">
            <a:off x="3125805" y="-761824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8"/>
          <p:cNvSpPr txBox="1"/>
          <p:nvPr>
            <p:ph type="ctrTitle"/>
          </p:nvPr>
        </p:nvSpPr>
        <p:spPr>
          <a:xfrm>
            <a:off x="2347950" y="539500"/>
            <a:ext cx="4448100" cy="7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63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6300"/>
            </a:lvl9pPr>
          </a:lstStyle>
          <a:p/>
        </p:txBody>
      </p:sp>
      <p:grpSp>
        <p:nvGrpSpPr>
          <p:cNvPr id="462" name="Google Shape;462;p28"/>
          <p:cNvGrpSpPr/>
          <p:nvPr/>
        </p:nvGrpSpPr>
        <p:grpSpPr>
          <a:xfrm>
            <a:off x="-2513789" y="3014733"/>
            <a:ext cx="7139498" cy="3427419"/>
            <a:chOff x="-2294257" y="2852149"/>
            <a:chExt cx="7930132" cy="3806974"/>
          </a:xfrm>
        </p:grpSpPr>
        <p:sp>
          <p:nvSpPr>
            <p:cNvPr id="463" name="Google Shape;463;p28"/>
            <p:cNvSpPr/>
            <p:nvPr/>
          </p:nvSpPr>
          <p:spPr>
            <a:xfrm flipH="1" rot="981063">
              <a:off x="-2196492" y="3850123"/>
              <a:ext cx="1874888" cy="906324"/>
            </a:xfrm>
            <a:custGeom>
              <a:rect b="b" l="l" r="r" t="t"/>
              <a:pathLst>
                <a:path extrusionOk="0" h="7776" w="16086">
                  <a:moveTo>
                    <a:pt x="15026" y="1"/>
                  </a:moveTo>
                  <a:cubicBezTo>
                    <a:pt x="12975" y="1"/>
                    <a:pt x="10993" y="773"/>
                    <a:pt x="10287" y="2298"/>
                  </a:cubicBezTo>
                  <a:cubicBezTo>
                    <a:pt x="10198" y="2297"/>
                    <a:pt x="10108" y="2296"/>
                    <a:pt x="10019" y="2296"/>
                  </a:cubicBezTo>
                  <a:cubicBezTo>
                    <a:pt x="7529" y="2296"/>
                    <a:pt x="5035" y="3013"/>
                    <a:pt x="3123" y="4279"/>
                  </a:cubicBezTo>
                  <a:cubicBezTo>
                    <a:pt x="1732" y="5207"/>
                    <a:pt x="652" y="6429"/>
                    <a:pt x="1" y="7776"/>
                  </a:cubicBezTo>
                  <a:lnTo>
                    <a:pt x="16086" y="7776"/>
                  </a:lnTo>
                  <a:lnTo>
                    <a:pt x="16086" y="77"/>
                  </a:lnTo>
                  <a:cubicBezTo>
                    <a:pt x="15934" y="59"/>
                    <a:pt x="15782" y="41"/>
                    <a:pt x="15639" y="24"/>
                  </a:cubicBezTo>
                  <a:cubicBezTo>
                    <a:pt x="15435" y="8"/>
                    <a:pt x="15230" y="1"/>
                    <a:pt x="15026" y="1"/>
                  </a:cubicBezTo>
                  <a:close/>
                </a:path>
              </a:pathLst>
            </a:custGeom>
            <a:solidFill>
              <a:srgbClr val="2160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 flipH="1" rot="981063">
              <a:off x="-2205238" y="3910270"/>
              <a:ext cx="7760052" cy="1690733"/>
            </a:xfrm>
            <a:custGeom>
              <a:rect b="b" l="l" r="r" t="t"/>
              <a:pathLst>
                <a:path extrusionOk="0" h="14506" w="66579">
                  <a:moveTo>
                    <a:pt x="62011" y="0"/>
                  </a:moveTo>
                  <a:cubicBezTo>
                    <a:pt x="61520" y="0"/>
                    <a:pt x="61039" y="9"/>
                    <a:pt x="60548" y="18"/>
                  </a:cubicBezTo>
                  <a:cubicBezTo>
                    <a:pt x="59201" y="63"/>
                    <a:pt x="57854" y="161"/>
                    <a:pt x="56525" y="321"/>
                  </a:cubicBezTo>
                  <a:cubicBezTo>
                    <a:pt x="56489" y="321"/>
                    <a:pt x="56444" y="330"/>
                    <a:pt x="56409" y="330"/>
                  </a:cubicBezTo>
                  <a:cubicBezTo>
                    <a:pt x="55258" y="473"/>
                    <a:pt x="54107" y="660"/>
                    <a:pt x="52974" y="884"/>
                  </a:cubicBezTo>
                  <a:cubicBezTo>
                    <a:pt x="52938" y="892"/>
                    <a:pt x="52903" y="892"/>
                    <a:pt x="52867" y="901"/>
                  </a:cubicBezTo>
                  <a:cubicBezTo>
                    <a:pt x="51315" y="1214"/>
                    <a:pt x="49789" y="1615"/>
                    <a:pt x="48317" y="2079"/>
                  </a:cubicBezTo>
                  <a:cubicBezTo>
                    <a:pt x="47300" y="2400"/>
                    <a:pt x="46301" y="2757"/>
                    <a:pt x="45302" y="3123"/>
                  </a:cubicBezTo>
                  <a:lnTo>
                    <a:pt x="45204" y="3158"/>
                  </a:lnTo>
                  <a:cubicBezTo>
                    <a:pt x="44526" y="3408"/>
                    <a:pt x="43857" y="3667"/>
                    <a:pt x="43179" y="3917"/>
                  </a:cubicBezTo>
                  <a:cubicBezTo>
                    <a:pt x="43143" y="3926"/>
                    <a:pt x="43107" y="3943"/>
                    <a:pt x="43080" y="3952"/>
                  </a:cubicBezTo>
                  <a:cubicBezTo>
                    <a:pt x="41751" y="4443"/>
                    <a:pt x="40431" y="4925"/>
                    <a:pt x="39075" y="5335"/>
                  </a:cubicBezTo>
                  <a:cubicBezTo>
                    <a:pt x="39039" y="5344"/>
                    <a:pt x="39012" y="5353"/>
                    <a:pt x="38977" y="5371"/>
                  </a:cubicBezTo>
                  <a:cubicBezTo>
                    <a:pt x="37487" y="5817"/>
                    <a:pt x="35970" y="6183"/>
                    <a:pt x="34409" y="6388"/>
                  </a:cubicBezTo>
                  <a:cubicBezTo>
                    <a:pt x="34356" y="6397"/>
                    <a:pt x="34302" y="6406"/>
                    <a:pt x="34258" y="6406"/>
                  </a:cubicBezTo>
                  <a:cubicBezTo>
                    <a:pt x="33624" y="6486"/>
                    <a:pt x="32973" y="6539"/>
                    <a:pt x="32322" y="6566"/>
                  </a:cubicBezTo>
                  <a:cubicBezTo>
                    <a:pt x="32085" y="6575"/>
                    <a:pt x="31849" y="6580"/>
                    <a:pt x="31614" y="6580"/>
                  </a:cubicBezTo>
                  <a:cubicBezTo>
                    <a:pt x="31378" y="6580"/>
                    <a:pt x="31144" y="6575"/>
                    <a:pt x="30912" y="6566"/>
                  </a:cubicBezTo>
                  <a:lnTo>
                    <a:pt x="30778" y="6566"/>
                  </a:lnTo>
                  <a:cubicBezTo>
                    <a:pt x="29520" y="6513"/>
                    <a:pt x="28280" y="6361"/>
                    <a:pt x="27058" y="6138"/>
                  </a:cubicBezTo>
                  <a:cubicBezTo>
                    <a:pt x="27014" y="6129"/>
                    <a:pt x="26969" y="6120"/>
                    <a:pt x="26924" y="6111"/>
                  </a:cubicBezTo>
                  <a:cubicBezTo>
                    <a:pt x="25631" y="5870"/>
                    <a:pt x="24346" y="5549"/>
                    <a:pt x="23071" y="5192"/>
                  </a:cubicBezTo>
                  <a:cubicBezTo>
                    <a:pt x="23026" y="5175"/>
                    <a:pt x="22981" y="5166"/>
                    <a:pt x="22937" y="5157"/>
                  </a:cubicBezTo>
                  <a:cubicBezTo>
                    <a:pt x="20037" y="4336"/>
                    <a:pt x="17174" y="3337"/>
                    <a:pt x="14221" y="2668"/>
                  </a:cubicBezTo>
                  <a:cubicBezTo>
                    <a:pt x="12749" y="2329"/>
                    <a:pt x="11232" y="2070"/>
                    <a:pt x="9698" y="1901"/>
                  </a:cubicBezTo>
                  <a:cubicBezTo>
                    <a:pt x="9662" y="1901"/>
                    <a:pt x="9627" y="1892"/>
                    <a:pt x="9582" y="1892"/>
                  </a:cubicBezTo>
                  <a:cubicBezTo>
                    <a:pt x="9047" y="1829"/>
                    <a:pt x="8503" y="1785"/>
                    <a:pt x="7949" y="1740"/>
                  </a:cubicBezTo>
                  <a:cubicBezTo>
                    <a:pt x="7378" y="1704"/>
                    <a:pt x="6808" y="1669"/>
                    <a:pt x="6237" y="1651"/>
                  </a:cubicBezTo>
                  <a:cubicBezTo>
                    <a:pt x="5782" y="1642"/>
                    <a:pt x="5336" y="1633"/>
                    <a:pt x="4889" y="1633"/>
                  </a:cubicBezTo>
                  <a:cubicBezTo>
                    <a:pt x="4363" y="1633"/>
                    <a:pt x="3837" y="1642"/>
                    <a:pt x="3319" y="1660"/>
                  </a:cubicBezTo>
                  <a:cubicBezTo>
                    <a:pt x="2204" y="1695"/>
                    <a:pt x="1098" y="1776"/>
                    <a:pt x="1" y="1901"/>
                  </a:cubicBezTo>
                  <a:lnTo>
                    <a:pt x="1" y="14506"/>
                  </a:lnTo>
                  <a:lnTo>
                    <a:pt x="66579" y="14506"/>
                  </a:lnTo>
                  <a:lnTo>
                    <a:pt x="66579" y="259"/>
                  </a:lnTo>
                  <a:cubicBezTo>
                    <a:pt x="66008" y="197"/>
                    <a:pt x="65428" y="143"/>
                    <a:pt x="64857" y="98"/>
                  </a:cubicBezTo>
                  <a:cubicBezTo>
                    <a:pt x="64607" y="81"/>
                    <a:pt x="64366" y="72"/>
                    <a:pt x="64116" y="54"/>
                  </a:cubicBezTo>
                  <a:lnTo>
                    <a:pt x="63982" y="54"/>
                  </a:lnTo>
                  <a:cubicBezTo>
                    <a:pt x="63956" y="45"/>
                    <a:pt x="63938" y="45"/>
                    <a:pt x="63911" y="45"/>
                  </a:cubicBezTo>
                  <a:cubicBezTo>
                    <a:pt x="63278" y="18"/>
                    <a:pt x="62644" y="0"/>
                    <a:pt x="6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 flipH="1" rot="981063">
              <a:off x="-2270294" y="4305359"/>
              <a:ext cx="7768327" cy="1286290"/>
            </a:xfrm>
            <a:custGeom>
              <a:rect b="b" l="l" r="r" t="t"/>
              <a:pathLst>
                <a:path extrusionOk="0" h="11036" w="66650">
                  <a:moveTo>
                    <a:pt x="61262" y="1"/>
                  </a:moveTo>
                  <a:cubicBezTo>
                    <a:pt x="60691" y="1"/>
                    <a:pt x="60111" y="10"/>
                    <a:pt x="59531" y="18"/>
                  </a:cubicBezTo>
                  <a:cubicBezTo>
                    <a:pt x="57952" y="63"/>
                    <a:pt x="56364" y="161"/>
                    <a:pt x="54794" y="322"/>
                  </a:cubicBezTo>
                  <a:cubicBezTo>
                    <a:pt x="54749" y="322"/>
                    <a:pt x="54705" y="331"/>
                    <a:pt x="54660" y="340"/>
                  </a:cubicBezTo>
                  <a:cubicBezTo>
                    <a:pt x="53295" y="473"/>
                    <a:pt x="51939" y="661"/>
                    <a:pt x="50601" y="884"/>
                  </a:cubicBezTo>
                  <a:cubicBezTo>
                    <a:pt x="50565" y="893"/>
                    <a:pt x="50521" y="902"/>
                    <a:pt x="50485" y="911"/>
                  </a:cubicBezTo>
                  <a:cubicBezTo>
                    <a:pt x="48647" y="1223"/>
                    <a:pt x="46845" y="1615"/>
                    <a:pt x="45106" y="2079"/>
                  </a:cubicBezTo>
                  <a:cubicBezTo>
                    <a:pt x="43910" y="2400"/>
                    <a:pt x="42733" y="2757"/>
                    <a:pt x="41555" y="3132"/>
                  </a:cubicBezTo>
                  <a:lnTo>
                    <a:pt x="41439" y="3168"/>
                  </a:lnTo>
                  <a:cubicBezTo>
                    <a:pt x="40645" y="3417"/>
                    <a:pt x="39842" y="3667"/>
                    <a:pt x="39048" y="3917"/>
                  </a:cubicBezTo>
                  <a:cubicBezTo>
                    <a:pt x="39012" y="3935"/>
                    <a:pt x="38968" y="3944"/>
                    <a:pt x="38932" y="3953"/>
                  </a:cubicBezTo>
                  <a:cubicBezTo>
                    <a:pt x="37371" y="4452"/>
                    <a:pt x="35810" y="4925"/>
                    <a:pt x="34213" y="5344"/>
                  </a:cubicBezTo>
                  <a:cubicBezTo>
                    <a:pt x="34177" y="5353"/>
                    <a:pt x="34133" y="5362"/>
                    <a:pt x="34088" y="5371"/>
                  </a:cubicBezTo>
                  <a:cubicBezTo>
                    <a:pt x="32340" y="5817"/>
                    <a:pt x="30555" y="6183"/>
                    <a:pt x="28700" y="6397"/>
                  </a:cubicBezTo>
                  <a:cubicBezTo>
                    <a:pt x="28646" y="6397"/>
                    <a:pt x="28584" y="6406"/>
                    <a:pt x="28530" y="6415"/>
                  </a:cubicBezTo>
                  <a:cubicBezTo>
                    <a:pt x="27781" y="6495"/>
                    <a:pt x="27023" y="6549"/>
                    <a:pt x="26246" y="6566"/>
                  </a:cubicBezTo>
                  <a:cubicBezTo>
                    <a:pt x="25965" y="6575"/>
                    <a:pt x="25687" y="6580"/>
                    <a:pt x="25410" y="6580"/>
                  </a:cubicBezTo>
                  <a:cubicBezTo>
                    <a:pt x="25134" y="6580"/>
                    <a:pt x="24859" y="6575"/>
                    <a:pt x="24587" y="6566"/>
                  </a:cubicBezTo>
                  <a:lnTo>
                    <a:pt x="24427" y="6566"/>
                  </a:lnTo>
                  <a:cubicBezTo>
                    <a:pt x="22937" y="6522"/>
                    <a:pt x="21483" y="6370"/>
                    <a:pt x="20037" y="6138"/>
                  </a:cubicBezTo>
                  <a:cubicBezTo>
                    <a:pt x="19984" y="6129"/>
                    <a:pt x="19930" y="6129"/>
                    <a:pt x="19886" y="6120"/>
                  </a:cubicBezTo>
                  <a:cubicBezTo>
                    <a:pt x="18351" y="5871"/>
                    <a:pt x="16844" y="5549"/>
                    <a:pt x="15336" y="5193"/>
                  </a:cubicBezTo>
                  <a:cubicBezTo>
                    <a:pt x="15283" y="5184"/>
                    <a:pt x="15229" y="5166"/>
                    <a:pt x="15175" y="5157"/>
                  </a:cubicBezTo>
                  <a:cubicBezTo>
                    <a:pt x="11759" y="4336"/>
                    <a:pt x="8378" y="3337"/>
                    <a:pt x="4898" y="2668"/>
                  </a:cubicBezTo>
                  <a:cubicBezTo>
                    <a:pt x="3293" y="2356"/>
                    <a:pt x="1660" y="2115"/>
                    <a:pt x="1" y="1945"/>
                  </a:cubicBezTo>
                  <a:lnTo>
                    <a:pt x="1" y="11036"/>
                  </a:lnTo>
                  <a:lnTo>
                    <a:pt x="66579" y="11036"/>
                  </a:lnTo>
                  <a:lnTo>
                    <a:pt x="66579" y="4720"/>
                  </a:lnTo>
                  <a:lnTo>
                    <a:pt x="66650" y="4720"/>
                  </a:lnTo>
                  <a:lnTo>
                    <a:pt x="66650" y="259"/>
                  </a:lnTo>
                  <a:cubicBezTo>
                    <a:pt x="66632" y="259"/>
                    <a:pt x="66605" y="259"/>
                    <a:pt x="66579" y="250"/>
                  </a:cubicBezTo>
                  <a:cubicBezTo>
                    <a:pt x="65927" y="197"/>
                    <a:pt x="65276" y="143"/>
                    <a:pt x="64616" y="108"/>
                  </a:cubicBezTo>
                  <a:cubicBezTo>
                    <a:pt x="64330" y="90"/>
                    <a:pt x="64036" y="72"/>
                    <a:pt x="63751" y="63"/>
                  </a:cubicBezTo>
                  <a:cubicBezTo>
                    <a:pt x="63697" y="54"/>
                    <a:pt x="63643" y="54"/>
                    <a:pt x="63590" y="54"/>
                  </a:cubicBezTo>
                  <a:lnTo>
                    <a:pt x="63510" y="54"/>
                  </a:lnTo>
                  <a:cubicBezTo>
                    <a:pt x="62760" y="18"/>
                    <a:pt x="62011" y="1"/>
                    <a:pt x="61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 flipH="1" rot="981063">
              <a:off x="2369036" y="5485518"/>
              <a:ext cx="2959424" cy="772637"/>
            </a:xfrm>
            <a:custGeom>
              <a:rect b="b" l="l" r="r" t="t"/>
              <a:pathLst>
                <a:path extrusionOk="0" h="6629" w="25391">
                  <a:moveTo>
                    <a:pt x="1" y="1"/>
                  </a:moveTo>
                  <a:lnTo>
                    <a:pt x="1" y="6629"/>
                  </a:lnTo>
                  <a:lnTo>
                    <a:pt x="25390" y="6629"/>
                  </a:lnTo>
                  <a:cubicBezTo>
                    <a:pt x="24890" y="6549"/>
                    <a:pt x="24400" y="6450"/>
                    <a:pt x="23909" y="6343"/>
                  </a:cubicBezTo>
                  <a:cubicBezTo>
                    <a:pt x="23856" y="6334"/>
                    <a:pt x="23802" y="6317"/>
                    <a:pt x="23749" y="6308"/>
                  </a:cubicBezTo>
                  <a:cubicBezTo>
                    <a:pt x="22223" y="5960"/>
                    <a:pt x="20715" y="5505"/>
                    <a:pt x="19208" y="4996"/>
                  </a:cubicBezTo>
                  <a:cubicBezTo>
                    <a:pt x="19154" y="4978"/>
                    <a:pt x="19101" y="4961"/>
                    <a:pt x="19047" y="4943"/>
                  </a:cubicBezTo>
                  <a:cubicBezTo>
                    <a:pt x="15630" y="3774"/>
                    <a:pt x="12249" y="2365"/>
                    <a:pt x="8770" y="1401"/>
                  </a:cubicBezTo>
                  <a:cubicBezTo>
                    <a:pt x="7022" y="928"/>
                    <a:pt x="5237" y="563"/>
                    <a:pt x="3435" y="322"/>
                  </a:cubicBezTo>
                  <a:cubicBezTo>
                    <a:pt x="3391" y="313"/>
                    <a:pt x="3346" y="304"/>
                    <a:pt x="3302" y="304"/>
                  </a:cubicBezTo>
                  <a:cubicBezTo>
                    <a:pt x="2659" y="215"/>
                    <a:pt x="2017" y="143"/>
                    <a:pt x="1375" y="90"/>
                  </a:cubicBezTo>
                  <a:cubicBezTo>
                    <a:pt x="920" y="54"/>
                    <a:pt x="465" y="18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 flipH="1" rot="981063">
              <a:off x="-2261349" y="4301164"/>
              <a:ext cx="3915983" cy="739302"/>
            </a:xfrm>
            <a:custGeom>
              <a:rect b="b" l="l" r="r" t="t"/>
              <a:pathLst>
                <a:path extrusionOk="0" h="6343" w="33598">
                  <a:moveTo>
                    <a:pt x="32152" y="0"/>
                  </a:moveTo>
                  <a:cubicBezTo>
                    <a:pt x="31572" y="0"/>
                    <a:pt x="31001" y="9"/>
                    <a:pt x="30422" y="27"/>
                  </a:cubicBezTo>
                  <a:cubicBezTo>
                    <a:pt x="28834" y="62"/>
                    <a:pt x="27246" y="161"/>
                    <a:pt x="25676" y="321"/>
                  </a:cubicBezTo>
                  <a:cubicBezTo>
                    <a:pt x="25631" y="330"/>
                    <a:pt x="25595" y="330"/>
                    <a:pt x="25551" y="339"/>
                  </a:cubicBezTo>
                  <a:cubicBezTo>
                    <a:pt x="24186" y="473"/>
                    <a:pt x="22830" y="660"/>
                    <a:pt x="21492" y="883"/>
                  </a:cubicBezTo>
                  <a:cubicBezTo>
                    <a:pt x="21456" y="892"/>
                    <a:pt x="21411" y="901"/>
                    <a:pt x="21376" y="910"/>
                  </a:cubicBezTo>
                  <a:cubicBezTo>
                    <a:pt x="19538" y="1222"/>
                    <a:pt x="17736" y="1615"/>
                    <a:pt x="15996" y="2079"/>
                  </a:cubicBezTo>
                  <a:cubicBezTo>
                    <a:pt x="14801" y="2400"/>
                    <a:pt x="13614" y="2757"/>
                    <a:pt x="12437" y="3131"/>
                  </a:cubicBezTo>
                  <a:lnTo>
                    <a:pt x="12330" y="3167"/>
                  </a:lnTo>
                  <a:cubicBezTo>
                    <a:pt x="11527" y="3417"/>
                    <a:pt x="10733" y="3667"/>
                    <a:pt x="9939" y="3916"/>
                  </a:cubicBezTo>
                  <a:cubicBezTo>
                    <a:pt x="9894" y="3934"/>
                    <a:pt x="9859" y="3943"/>
                    <a:pt x="9823" y="3952"/>
                  </a:cubicBezTo>
                  <a:cubicBezTo>
                    <a:pt x="8262" y="4452"/>
                    <a:pt x="6692" y="4924"/>
                    <a:pt x="5104" y="5344"/>
                  </a:cubicBezTo>
                  <a:cubicBezTo>
                    <a:pt x="5059" y="5353"/>
                    <a:pt x="5023" y="5362"/>
                    <a:pt x="4979" y="5370"/>
                  </a:cubicBezTo>
                  <a:cubicBezTo>
                    <a:pt x="3355" y="5790"/>
                    <a:pt x="1705" y="6129"/>
                    <a:pt x="1" y="6343"/>
                  </a:cubicBezTo>
                  <a:lnTo>
                    <a:pt x="33598" y="6343"/>
                  </a:lnTo>
                  <a:lnTo>
                    <a:pt x="33598" y="27"/>
                  </a:lnTo>
                  <a:cubicBezTo>
                    <a:pt x="33116" y="9"/>
                    <a:pt x="32634" y="0"/>
                    <a:pt x="32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 flipH="1" rot="981063">
              <a:off x="54161" y="4024912"/>
              <a:ext cx="1589914" cy="641630"/>
            </a:xfrm>
            <a:custGeom>
              <a:rect b="b" l="l" r="r" t="t"/>
              <a:pathLst>
                <a:path extrusionOk="0" h="5505" w="13641">
                  <a:moveTo>
                    <a:pt x="11045" y="1"/>
                  </a:moveTo>
                  <a:lnTo>
                    <a:pt x="10947" y="36"/>
                  </a:lnTo>
                  <a:cubicBezTo>
                    <a:pt x="11045" y="268"/>
                    <a:pt x="11170" y="500"/>
                    <a:pt x="11339" y="714"/>
                  </a:cubicBezTo>
                  <a:cubicBezTo>
                    <a:pt x="11571" y="1018"/>
                    <a:pt x="11866" y="1312"/>
                    <a:pt x="12151" y="1598"/>
                  </a:cubicBezTo>
                  <a:cubicBezTo>
                    <a:pt x="12865" y="2293"/>
                    <a:pt x="13525" y="2954"/>
                    <a:pt x="13355" y="3739"/>
                  </a:cubicBezTo>
                  <a:cubicBezTo>
                    <a:pt x="13230" y="4354"/>
                    <a:pt x="12535" y="4907"/>
                    <a:pt x="11553" y="5193"/>
                  </a:cubicBezTo>
                  <a:cubicBezTo>
                    <a:pt x="10892" y="5378"/>
                    <a:pt x="10175" y="5431"/>
                    <a:pt x="9523" y="5431"/>
                  </a:cubicBezTo>
                  <a:cubicBezTo>
                    <a:pt x="9235" y="5431"/>
                    <a:pt x="8959" y="5420"/>
                    <a:pt x="8708" y="5407"/>
                  </a:cubicBezTo>
                  <a:cubicBezTo>
                    <a:pt x="5665" y="5246"/>
                    <a:pt x="2677" y="4488"/>
                    <a:pt x="152" y="3266"/>
                  </a:cubicBezTo>
                  <a:cubicBezTo>
                    <a:pt x="99" y="3275"/>
                    <a:pt x="45" y="3284"/>
                    <a:pt x="1" y="3284"/>
                  </a:cubicBezTo>
                  <a:cubicBezTo>
                    <a:pt x="2561" y="4541"/>
                    <a:pt x="5603" y="5318"/>
                    <a:pt x="8699" y="5478"/>
                  </a:cubicBezTo>
                  <a:cubicBezTo>
                    <a:pt x="8957" y="5496"/>
                    <a:pt x="9243" y="5505"/>
                    <a:pt x="9537" y="5505"/>
                  </a:cubicBezTo>
                  <a:cubicBezTo>
                    <a:pt x="10197" y="5505"/>
                    <a:pt x="10920" y="5451"/>
                    <a:pt x="11598" y="5255"/>
                  </a:cubicBezTo>
                  <a:cubicBezTo>
                    <a:pt x="12615" y="4970"/>
                    <a:pt x="13329" y="4390"/>
                    <a:pt x="13462" y="3747"/>
                  </a:cubicBezTo>
                  <a:cubicBezTo>
                    <a:pt x="13641" y="2936"/>
                    <a:pt x="12927" y="2231"/>
                    <a:pt x="12240" y="1553"/>
                  </a:cubicBezTo>
                  <a:cubicBezTo>
                    <a:pt x="11955" y="1267"/>
                    <a:pt x="11660" y="973"/>
                    <a:pt x="11428" y="679"/>
                  </a:cubicBezTo>
                  <a:cubicBezTo>
                    <a:pt x="11268" y="465"/>
                    <a:pt x="11134" y="233"/>
                    <a:pt x="1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 flipH="1" rot="981063">
              <a:off x="446612" y="4094790"/>
              <a:ext cx="664591" cy="359919"/>
            </a:xfrm>
            <a:custGeom>
              <a:rect b="b" l="l" r="r" t="t"/>
              <a:pathLst>
                <a:path extrusionOk="0" h="3088" w="5702">
                  <a:moveTo>
                    <a:pt x="4203" y="1"/>
                  </a:moveTo>
                  <a:cubicBezTo>
                    <a:pt x="4167" y="10"/>
                    <a:pt x="4131" y="27"/>
                    <a:pt x="4104" y="36"/>
                  </a:cubicBezTo>
                  <a:cubicBezTo>
                    <a:pt x="4765" y="447"/>
                    <a:pt x="5264" y="964"/>
                    <a:pt x="5416" y="1446"/>
                  </a:cubicBezTo>
                  <a:cubicBezTo>
                    <a:pt x="5585" y="1999"/>
                    <a:pt x="5434" y="2481"/>
                    <a:pt x="5006" y="2757"/>
                  </a:cubicBezTo>
                  <a:cubicBezTo>
                    <a:pt x="4702" y="2952"/>
                    <a:pt x="4320" y="3015"/>
                    <a:pt x="3948" y="3015"/>
                  </a:cubicBezTo>
                  <a:cubicBezTo>
                    <a:pt x="3465" y="3015"/>
                    <a:pt x="3000" y="2908"/>
                    <a:pt x="2748" y="2838"/>
                  </a:cubicBezTo>
                  <a:cubicBezTo>
                    <a:pt x="2053" y="2650"/>
                    <a:pt x="804" y="2088"/>
                    <a:pt x="99" y="1419"/>
                  </a:cubicBezTo>
                  <a:cubicBezTo>
                    <a:pt x="63" y="1428"/>
                    <a:pt x="36" y="1437"/>
                    <a:pt x="1" y="1455"/>
                  </a:cubicBezTo>
                  <a:cubicBezTo>
                    <a:pt x="233" y="1678"/>
                    <a:pt x="518" y="1892"/>
                    <a:pt x="830" y="2079"/>
                  </a:cubicBezTo>
                  <a:cubicBezTo>
                    <a:pt x="1482" y="2472"/>
                    <a:pt x="2213" y="2775"/>
                    <a:pt x="2713" y="2909"/>
                  </a:cubicBezTo>
                  <a:cubicBezTo>
                    <a:pt x="2972" y="2980"/>
                    <a:pt x="3444" y="3087"/>
                    <a:pt x="3944" y="3087"/>
                  </a:cubicBezTo>
                  <a:cubicBezTo>
                    <a:pt x="4345" y="3087"/>
                    <a:pt x="4747" y="3025"/>
                    <a:pt x="5077" y="2811"/>
                  </a:cubicBezTo>
                  <a:cubicBezTo>
                    <a:pt x="5532" y="2525"/>
                    <a:pt x="5701" y="2008"/>
                    <a:pt x="5523" y="1437"/>
                  </a:cubicBezTo>
                  <a:cubicBezTo>
                    <a:pt x="5371" y="937"/>
                    <a:pt x="4863" y="411"/>
                    <a:pt x="4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 flipH="1" rot="981063">
              <a:off x="-606670" y="3727290"/>
              <a:ext cx="2600554" cy="1587816"/>
            </a:xfrm>
            <a:custGeom>
              <a:rect b="b" l="l" r="r" t="t"/>
              <a:pathLst>
                <a:path extrusionOk="0" h="13623" w="22312">
                  <a:moveTo>
                    <a:pt x="0" y="5683"/>
                  </a:moveTo>
                  <a:cubicBezTo>
                    <a:pt x="72" y="5763"/>
                    <a:pt x="143" y="5835"/>
                    <a:pt x="214" y="5915"/>
                  </a:cubicBezTo>
                  <a:cubicBezTo>
                    <a:pt x="322" y="6031"/>
                    <a:pt x="420" y="6156"/>
                    <a:pt x="527" y="6272"/>
                  </a:cubicBezTo>
                  <a:cubicBezTo>
                    <a:pt x="1802" y="7744"/>
                    <a:pt x="3114" y="9261"/>
                    <a:pt x="5326" y="9912"/>
                  </a:cubicBezTo>
                  <a:cubicBezTo>
                    <a:pt x="6155" y="10161"/>
                    <a:pt x="6858" y="10219"/>
                    <a:pt x="7577" y="10219"/>
                  </a:cubicBezTo>
                  <a:cubicBezTo>
                    <a:pt x="7887" y="10219"/>
                    <a:pt x="8201" y="10208"/>
                    <a:pt x="8529" y="10197"/>
                  </a:cubicBezTo>
                  <a:cubicBezTo>
                    <a:pt x="8872" y="10184"/>
                    <a:pt x="9230" y="10171"/>
                    <a:pt x="9613" y="10171"/>
                  </a:cubicBezTo>
                  <a:cubicBezTo>
                    <a:pt x="10536" y="10171"/>
                    <a:pt x="11607" y="10247"/>
                    <a:pt x="12980" y="10581"/>
                  </a:cubicBezTo>
                  <a:cubicBezTo>
                    <a:pt x="14461" y="10947"/>
                    <a:pt x="15469" y="11402"/>
                    <a:pt x="16067" y="11678"/>
                  </a:cubicBezTo>
                  <a:cubicBezTo>
                    <a:pt x="17298" y="12240"/>
                    <a:pt x="18333" y="12909"/>
                    <a:pt x="19216" y="13623"/>
                  </a:cubicBezTo>
                  <a:lnTo>
                    <a:pt x="19359" y="13623"/>
                  </a:lnTo>
                  <a:cubicBezTo>
                    <a:pt x="18458" y="12882"/>
                    <a:pt x="17387" y="12187"/>
                    <a:pt x="16130" y="11616"/>
                  </a:cubicBezTo>
                  <a:cubicBezTo>
                    <a:pt x="15523" y="11339"/>
                    <a:pt x="14506" y="10875"/>
                    <a:pt x="13016" y="10509"/>
                  </a:cubicBezTo>
                  <a:cubicBezTo>
                    <a:pt x="11613" y="10167"/>
                    <a:pt x="10531" y="10095"/>
                    <a:pt x="9596" y="10095"/>
                  </a:cubicBezTo>
                  <a:cubicBezTo>
                    <a:pt x="9217" y="10095"/>
                    <a:pt x="8862" y="10107"/>
                    <a:pt x="8520" y="10117"/>
                  </a:cubicBezTo>
                  <a:cubicBezTo>
                    <a:pt x="8190" y="10128"/>
                    <a:pt x="7874" y="10139"/>
                    <a:pt x="7561" y="10139"/>
                  </a:cubicBezTo>
                  <a:cubicBezTo>
                    <a:pt x="6859" y="10139"/>
                    <a:pt x="6173" y="10084"/>
                    <a:pt x="5371" y="9849"/>
                  </a:cubicBezTo>
                  <a:cubicBezTo>
                    <a:pt x="3185" y="9198"/>
                    <a:pt x="1883" y="7690"/>
                    <a:pt x="616" y="6236"/>
                  </a:cubicBezTo>
                  <a:cubicBezTo>
                    <a:pt x="509" y="6120"/>
                    <a:pt x="411" y="5995"/>
                    <a:pt x="304" y="5879"/>
                  </a:cubicBezTo>
                  <a:cubicBezTo>
                    <a:pt x="250" y="5817"/>
                    <a:pt x="197" y="5746"/>
                    <a:pt x="134" y="5683"/>
                  </a:cubicBezTo>
                  <a:close/>
                  <a:moveTo>
                    <a:pt x="22196" y="1"/>
                  </a:moveTo>
                  <a:cubicBezTo>
                    <a:pt x="22160" y="9"/>
                    <a:pt x="22125" y="9"/>
                    <a:pt x="22089" y="18"/>
                  </a:cubicBezTo>
                  <a:cubicBezTo>
                    <a:pt x="22205" y="723"/>
                    <a:pt x="22187" y="1410"/>
                    <a:pt x="22018" y="2079"/>
                  </a:cubicBezTo>
                  <a:cubicBezTo>
                    <a:pt x="21794" y="2998"/>
                    <a:pt x="21402" y="3489"/>
                    <a:pt x="20983" y="4006"/>
                  </a:cubicBezTo>
                  <a:cubicBezTo>
                    <a:pt x="20537" y="4568"/>
                    <a:pt x="20028" y="5201"/>
                    <a:pt x="19662" y="6477"/>
                  </a:cubicBezTo>
                  <a:cubicBezTo>
                    <a:pt x="18922" y="9100"/>
                    <a:pt x="19591" y="11571"/>
                    <a:pt x="20438" y="13623"/>
                  </a:cubicBezTo>
                  <a:lnTo>
                    <a:pt x="20554" y="13623"/>
                  </a:lnTo>
                  <a:cubicBezTo>
                    <a:pt x="19698" y="11571"/>
                    <a:pt x="19029" y="9109"/>
                    <a:pt x="19769" y="6495"/>
                  </a:cubicBezTo>
                  <a:cubicBezTo>
                    <a:pt x="20126" y="5228"/>
                    <a:pt x="20608" y="4631"/>
                    <a:pt x="21081" y="4042"/>
                  </a:cubicBezTo>
                  <a:cubicBezTo>
                    <a:pt x="21500" y="3524"/>
                    <a:pt x="21893" y="3025"/>
                    <a:pt x="22125" y="2097"/>
                  </a:cubicBezTo>
                  <a:cubicBezTo>
                    <a:pt x="22294" y="1419"/>
                    <a:pt x="22312" y="714"/>
                    <a:pt x="22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 flipH="1" rot="981063">
              <a:off x="-1715958" y="3113287"/>
              <a:ext cx="1395502" cy="1074279"/>
            </a:xfrm>
            <a:custGeom>
              <a:rect b="b" l="l" r="r" t="t"/>
              <a:pathLst>
                <a:path extrusionOk="0" h="9217" w="11973">
                  <a:moveTo>
                    <a:pt x="11838" y="1"/>
                  </a:moveTo>
                  <a:cubicBezTo>
                    <a:pt x="11446" y="322"/>
                    <a:pt x="10964" y="643"/>
                    <a:pt x="10393" y="973"/>
                  </a:cubicBezTo>
                  <a:cubicBezTo>
                    <a:pt x="10170" y="1107"/>
                    <a:pt x="9938" y="1241"/>
                    <a:pt x="9706" y="1366"/>
                  </a:cubicBezTo>
                  <a:cubicBezTo>
                    <a:pt x="8484" y="2053"/>
                    <a:pt x="7217" y="2757"/>
                    <a:pt x="6548" y="3757"/>
                  </a:cubicBezTo>
                  <a:cubicBezTo>
                    <a:pt x="6120" y="4390"/>
                    <a:pt x="5968" y="5095"/>
                    <a:pt x="5817" y="5773"/>
                  </a:cubicBezTo>
                  <a:cubicBezTo>
                    <a:pt x="5790" y="5898"/>
                    <a:pt x="5763" y="6023"/>
                    <a:pt x="5737" y="6147"/>
                  </a:cubicBezTo>
                  <a:cubicBezTo>
                    <a:pt x="5549" y="6950"/>
                    <a:pt x="5282" y="7771"/>
                    <a:pt x="4523" y="8404"/>
                  </a:cubicBezTo>
                  <a:cubicBezTo>
                    <a:pt x="4027" y="8817"/>
                    <a:pt x="3209" y="9141"/>
                    <a:pt x="2393" y="9141"/>
                  </a:cubicBezTo>
                  <a:cubicBezTo>
                    <a:pt x="2080" y="9141"/>
                    <a:pt x="1767" y="9093"/>
                    <a:pt x="1472" y="8984"/>
                  </a:cubicBezTo>
                  <a:cubicBezTo>
                    <a:pt x="357" y="8565"/>
                    <a:pt x="116" y="7486"/>
                    <a:pt x="455" y="6683"/>
                  </a:cubicBezTo>
                  <a:cubicBezTo>
                    <a:pt x="714" y="6040"/>
                    <a:pt x="1258" y="5478"/>
                    <a:pt x="1784" y="4934"/>
                  </a:cubicBezTo>
                  <a:cubicBezTo>
                    <a:pt x="1963" y="4756"/>
                    <a:pt x="2141" y="4568"/>
                    <a:pt x="2302" y="4381"/>
                  </a:cubicBezTo>
                  <a:cubicBezTo>
                    <a:pt x="3426" y="3132"/>
                    <a:pt x="4131" y="1723"/>
                    <a:pt x="4381" y="268"/>
                  </a:cubicBezTo>
                  <a:cubicBezTo>
                    <a:pt x="4345" y="268"/>
                    <a:pt x="4300" y="277"/>
                    <a:pt x="4265" y="277"/>
                  </a:cubicBezTo>
                  <a:cubicBezTo>
                    <a:pt x="4015" y="1714"/>
                    <a:pt x="3319" y="3105"/>
                    <a:pt x="2213" y="4345"/>
                  </a:cubicBezTo>
                  <a:cubicBezTo>
                    <a:pt x="2052" y="4524"/>
                    <a:pt x="1874" y="4711"/>
                    <a:pt x="1695" y="4890"/>
                  </a:cubicBezTo>
                  <a:cubicBezTo>
                    <a:pt x="1169" y="5443"/>
                    <a:pt x="616" y="6014"/>
                    <a:pt x="348" y="6656"/>
                  </a:cubicBezTo>
                  <a:cubicBezTo>
                    <a:pt x="0" y="7494"/>
                    <a:pt x="259" y="8610"/>
                    <a:pt x="1419" y="9047"/>
                  </a:cubicBezTo>
                  <a:cubicBezTo>
                    <a:pt x="1731" y="9163"/>
                    <a:pt x="2070" y="9216"/>
                    <a:pt x="2400" y="9216"/>
                  </a:cubicBezTo>
                  <a:cubicBezTo>
                    <a:pt x="3248" y="9216"/>
                    <a:pt x="4095" y="8877"/>
                    <a:pt x="4612" y="8449"/>
                  </a:cubicBezTo>
                  <a:cubicBezTo>
                    <a:pt x="5371" y="7807"/>
                    <a:pt x="5656" y="6968"/>
                    <a:pt x="5844" y="6165"/>
                  </a:cubicBezTo>
                  <a:cubicBezTo>
                    <a:pt x="5870" y="6040"/>
                    <a:pt x="5897" y="5915"/>
                    <a:pt x="5924" y="5791"/>
                  </a:cubicBezTo>
                  <a:cubicBezTo>
                    <a:pt x="6076" y="5113"/>
                    <a:pt x="6227" y="4417"/>
                    <a:pt x="6638" y="3792"/>
                  </a:cubicBezTo>
                  <a:cubicBezTo>
                    <a:pt x="7307" y="2811"/>
                    <a:pt x="8556" y="2106"/>
                    <a:pt x="9778" y="1419"/>
                  </a:cubicBezTo>
                  <a:cubicBezTo>
                    <a:pt x="10001" y="1294"/>
                    <a:pt x="10233" y="1161"/>
                    <a:pt x="10465" y="1036"/>
                  </a:cubicBezTo>
                  <a:cubicBezTo>
                    <a:pt x="11062" y="688"/>
                    <a:pt x="11562" y="340"/>
                    <a:pt x="11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 flipH="1" rot="981063">
              <a:off x="-2100725" y="3183844"/>
              <a:ext cx="1190716" cy="1488046"/>
            </a:xfrm>
            <a:custGeom>
              <a:rect b="b" l="l" r="r" t="t"/>
              <a:pathLst>
                <a:path extrusionOk="0" h="12767" w="10216">
                  <a:moveTo>
                    <a:pt x="10216" y="1"/>
                  </a:moveTo>
                  <a:cubicBezTo>
                    <a:pt x="9529" y="1116"/>
                    <a:pt x="8092" y="2044"/>
                    <a:pt x="6915" y="2713"/>
                  </a:cubicBezTo>
                  <a:lnTo>
                    <a:pt x="6620" y="2873"/>
                  </a:lnTo>
                  <a:cubicBezTo>
                    <a:pt x="4738" y="3944"/>
                    <a:pt x="2793" y="5041"/>
                    <a:pt x="2320" y="6665"/>
                  </a:cubicBezTo>
                  <a:cubicBezTo>
                    <a:pt x="2142" y="7254"/>
                    <a:pt x="2196" y="7860"/>
                    <a:pt x="2240" y="8458"/>
                  </a:cubicBezTo>
                  <a:cubicBezTo>
                    <a:pt x="2294" y="9065"/>
                    <a:pt x="2347" y="9698"/>
                    <a:pt x="2151" y="10296"/>
                  </a:cubicBezTo>
                  <a:cubicBezTo>
                    <a:pt x="1839" y="11259"/>
                    <a:pt x="902" y="12080"/>
                    <a:pt x="1" y="12767"/>
                  </a:cubicBezTo>
                  <a:lnTo>
                    <a:pt x="153" y="12767"/>
                  </a:lnTo>
                  <a:cubicBezTo>
                    <a:pt x="1036" y="12089"/>
                    <a:pt x="1937" y="11268"/>
                    <a:pt x="2249" y="10314"/>
                  </a:cubicBezTo>
                  <a:cubicBezTo>
                    <a:pt x="2454" y="9707"/>
                    <a:pt x="2401" y="9065"/>
                    <a:pt x="2347" y="8449"/>
                  </a:cubicBezTo>
                  <a:cubicBezTo>
                    <a:pt x="2303" y="7860"/>
                    <a:pt x="2249" y="7254"/>
                    <a:pt x="2419" y="6674"/>
                  </a:cubicBezTo>
                  <a:cubicBezTo>
                    <a:pt x="2891" y="5077"/>
                    <a:pt x="4818" y="3989"/>
                    <a:pt x="6683" y="2936"/>
                  </a:cubicBezTo>
                  <a:lnTo>
                    <a:pt x="6977" y="2766"/>
                  </a:lnTo>
                  <a:cubicBezTo>
                    <a:pt x="8119" y="2124"/>
                    <a:pt x="9493" y="1241"/>
                    <a:pt x="10216" y="179"/>
                  </a:cubicBezTo>
                  <a:lnTo>
                    <a:pt x="102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 flipH="1" rot="981063">
              <a:off x="-962467" y="4499332"/>
              <a:ext cx="289171" cy="193596"/>
            </a:xfrm>
            <a:custGeom>
              <a:rect b="b" l="l" r="r" t="t"/>
              <a:pathLst>
                <a:path extrusionOk="0" h="1661" w="2481">
                  <a:moveTo>
                    <a:pt x="1296" y="73"/>
                  </a:moveTo>
                  <a:cubicBezTo>
                    <a:pt x="1352" y="73"/>
                    <a:pt x="1408" y="75"/>
                    <a:pt x="1463" y="81"/>
                  </a:cubicBezTo>
                  <a:cubicBezTo>
                    <a:pt x="1802" y="126"/>
                    <a:pt x="2070" y="259"/>
                    <a:pt x="2221" y="465"/>
                  </a:cubicBezTo>
                  <a:cubicBezTo>
                    <a:pt x="2364" y="670"/>
                    <a:pt x="2355" y="929"/>
                    <a:pt x="2186" y="1152"/>
                  </a:cubicBezTo>
                  <a:cubicBezTo>
                    <a:pt x="2016" y="1383"/>
                    <a:pt x="1722" y="1544"/>
                    <a:pt x="1410" y="1580"/>
                  </a:cubicBezTo>
                  <a:cubicBezTo>
                    <a:pt x="1364" y="1584"/>
                    <a:pt x="1319" y="1587"/>
                    <a:pt x="1273" y="1587"/>
                  </a:cubicBezTo>
                  <a:cubicBezTo>
                    <a:pt x="963" y="1587"/>
                    <a:pt x="664" y="1482"/>
                    <a:pt x="446" y="1303"/>
                  </a:cubicBezTo>
                  <a:cubicBezTo>
                    <a:pt x="196" y="1089"/>
                    <a:pt x="116" y="830"/>
                    <a:pt x="223" y="590"/>
                  </a:cubicBezTo>
                  <a:cubicBezTo>
                    <a:pt x="277" y="482"/>
                    <a:pt x="366" y="384"/>
                    <a:pt x="482" y="304"/>
                  </a:cubicBezTo>
                  <a:cubicBezTo>
                    <a:pt x="693" y="153"/>
                    <a:pt x="993" y="73"/>
                    <a:pt x="1296" y="73"/>
                  </a:cubicBezTo>
                  <a:close/>
                  <a:moveTo>
                    <a:pt x="1285" y="1"/>
                  </a:moveTo>
                  <a:cubicBezTo>
                    <a:pt x="964" y="1"/>
                    <a:pt x="633" y="90"/>
                    <a:pt x="410" y="251"/>
                  </a:cubicBezTo>
                  <a:cubicBezTo>
                    <a:pt x="277" y="340"/>
                    <a:pt x="187" y="447"/>
                    <a:pt x="125" y="563"/>
                  </a:cubicBezTo>
                  <a:cubicBezTo>
                    <a:pt x="0" y="830"/>
                    <a:pt x="89" y="1125"/>
                    <a:pt x="366" y="1348"/>
                  </a:cubicBezTo>
                  <a:cubicBezTo>
                    <a:pt x="607" y="1544"/>
                    <a:pt x="928" y="1660"/>
                    <a:pt x="1267" y="1660"/>
                  </a:cubicBezTo>
                  <a:cubicBezTo>
                    <a:pt x="1320" y="1660"/>
                    <a:pt x="1374" y="1660"/>
                    <a:pt x="1419" y="1651"/>
                  </a:cubicBezTo>
                  <a:cubicBezTo>
                    <a:pt x="1775" y="1615"/>
                    <a:pt x="2097" y="1446"/>
                    <a:pt x="2284" y="1187"/>
                  </a:cubicBezTo>
                  <a:cubicBezTo>
                    <a:pt x="2462" y="937"/>
                    <a:pt x="2480" y="652"/>
                    <a:pt x="2311" y="429"/>
                  </a:cubicBezTo>
                  <a:cubicBezTo>
                    <a:pt x="2141" y="206"/>
                    <a:pt x="1847" y="54"/>
                    <a:pt x="1481" y="10"/>
                  </a:cubicBezTo>
                  <a:cubicBezTo>
                    <a:pt x="1419" y="1"/>
                    <a:pt x="1356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 flipH="1" rot="981063">
              <a:off x="-2166243" y="3639798"/>
              <a:ext cx="659346" cy="946302"/>
            </a:xfrm>
            <a:custGeom>
              <a:rect b="b" l="l" r="r" t="t"/>
              <a:pathLst>
                <a:path extrusionOk="0" h="8119" w="5657">
                  <a:moveTo>
                    <a:pt x="5657" y="1"/>
                  </a:moveTo>
                  <a:cubicBezTo>
                    <a:pt x="4996" y="375"/>
                    <a:pt x="4434" y="821"/>
                    <a:pt x="4024" y="1366"/>
                  </a:cubicBezTo>
                  <a:cubicBezTo>
                    <a:pt x="3515" y="2044"/>
                    <a:pt x="3301" y="2811"/>
                    <a:pt x="3087" y="3551"/>
                  </a:cubicBezTo>
                  <a:cubicBezTo>
                    <a:pt x="2980" y="3944"/>
                    <a:pt x="2864" y="4345"/>
                    <a:pt x="2713" y="4738"/>
                  </a:cubicBezTo>
                  <a:cubicBezTo>
                    <a:pt x="2195" y="6005"/>
                    <a:pt x="1241" y="7111"/>
                    <a:pt x="1" y="8119"/>
                  </a:cubicBezTo>
                  <a:lnTo>
                    <a:pt x="143" y="8119"/>
                  </a:lnTo>
                  <a:cubicBezTo>
                    <a:pt x="1365" y="7120"/>
                    <a:pt x="2302" y="6014"/>
                    <a:pt x="2811" y="4756"/>
                  </a:cubicBezTo>
                  <a:cubicBezTo>
                    <a:pt x="2971" y="4363"/>
                    <a:pt x="3087" y="3962"/>
                    <a:pt x="3194" y="3560"/>
                  </a:cubicBezTo>
                  <a:cubicBezTo>
                    <a:pt x="3399" y="2829"/>
                    <a:pt x="3614" y="2062"/>
                    <a:pt x="4122" y="1401"/>
                  </a:cubicBezTo>
                  <a:cubicBezTo>
                    <a:pt x="4506" y="884"/>
                    <a:pt x="5032" y="456"/>
                    <a:pt x="5657" y="90"/>
                  </a:cubicBezTo>
                  <a:lnTo>
                    <a:pt x="56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 flipH="1" rot="981063">
              <a:off x="153303" y="4797956"/>
              <a:ext cx="5273954" cy="1141880"/>
            </a:xfrm>
            <a:custGeom>
              <a:rect b="b" l="l" r="r" t="t"/>
              <a:pathLst>
                <a:path extrusionOk="0" h="9797" w="45249">
                  <a:moveTo>
                    <a:pt x="13783" y="1"/>
                  </a:moveTo>
                  <a:cubicBezTo>
                    <a:pt x="12063" y="1"/>
                    <a:pt x="10360" y="331"/>
                    <a:pt x="8726" y="653"/>
                  </a:cubicBezTo>
                  <a:cubicBezTo>
                    <a:pt x="7503" y="894"/>
                    <a:pt x="6245" y="1144"/>
                    <a:pt x="4979" y="1251"/>
                  </a:cubicBezTo>
                  <a:cubicBezTo>
                    <a:pt x="4500" y="1292"/>
                    <a:pt x="4017" y="1312"/>
                    <a:pt x="3534" y="1312"/>
                  </a:cubicBezTo>
                  <a:cubicBezTo>
                    <a:pt x="2343" y="1312"/>
                    <a:pt x="1149" y="1188"/>
                    <a:pt x="1" y="947"/>
                  </a:cubicBezTo>
                  <a:lnTo>
                    <a:pt x="1" y="1036"/>
                  </a:lnTo>
                  <a:cubicBezTo>
                    <a:pt x="1172" y="1271"/>
                    <a:pt x="2371" y="1393"/>
                    <a:pt x="3554" y="1393"/>
                  </a:cubicBezTo>
                  <a:cubicBezTo>
                    <a:pt x="4038" y="1393"/>
                    <a:pt x="4520" y="1372"/>
                    <a:pt x="4997" y="1331"/>
                  </a:cubicBezTo>
                  <a:cubicBezTo>
                    <a:pt x="6272" y="1215"/>
                    <a:pt x="7530" y="965"/>
                    <a:pt x="8752" y="724"/>
                  </a:cubicBezTo>
                  <a:cubicBezTo>
                    <a:pt x="10408" y="407"/>
                    <a:pt x="12115" y="73"/>
                    <a:pt x="13850" y="73"/>
                  </a:cubicBezTo>
                  <a:cubicBezTo>
                    <a:pt x="13872" y="73"/>
                    <a:pt x="13895" y="73"/>
                    <a:pt x="13918" y="73"/>
                  </a:cubicBezTo>
                  <a:cubicBezTo>
                    <a:pt x="17834" y="109"/>
                    <a:pt x="21295" y="1857"/>
                    <a:pt x="24444" y="3740"/>
                  </a:cubicBezTo>
                  <a:cubicBezTo>
                    <a:pt x="24623" y="3847"/>
                    <a:pt x="24801" y="3954"/>
                    <a:pt x="24980" y="4061"/>
                  </a:cubicBezTo>
                  <a:cubicBezTo>
                    <a:pt x="27888" y="5800"/>
                    <a:pt x="30885" y="7602"/>
                    <a:pt x="34605" y="8120"/>
                  </a:cubicBezTo>
                  <a:cubicBezTo>
                    <a:pt x="35730" y="8271"/>
                    <a:pt x="36898" y="8307"/>
                    <a:pt x="38031" y="8334"/>
                  </a:cubicBezTo>
                  <a:cubicBezTo>
                    <a:pt x="39735" y="8387"/>
                    <a:pt x="41510" y="8432"/>
                    <a:pt x="43089" y="8914"/>
                  </a:cubicBezTo>
                  <a:cubicBezTo>
                    <a:pt x="43830" y="9137"/>
                    <a:pt x="44490" y="9440"/>
                    <a:pt x="45079" y="9797"/>
                  </a:cubicBezTo>
                  <a:lnTo>
                    <a:pt x="45248" y="9797"/>
                  </a:lnTo>
                  <a:cubicBezTo>
                    <a:pt x="44615" y="9404"/>
                    <a:pt x="43919" y="9083"/>
                    <a:pt x="43134" y="8842"/>
                  </a:cubicBezTo>
                  <a:cubicBezTo>
                    <a:pt x="41528" y="8361"/>
                    <a:pt x="39753" y="8307"/>
                    <a:pt x="38031" y="8262"/>
                  </a:cubicBezTo>
                  <a:cubicBezTo>
                    <a:pt x="36907" y="8227"/>
                    <a:pt x="35738" y="8200"/>
                    <a:pt x="34632" y="8048"/>
                  </a:cubicBezTo>
                  <a:cubicBezTo>
                    <a:pt x="30939" y="7531"/>
                    <a:pt x="27941" y="5738"/>
                    <a:pt x="25051" y="4007"/>
                  </a:cubicBezTo>
                  <a:cubicBezTo>
                    <a:pt x="24873" y="3891"/>
                    <a:pt x="24694" y="3793"/>
                    <a:pt x="24516" y="3686"/>
                  </a:cubicBezTo>
                  <a:cubicBezTo>
                    <a:pt x="21349" y="1786"/>
                    <a:pt x="17870" y="37"/>
                    <a:pt x="13918" y="2"/>
                  </a:cubicBezTo>
                  <a:cubicBezTo>
                    <a:pt x="13873" y="1"/>
                    <a:pt x="13828" y="1"/>
                    <a:pt x="137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 flipH="1" rot="981063">
              <a:off x="2303851" y="4774819"/>
              <a:ext cx="557478" cy="366096"/>
            </a:xfrm>
            <a:custGeom>
              <a:rect b="b" l="l" r="r" t="t"/>
              <a:pathLst>
                <a:path extrusionOk="0" h="3141" w="4783">
                  <a:moveTo>
                    <a:pt x="1" y="1"/>
                  </a:moveTo>
                  <a:lnTo>
                    <a:pt x="1" y="1"/>
                  </a:lnTo>
                  <a:cubicBezTo>
                    <a:pt x="384" y="616"/>
                    <a:pt x="1152" y="1321"/>
                    <a:pt x="1696" y="1821"/>
                  </a:cubicBezTo>
                  <a:cubicBezTo>
                    <a:pt x="1901" y="2017"/>
                    <a:pt x="2079" y="2177"/>
                    <a:pt x="2186" y="2293"/>
                  </a:cubicBezTo>
                  <a:cubicBezTo>
                    <a:pt x="2481" y="2606"/>
                    <a:pt x="2766" y="2882"/>
                    <a:pt x="3186" y="3043"/>
                  </a:cubicBezTo>
                  <a:cubicBezTo>
                    <a:pt x="3355" y="3105"/>
                    <a:pt x="3560" y="3141"/>
                    <a:pt x="3765" y="3141"/>
                  </a:cubicBezTo>
                  <a:cubicBezTo>
                    <a:pt x="4078" y="3141"/>
                    <a:pt x="4381" y="3052"/>
                    <a:pt x="4550" y="2864"/>
                  </a:cubicBezTo>
                  <a:cubicBezTo>
                    <a:pt x="4782" y="2615"/>
                    <a:pt x="4684" y="2293"/>
                    <a:pt x="4577" y="2008"/>
                  </a:cubicBezTo>
                  <a:cubicBezTo>
                    <a:pt x="4461" y="1678"/>
                    <a:pt x="4327" y="1321"/>
                    <a:pt x="4122" y="982"/>
                  </a:cubicBezTo>
                  <a:cubicBezTo>
                    <a:pt x="4078" y="973"/>
                    <a:pt x="4033" y="964"/>
                    <a:pt x="3988" y="955"/>
                  </a:cubicBezTo>
                  <a:lnTo>
                    <a:pt x="3988" y="955"/>
                  </a:lnTo>
                  <a:cubicBezTo>
                    <a:pt x="4211" y="1303"/>
                    <a:pt x="4354" y="1678"/>
                    <a:pt x="4479" y="2026"/>
                  </a:cubicBezTo>
                  <a:cubicBezTo>
                    <a:pt x="4586" y="2311"/>
                    <a:pt x="4666" y="2606"/>
                    <a:pt x="4461" y="2829"/>
                  </a:cubicBezTo>
                  <a:cubicBezTo>
                    <a:pt x="4313" y="2993"/>
                    <a:pt x="4046" y="3062"/>
                    <a:pt x="3771" y="3062"/>
                  </a:cubicBezTo>
                  <a:cubicBezTo>
                    <a:pt x="3582" y="3062"/>
                    <a:pt x="3390" y="3029"/>
                    <a:pt x="3230" y="2971"/>
                  </a:cubicBezTo>
                  <a:cubicBezTo>
                    <a:pt x="3034" y="2900"/>
                    <a:pt x="2864" y="2793"/>
                    <a:pt x="2713" y="2668"/>
                  </a:cubicBezTo>
                  <a:cubicBezTo>
                    <a:pt x="2561" y="2552"/>
                    <a:pt x="2418" y="2400"/>
                    <a:pt x="2276" y="2249"/>
                  </a:cubicBezTo>
                  <a:cubicBezTo>
                    <a:pt x="2169" y="2133"/>
                    <a:pt x="1990" y="1972"/>
                    <a:pt x="1776" y="1776"/>
                  </a:cubicBezTo>
                  <a:cubicBezTo>
                    <a:pt x="1259" y="1294"/>
                    <a:pt x="536" y="625"/>
                    <a:pt x="135" y="36"/>
                  </a:cubicBezTo>
                  <a:cubicBezTo>
                    <a:pt x="90" y="19"/>
                    <a:pt x="45" y="10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 flipH="1" rot="981063">
              <a:off x="1534394" y="5375166"/>
              <a:ext cx="3809919" cy="763079"/>
            </a:xfrm>
            <a:custGeom>
              <a:rect b="b" l="l" r="r" t="t"/>
              <a:pathLst>
                <a:path extrusionOk="0" h="6547" w="32688">
                  <a:moveTo>
                    <a:pt x="12281" y="0"/>
                  </a:moveTo>
                  <a:cubicBezTo>
                    <a:pt x="10163" y="0"/>
                    <a:pt x="8015" y="363"/>
                    <a:pt x="5924" y="713"/>
                  </a:cubicBezTo>
                  <a:cubicBezTo>
                    <a:pt x="5478" y="793"/>
                    <a:pt x="5023" y="864"/>
                    <a:pt x="4577" y="944"/>
                  </a:cubicBezTo>
                  <a:cubicBezTo>
                    <a:pt x="4461" y="962"/>
                    <a:pt x="4336" y="980"/>
                    <a:pt x="4211" y="998"/>
                  </a:cubicBezTo>
                  <a:cubicBezTo>
                    <a:pt x="2974" y="1203"/>
                    <a:pt x="1602" y="1423"/>
                    <a:pt x="336" y="1423"/>
                  </a:cubicBezTo>
                  <a:cubicBezTo>
                    <a:pt x="223" y="1423"/>
                    <a:pt x="111" y="1421"/>
                    <a:pt x="1" y="1417"/>
                  </a:cubicBezTo>
                  <a:lnTo>
                    <a:pt x="1" y="1489"/>
                  </a:lnTo>
                  <a:cubicBezTo>
                    <a:pt x="128" y="1494"/>
                    <a:pt x="257" y="1496"/>
                    <a:pt x="387" y="1496"/>
                  </a:cubicBezTo>
                  <a:cubicBezTo>
                    <a:pt x="1654" y="1496"/>
                    <a:pt x="3008" y="1272"/>
                    <a:pt x="4238" y="1069"/>
                  </a:cubicBezTo>
                  <a:cubicBezTo>
                    <a:pt x="4363" y="1052"/>
                    <a:pt x="4479" y="1034"/>
                    <a:pt x="4595" y="1016"/>
                  </a:cubicBezTo>
                  <a:cubicBezTo>
                    <a:pt x="5041" y="944"/>
                    <a:pt x="5505" y="864"/>
                    <a:pt x="5942" y="793"/>
                  </a:cubicBezTo>
                  <a:cubicBezTo>
                    <a:pt x="8036" y="437"/>
                    <a:pt x="10178" y="76"/>
                    <a:pt x="12285" y="76"/>
                  </a:cubicBezTo>
                  <a:cubicBezTo>
                    <a:pt x="13185" y="76"/>
                    <a:pt x="14080" y="142"/>
                    <a:pt x="14961" y="302"/>
                  </a:cubicBezTo>
                  <a:cubicBezTo>
                    <a:pt x="17058" y="686"/>
                    <a:pt x="18896" y="1578"/>
                    <a:pt x="20662" y="2434"/>
                  </a:cubicBezTo>
                  <a:cubicBezTo>
                    <a:pt x="22161" y="3166"/>
                    <a:pt x="23713" y="3924"/>
                    <a:pt x="25435" y="4379"/>
                  </a:cubicBezTo>
                  <a:cubicBezTo>
                    <a:pt x="26157" y="4575"/>
                    <a:pt x="26916" y="4709"/>
                    <a:pt x="27647" y="4843"/>
                  </a:cubicBezTo>
                  <a:cubicBezTo>
                    <a:pt x="28218" y="4950"/>
                    <a:pt x="28816" y="5057"/>
                    <a:pt x="29387" y="5191"/>
                  </a:cubicBezTo>
                  <a:cubicBezTo>
                    <a:pt x="30823" y="5521"/>
                    <a:pt x="31858" y="5967"/>
                    <a:pt x="32554" y="6547"/>
                  </a:cubicBezTo>
                  <a:lnTo>
                    <a:pt x="32687" y="6547"/>
                  </a:lnTo>
                  <a:cubicBezTo>
                    <a:pt x="31983" y="5931"/>
                    <a:pt x="30912" y="5467"/>
                    <a:pt x="29422" y="5120"/>
                  </a:cubicBezTo>
                  <a:cubicBezTo>
                    <a:pt x="28842" y="4986"/>
                    <a:pt x="28254" y="4879"/>
                    <a:pt x="27674" y="4772"/>
                  </a:cubicBezTo>
                  <a:cubicBezTo>
                    <a:pt x="26942" y="4638"/>
                    <a:pt x="26193" y="4504"/>
                    <a:pt x="25470" y="4308"/>
                  </a:cubicBezTo>
                  <a:cubicBezTo>
                    <a:pt x="23766" y="3862"/>
                    <a:pt x="22223" y="3103"/>
                    <a:pt x="20724" y="2381"/>
                  </a:cubicBezTo>
                  <a:cubicBezTo>
                    <a:pt x="18949" y="1507"/>
                    <a:pt x="17111" y="614"/>
                    <a:pt x="14988" y="231"/>
                  </a:cubicBezTo>
                  <a:cubicBezTo>
                    <a:pt x="14096" y="67"/>
                    <a:pt x="13191" y="0"/>
                    <a:pt x="12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 flipH="1" rot="981088">
              <a:off x="3135611" y="5856089"/>
              <a:ext cx="2108153" cy="487558"/>
            </a:xfrm>
            <a:custGeom>
              <a:rect b="b" l="l" r="r" t="t"/>
              <a:pathLst>
                <a:path extrusionOk="0" h="4205" w="18182">
                  <a:moveTo>
                    <a:pt x="8351" y="1"/>
                  </a:moveTo>
                  <a:cubicBezTo>
                    <a:pt x="5749" y="1"/>
                    <a:pt x="3174" y="781"/>
                    <a:pt x="1258" y="2233"/>
                  </a:cubicBezTo>
                  <a:cubicBezTo>
                    <a:pt x="402" y="2876"/>
                    <a:pt x="0" y="3545"/>
                    <a:pt x="54" y="4205"/>
                  </a:cubicBezTo>
                  <a:lnTo>
                    <a:pt x="161" y="4205"/>
                  </a:lnTo>
                  <a:cubicBezTo>
                    <a:pt x="107" y="3563"/>
                    <a:pt x="500" y="2911"/>
                    <a:pt x="1339" y="2278"/>
                  </a:cubicBezTo>
                  <a:cubicBezTo>
                    <a:pt x="3230" y="842"/>
                    <a:pt x="5781" y="74"/>
                    <a:pt x="8350" y="74"/>
                  </a:cubicBezTo>
                  <a:cubicBezTo>
                    <a:pt x="9448" y="74"/>
                    <a:pt x="10545" y="208"/>
                    <a:pt x="11598" y="503"/>
                  </a:cubicBezTo>
                  <a:cubicBezTo>
                    <a:pt x="14265" y="1225"/>
                    <a:pt x="16272" y="2760"/>
                    <a:pt x="18039" y="4205"/>
                  </a:cubicBezTo>
                  <a:lnTo>
                    <a:pt x="18181" y="4205"/>
                  </a:lnTo>
                  <a:cubicBezTo>
                    <a:pt x="16397" y="2742"/>
                    <a:pt x="14354" y="1172"/>
                    <a:pt x="11633" y="431"/>
                  </a:cubicBezTo>
                  <a:cubicBezTo>
                    <a:pt x="10567" y="141"/>
                    <a:pt x="9456" y="1"/>
                    <a:pt x="8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 flipH="1" rot="981088">
              <a:off x="2921951" y="5664637"/>
              <a:ext cx="245344" cy="170674"/>
            </a:xfrm>
            <a:custGeom>
              <a:rect b="b" l="l" r="r" t="t"/>
              <a:pathLst>
                <a:path extrusionOk="0" h="1472" w="2116">
                  <a:moveTo>
                    <a:pt x="974" y="1"/>
                  </a:moveTo>
                  <a:cubicBezTo>
                    <a:pt x="804" y="1"/>
                    <a:pt x="640" y="30"/>
                    <a:pt x="500" y="89"/>
                  </a:cubicBezTo>
                  <a:lnTo>
                    <a:pt x="554" y="152"/>
                  </a:lnTo>
                  <a:cubicBezTo>
                    <a:pt x="678" y="102"/>
                    <a:pt x="820" y="78"/>
                    <a:pt x="968" y="78"/>
                  </a:cubicBezTo>
                  <a:cubicBezTo>
                    <a:pt x="1142" y="78"/>
                    <a:pt x="1323" y="111"/>
                    <a:pt x="1491" y="178"/>
                  </a:cubicBezTo>
                  <a:cubicBezTo>
                    <a:pt x="1803" y="294"/>
                    <a:pt x="1999" y="509"/>
                    <a:pt x="1999" y="723"/>
                  </a:cubicBezTo>
                  <a:cubicBezTo>
                    <a:pt x="2008" y="946"/>
                    <a:pt x="1821" y="1160"/>
                    <a:pt x="1517" y="1285"/>
                  </a:cubicBezTo>
                  <a:cubicBezTo>
                    <a:pt x="1342" y="1362"/>
                    <a:pt x="1150" y="1400"/>
                    <a:pt x="965" y="1400"/>
                  </a:cubicBezTo>
                  <a:cubicBezTo>
                    <a:pt x="829" y="1400"/>
                    <a:pt x="698" y="1380"/>
                    <a:pt x="581" y="1338"/>
                  </a:cubicBezTo>
                  <a:cubicBezTo>
                    <a:pt x="313" y="1231"/>
                    <a:pt x="135" y="1017"/>
                    <a:pt x="126" y="758"/>
                  </a:cubicBezTo>
                  <a:cubicBezTo>
                    <a:pt x="108" y="509"/>
                    <a:pt x="260" y="285"/>
                    <a:pt x="518" y="170"/>
                  </a:cubicBezTo>
                  <a:lnTo>
                    <a:pt x="465" y="98"/>
                  </a:lnTo>
                  <a:cubicBezTo>
                    <a:pt x="170" y="232"/>
                    <a:pt x="1" y="491"/>
                    <a:pt x="19" y="767"/>
                  </a:cubicBezTo>
                  <a:cubicBezTo>
                    <a:pt x="28" y="1044"/>
                    <a:pt x="233" y="1285"/>
                    <a:pt x="536" y="1401"/>
                  </a:cubicBezTo>
                  <a:cubicBezTo>
                    <a:pt x="670" y="1454"/>
                    <a:pt x="813" y="1472"/>
                    <a:pt x="973" y="1472"/>
                  </a:cubicBezTo>
                  <a:cubicBezTo>
                    <a:pt x="1170" y="1472"/>
                    <a:pt x="1384" y="1436"/>
                    <a:pt x="1571" y="1356"/>
                  </a:cubicBezTo>
                  <a:cubicBezTo>
                    <a:pt x="1910" y="1204"/>
                    <a:pt x="2115" y="963"/>
                    <a:pt x="2106" y="723"/>
                  </a:cubicBezTo>
                  <a:cubicBezTo>
                    <a:pt x="2106" y="482"/>
                    <a:pt x="1883" y="250"/>
                    <a:pt x="1544" y="107"/>
                  </a:cubicBezTo>
                  <a:cubicBezTo>
                    <a:pt x="1361" y="37"/>
                    <a:pt x="1164" y="1"/>
                    <a:pt x="9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 flipH="1" rot="1100758">
              <a:off x="766669" y="3873998"/>
              <a:ext cx="2050610" cy="838207"/>
            </a:xfrm>
            <a:custGeom>
              <a:rect b="b" l="l" r="r" t="t"/>
              <a:pathLst>
                <a:path extrusionOk="0" h="4284" w="12134">
                  <a:moveTo>
                    <a:pt x="11581" y="1"/>
                  </a:moveTo>
                  <a:cubicBezTo>
                    <a:pt x="11459" y="1"/>
                    <a:pt x="11334" y="32"/>
                    <a:pt x="11215" y="64"/>
                  </a:cubicBezTo>
                  <a:cubicBezTo>
                    <a:pt x="10349" y="305"/>
                    <a:pt x="9573" y="858"/>
                    <a:pt x="9065" y="1598"/>
                  </a:cubicBezTo>
                  <a:cubicBezTo>
                    <a:pt x="8975" y="1732"/>
                    <a:pt x="8886" y="1866"/>
                    <a:pt x="8752" y="1955"/>
                  </a:cubicBezTo>
                  <a:cubicBezTo>
                    <a:pt x="8681" y="2003"/>
                    <a:pt x="8592" y="2033"/>
                    <a:pt x="8509" y="2033"/>
                  </a:cubicBezTo>
                  <a:cubicBezTo>
                    <a:pt x="8435" y="2033"/>
                    <a:pt x="8365" y="2010"/>
                    <a:pt x="8315" y="1955"/>
                  </a:cubicBezTo>
                  <a:cubicBezTo>
                    <a:pt x="8146" y="1786"/>
                    <a:pt x="8271" y="1491"/>
                    <a:pt x="8190" y="1268"/>
                  </a:cubicBezTo>
                  <a:cubicBezTo>
                    <a:pt x="8134" y="1081"/>
                    <a:pt x="7938" y="981"/>
                    <a:pt x="7739" y="981"/>
                  </a:cubicBezTo>
                  <a:cubicBezTo>
                    <a:pt x="7654" y="981"/>
                    <a:pt x="7569" y="999"/>
                    <a:pt x="7495" y="1036"/>
                  </a:cubicBezTo>
                  <a:cubicBezTo>
                    <a:pt x="7245" y="1152"/>
                    <a:pt x="7093" y="1420"/>
                    <a:pt x="6995" y="1679"/>
                  </a:cubicBezTo>
                  <a:cubicBezTo>
                    <a:pt x="6897" y="1937"/>
                    <a:pt x="6843" y="2214"/>
                    <a:pt x="6718" y="2464"/>
                  </a:cubicBezTo>
                  <a:cubicBezTo>
                    <a:pt x="6585" y="2705"/>
                    <a:pt x="6353" y="2928"/>
                    <a:pt x="6076" y="2937"/>
                  </a:cubicBezTo>
                  <a:cubicBezTo>
                    <a:pt x="5800" y="2937"/>
                    <a:pt x="5523" y="2651"/>
                    <a:pt x="5621" y="2392"/>
                  </a:cubicBezTo>
                  <a:cubicBezTo>
                    <a:pt x="5764" y="2044"/>
                    <a:pt x="5755" y="1554"/>
                    <a:pt x="5675" y="1188"/>
                  </a:cubicBezTo>
                  <a:cubicBezTo>
                    <a:pt x="5604" y="867"/>
                    <a:pt x="5313" y="573"/>
                    <a:pt x="5002" y="573"/>
                  </a:cubicBezTo>
                  <a:cubicBezTo>
                    <a:pt x="4958" y="573"/>
                    <a:pt x="4915" y="578"/>
                    <a:pt x="4872" y="590"/>
                  </a:cubicBezTo>
                  <a:cubicBezTo>
                    <a:pt x="4292" y="751"/>
                    <a:pt x="4336" y="1705"/>
                    <a:pt x="3801" y="1973"/>
                  </a:cubicBezTo>
                  <a:cubicBezTo>
                    <a:pt x="3409" y="1813"/>
                    <a:pt x="3079" y="1536"/>
                    <a:pt x="2757" y="1268"/>
                  </a:cubicBezTo>
                  <a:cubicBezTo>
                    <a:pt x="2427" y="1001"/>
                    <a:pt x="2097" y="733"/>
                    <a:pt x="1696" y="581"/>
                  </a:cubicBezTo>
                  <a:cubicBezTo>
                    <a:pt x="1525" y="519"/>
                    <a:pt x="1339" y="484"/>
                    <a:pt x="1155" y="484"/>
                  </a:cubicBezTo>
                  <a:cubicBezTo>
                    <a:pt x="916" y="484"/>
                    <a:pt x="679" y="543"/>
                    <a:pt x="483" y="680"/>
                  </a:cubicBezTo>
                  <a:cubicBezTo>
                    <a:pt x="144" y="929"/>
                    <a:pt x="1" y="1465"/>
                    <a:pt x="260" y="1795"/>
                  </a:cubicBezTo>
                  <a:cubicBezTo>
                    <a:pt x="625" y="2259"/>
                    <a:pt x="1437" y="2089"/>
                    <a:pt x="1839" y="2517"/>
                  </a:cubicBezTo>
                  <a:cubicBezTo>
                    <a:pt x="2097" y="2794"/>
                    <a:pt x="2097" y="3204"/>
                    <a:pt x="2169" y="3579"/>
                  </a:cubicBezTo>
                  <a:cubicBezTo>
                    <a:pt x="2311" y="4284"/>
                    <a:pt x="2722" y="4203"/>
                    <a:pt x="3319" y="4239"/>
                  </a:cubicBezTo>
                  <a:cubicBezTo>
                    <a:pt x="4015" y="4275"/>
                    <a:pt x="4711" y="4284"/>
                    <a:pt x="5407" y="4284"/>
                  </a:cubicBezTo>
                  <a:cubicBezTo>
                    <a:pt x="6799" y="4284"/>
                    <a:pt x="8199" y="4203"/>
                    <a:pt x="9582" y="4043"/>
                  </a:cubicBezTo>
                  <a:lnTo>
                    <a:pt x="9707" y="3686"/>
                  </a:lnTo>
                  <a:cubicBezTo>
                    <a:pt x="10001" y="2598"/>
                    <a:pt x="10697" y="1616"/>
                    <a:pt x="11625" y="992"/>
                  </a:cubicBezTo>
                  <a:cubicBezTo>
                    <a:pt x="11857" y="831"/>
                    <a:pt x="12133" y="626"/>
                    <a:pt x="12089" y="358"/>
                  </a:cubicBezTo>
                  <a:cubicBezTo>
                    <a:pt x="12062" y="180"/>
                    <a:pt x="11902" y="55"/>
                    <a:pt x="11732" y="19"/>
                  </a:cubicBezTo>
                  <a:cubicBezTo>
                    <a:pt x="11682" y="6"/>
                    <a:pt x="11632" y="1"/>
                    <a:pt x="11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1" name="Google Shape;481;p28"/>
          <p:cNvSpPr txBox="1"/>
          <p:nvPr>
            <p:ph idx="1" type="subTitle"/>
          </p:nvPr>
        </p:nvSpPr>
        <p:spPr>
          <a:xfrm>
            <a:off x="2347900" y="1626173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p28"/>
          <p:cNvSpPr txBox="1"/>
          <p:nvPr/>
        </p:nvSpPr>
        <p:spPr>
          <a:xfrm>
            <a:off x="2025825" y="3658200"/>
            <a:ext cx="5092200" cy="7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has been created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and includes icons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and images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and content by </a:t>
            </a:r>
            <a:r>
              <a:rPr b="1"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Eliana Delacour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oogle Shape;484;p29"/>
          <p:cNvGrpSpPr/>
          <p:nvPr/>
        </p:nvGrpSpPr>
        <p:grpSpPr>
          <a:xfrm flipH="1" rot="10800000">
            <a:off x="-5913" y="-21384"/>
            <a:ext cx="9144275" cy="5143704"/>
            <a:chOff x="686050" y="729900"/>
            <a:chExt cx="6112075" cy="3438075"/>
          </a:xfrm>
        </p:grpSpPr>
        <p:sp>
          <p:nvSpPr>
            <p:cNvPr id="485" name="Google Shape;485;p29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3" name="Google Shape;493;p29"/>
          <p:cNvSpPr/>
          <p:nvPr/>
        </p:nvSpPr>
        <p:spPr>
          <a:xfrm flipH="1" rot="10800000">
            <a:off x="-164150" y="2314377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9"/>
          <p:cNvSpPr/>
          <p:nvPr/>
        </p:nvSpPr>
        <p:spPr>
          <a:xfrm flipH="1" rot="10800000">
            <a:off x="2099" y="-21379"/>
            <a:ext cx="4103296" cy="1071881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9"/>
          <p:cNvSpPr/>
          <p:nvPr/>
        </p:nvSpPr>
        <p:spPr>
          <a:xfrm flipH="1" rot="10800000">
            <a:off x="6436819" y="-21383"/>
            <a:ext cx="2707200" cy="1652736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9"/>
          <p:cNvSpPr/>
          <p:nvPr/>
        </p:nvSpPr>
        <p:spPr>
          <a:xfrm flipH="1" rot="-755021">
            <a:off x="3125805" y="3893072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30"/>
          <p:cNvGrpSpPr/>
          <p:nvPr/>
        </p:nvGrpSpPr>
        <p:grpSpPr>
          <a:xfrm flipH="1">
            <a:off x="-5913" y="-9692"/>
            <a:ext cx="9144275" cy="5143704"/>
            <a:chOff x="686050" y="729900"/>
            <a:chExt cx="6112075" cy="3438075"/>
          </a:xfrm>
        </p:grpSpPr>
        <p:sp>
          <p:nvSpPr>
            <p:cNvPr id="499" name="Google Shape;499;p30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7" name="Google Shape;507;p30"/>
          <p:cNvSpPr/>
          <p:nvPr/>
        </p:nvSpPr>
        <p:spPr>
          <a:xfrm rot="10800000">
            <a:off x="6443430" y="2498069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0"/>
          <p:cNvSpPr/>
          <p:nvPr/>
        </p:nvSpPr>
        <p:spPr>
          <a:xfrm rot="10800000">
            <a:off x="4965755" y="-78940"/>
            <a:ext cx="4269545" cy="111530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0"/>
          <p:cNvSpPr/>
          <p:nvPr/>
        </p:nvSpPr>
        <p:spPr>
          <a:xfrm rot="10800000">
            <a:off x="-18747" y="-28556"/>
            <a:ext cx="3132883" cy="1912615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0"/>
          <p:cNvSpPr/>
          <p:nvPr/>
        </p:nvSpPr>
        <p:spPr>
          <a:xfrm rot="755021">
            <a:off x="-1564030" y="3193421"/>
            <a:ext cx="7584970" cy="2675240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4"/>
          <p:cNvGrpSpPr/>
          <p:nvPr/>
        </p:nvGrpSpPr>
        <p:grpSpPr>
          <a:xfrm flipH="1" rot="10800000">
            <a:off x="-5913" y="-21384"/>
            <a:ext cx="9144275" cy="5143704"/>
            <a:chOff x="686050" y="729900"/>
            <a:chExt cx="6112075" cy="3438075"/>
          </a:xfrm>
        </p:grpSpPr>
        <p:sp>
          <p:nvSpPr>
            <p:cNvPr id="79" name="Google Shape;79;p4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4"/>
          <p:cNvSpPr/>
          <p:nvPr/>
        </p:nvSpPr>
        <p:spPr>
          <a:xfrm flipH="1" rot="10800000">
            <a:off x="-1200375" y="2314377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 flipH="1" rot="10800000">
            <a:off x="-289926" y="-21379"/>
            <a:ext cx="4103296" cy="1071881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 flipH="1" rot="10800000">
            <a:off x="6653494" y="-21383"/>
            <a:ext cx="2707200" cy="1652736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"/>
          <p:cNvSpPr/>
          <p:nvPr/>
        </p:nvSpPr>
        <p:spPr>
          <a:xfrm flipH="1" rot="-2334321">
            <a:off x="4152655" y="3940173"/>
            <a:ext cx="7584946" cy="1981373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"/>
          <p:cNvSpPr txBox="1"/>
          <p:nvPr>
            <p:ph type="ctrTitle"/>
          </p:nvPr>
        </p:nvSpPr>
        <p:spPr>
          <a:xfrm>
            <a:off x="1881325" y="539500"/>
            <a:ext cx="5381700" cy="11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92" name="Google Shape;92;p4"/>
          <p:cNvSpPr txBox="1"/>
          <p:nvPr>
            <p:ph idx="1" type="body"/>
          </p:nvPr>
        </p:nvSpPr>
        <p:spPr>
          <a:xfrm>
            <a:off x="720000" y="2143900"/>
            <a:ext cx="3595500" cy="24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indent="-3175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5"/>
          <p:cNvGrpSpPr/>
          <p:nvPr/>
        </p:nvGrpSpPr>
        <p:grpSpPr>
          <a:xfrm flipH="1">
            <a:off x="-5913" y="-9692"/>
            <a:ext cx="9144275" cy="5143704"/>
            <a:chOff x="686050" y="729900"/>
            <a:chExt cx="6112075" cy="3438075"/>
          </a:xfrm>
        </p:grpSpPr>
        <p:sp>
          <p:nvSpPr>
            <p:cNvPr id="95" name="Google Shape;95;p5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5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5"/>
          <p:cNvSpPr/>
          <p:nvPr/>
        </p:nvSpPr>
        <p:spPr>
          <a:xfrm rot="10800000">
            <a:off x="6443430" y="2498069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/>
          <p:nvPr/>
        </p:nvSpPr>
        <p:spPr>
          <a:xfrm rot="10800000">
            <a:off x="4965755" y="-78940"/>
            <a:ext cx="4269545" cy="111530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/>
          <p:nvPr/>
        </p:nvSpPr>
        <p:spPr>
          <a:xfrm rot="10800000">
            <a:off x="-18747" y="-28556"/>
            <a:ext cx="3132883" cy="1912615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"/>
          <p:cNvSpPr/>
          <p:nvPr/>
        </p:nvSpPr>
        <p:spPr>
          <a:xfrm rot="755021">
            <a:off x="-1639613" y="3878939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 txBox="1"/>
          <p:nvPr>
            <p:ph type="ctrTitle"/>
          </p:nvPr>
        </p:nvSpPr>
        <p:spPr>
          <a:xfrm>
            <a:off x="1447550" y="539500"/>
            <a:ext cx="6249000" cy="11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8" name="Google Shape;108;p5"/>
          <p:cNvSpPr txBox="1"/>
          <p:nvPr>
            <p:ph idx="1" type="subTitle"/>
          </p:nvPr>
        </p:nvSpPr>
        <p:spPr>
          <a:xfrm>
            <a:off x="2008052" y="2206334"/>
            <a:ext cx="5906100" cy="7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109" name="Google Shape;109;p5"/>
          <p:cNvSpPr txBox="1"/>
          <p:nvPr>
            <p:ph hasCustomPrompt="1" idx="2" type="title"/>
          </p:nvPr>
        </p:nvSpPr>
        <p:spPr>
          <a:xfrm>
            <a:off x="1229848" y="2298434"/>
            <a:ext cx="587400" cy="520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5"/>
          <p:cNvSpPr txBox="1"/>
          <p:nvPr>
            <p:ph idx="3" type="subTitle"/>
          </p:nvPr>
        </p:nvSpPr>
        <p:spPr>
          <a:xfrm>
            <a:off x="2008039" y="3182238"/>
            <a:ext cx="5906100" cy="5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111" name="Google Shape;111;p5"/>
          <p:cNvSpPr txBox="1"/>
          <p:nvPr>
            <p:ph hasCustomPrompt="1" idx="4" type="title"/>
          </p:nvPr>
        </p:nvSpPr>
        <p:spPr>
          <a:xfrm>
            <a:off x="1229848" y="3182238"/>
            <a:ext cx="587400" cy="5202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 flipH="1" rot="10800000">
            <a:off x="-5913" y="-21384"/>
            <a:ext cx="9144275" cy="5143704"/>
            <a:chOff x="686050" y="729900"/>
            <a:chExt cx="6112075" cy="3438075"/>
          </a:xfrm>
        </p:grpSpPr>
        <p:sp>
          <p:nvSpPr>
            <p:cNvPr id="114" name="Google Shape;114;p6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6"/>
          <p:cNvSpPr/>
          <p:nvPr/>
        </p:nvSpPr>
        <p:spPr>
          <a:xfrm flipH="1" rot="10800000">
            <a:off x="-164150" y="2314377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"/>
          <p:cNvSpPr/>
          <p:nvPr/>
        </p:nvSpPr>
        <p:spPr>
          <a:xfrm flipH="1" rot="10800000">
            <a:off x="2099" y="-21379"/>
            <a:ext cx="4103296" cy="1071881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"/>
          <p:cNvSpPr/>
          <p:nvPr/>
        </p:nvSpPr>
        <p:spPr>
          <a:xfrm flipH="1" rot="10800000">
            <a:off x="6436819" y="-21383"/>
            <a:ext cx="2707200" cy="1652736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"/>
          <p:cNvSpPr/>
          <p:nvPr/>
        </p:nvSpPr>
        <p:spPr>
          <a:xfrm flipH="1" rot="-755021">
            <a:off x="3125805" y="3893072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"/>
          <p:cNvSpPr txBox="1"/>
          <p:nvPr>
            <p:ph type="ctrTitle"/>
          </p:nvPr>
        </p:nvSpPr>
        <p:spPr>
          <a:xfrm>
            <a:off x="2964325" y="539500"/>
            <a:ext cx="3215400" cy="11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9" name="Google Shape;129;p7"/>
          <p:cNvSpPr txBox="1"/>
          <p:nvPr>
            <p:ph idx="1" type="subTitle"/>
          </p:nvPr>
        </p:nvSpPr>
        <p:spPr>
          <a:xfrm>
            <a:off x="720000" y="1541950"/>
            <a:ext cx="4294800" cy="22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8"/>
          <p:cNvGrpSpPr/>
          <p:nvPr/>
        </p:nvGrpSpPr>
        <p:grpSpPr>
          <a:xfrm flipH="1">
            <a:off x="-5913" y="-9692"/>
            <a:ext cx="9144275" cy="5143704"/>
            <a:chOff x="686050" y="729900"/>
            <a:chExt cx="6112075" cy="3438075"/>
          </a:xfrm>
        </p:grpSpPr>
        <p:sp>
          <p:nvSpPr>
            <p:cNvPr id="132" name="Google Shape;132;p8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8"/>
          <p:cNvSpPr/>
          <p:nvPr/>
        </p:nvSpPr>
        <p:spPr>
          <a:xfrm flipH="1" rot="10800000">
            <a:off x="-164150" y="2300244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"/>
          <p:cNvSpPr/>
          <p:nvPr/>
        </p:nvSpPr>
        <p:spPr>
          <a:xfrm flipH="1" rot="10800000">
            <a:off x="-164139" y="-78940"/>
            <a:ext cx="4269545" cy="111530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"/>
          <p:cNvSpPr/>
          <p:nvPr/>
        </p:nvSpPr>
        <p:spPr>
          <a:xfrm flipH="1" rot="10800000">
            <a:off x="5521350" y="-134721"/>
            <a:ext cx="3785149" cy="2310821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"/>
          <p:cNvSpPr/>
          <p:nvPr/>
        </p:nvSpPr>
        <p:spPr>
          <a:xfrm flipH="1" rot="-755021">
            <a:off x="3125805" y="4208664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"/>
          <p:cNvSpPr txBox="1"/>
          <p:nvPr>
            <p:ph type="ctrTitle"/>
          </p:nvPr>
        </p:nvSpPr>
        <p:spPr>
          <a:xfrm>
            <a:off x="4245475" y="1271700"/>
            <a:ext cx="4185300" cy="260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9"/>
          <p:cNvGrpSpPr/>
          <p:nvPr/>
        </p:nvGrpSpPr>
        <p:grpSpPr>
          <a:xfrm flipH="1">
            <a:off x="-5913" y="-9692"/>
            <a:ext cx="9144275" cy="5143704"/>
            <a:chOff x="686050" y="729900"/>
            <a:chExt cx="6112075" cy="3438075"/>
          </a:xfrm>
        </p:grpSpPr>
        <p:sp>
          <p:nvSpPr>
            <p:cNvPr id="147" name="Google Shape;147;p9"/>
            <p:cNvSpPr/>
            <p:nvPr/>
          </p:nvSpPr>
          <p:spPr>
            <a:xfrm>
              <a:off x="5528450" y="729900"/>
              <a:ext cx="1269675" cy="1596075"/>
            </a:xfrm>
            <a:custGeom>
              <a:rect b="b" l="l" r="r" t="t"/>
              <a:pathLst>
                <a:path extrusionOk="0" h="63843" w="50787">
                  <a:moveTo>
                    <a:pt x="388" y="0"/>
                  </a:moveTo>
                  <a:cubicBezTo>
                    <a:pt x="137" y="1917"/>
                    <a:pt x="0" y="3857"/>
                    <a:pt x="0" y="5798"/>
                  </a:cubicBezTo>
                  <a:cubicBezTo>
                    <a:pt x="0" y="11801"/>
                    <a:pt x="1233" y="17781"/>
                    <a:pt x="3858" y="23259"/>
                  </a:cubicBezTo>
                  <a:cubicBezTo>
                    <a:pt x="10705" y="37548"/>
                    <a:pt x="24401" y="46404"/>
                    <a:pt x="37639" y="54986"/>
                  </a:cubicBezTo>
                  <a:cubicBezTo>
                    <a:pt x="42045" y="57839"/>
                    <a:pt x="46518" y="60715"/>
                    <a:pt x="50787" y="63842"/>
                  </a:cubicBezTo>
                  <a:lnTo>
                    <a:pt x="50787" y="63021"/>
                  </a:lnTo>
                  <a:cubicBezTo>
                    <a:pt x="46633" y="60008"/>
                    <a:pt x="42273" y="57200"/>
                    <a:pt x="38005" y="54438"/>
                  </a:cubicBezTo>
                  <a:cubicBezTo>
                    <a:pt x="24218" y="45514"/>
                    <a:pt x="11208" y="37114"/>
                    <a:pt x="4451" y="22985"/>
                  </a:cubicBezTo>
                  <a:cubicBezTo>
                    <a:pt x="1028" y="15818"/>
                    <a:pt x="0" y="7806"/>
                    <a:pt x="1028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4701600" y="729900"/>
              <a:ext cx="784075" cy="3438075"/>
            </a:xfrm>
            <a:custGeom>
              <a:rect b="b" l="l" r="r" t="t"/>
              <a:pathLst>
                <a:path extrusionOk="0" h="137523" w="31363">
                  <a:moveTo>
                    <a:pt x="11641" y="0"/>
                  </a:moveTo>
                  <a:cubicBezTo>
                    <a:pt x="14883" y="5250"/>
                    <a:pt x="17645" y="10545"/>
                    <a:pt x="19950" y="15886"/>
                  </a:cubicBezTo>
                  <a:cubicBezTo>
                    <a:pt x="29605" y="38324"/>
                    <a:pt x="30701" y="62427"/>
                    <a:pt x="22940" y="82034"/>
                  </a:cubicBezTo>
                  <a:cubicBezTo>
                    <a:pt x="20452" y="88379"/>
                    <a:pt x="16983" y="94428"/>
                    <a:pt x="13627" y="100271"/>
                  </a:cubicBezTo>
                  <a:cubicBezTo>
                    <a:pt x="10044" y="106503"/>
                    <a:pt x="6346" y="112939"/>
                    <a:pt x="3812" y="119764"/>
                  </a:cubicBezTo>
                  <a:cubicBezTo>
                    <a:pt x="1667" y="125470"/>
                    <a:pt x="411" y="131451"/>
                    <a:pt x="1" y="137522"/>
                  </a:cubicBezTo>
                  <a:lnTo>
                    <a:pt x="640" y="137522"/>
                  </a:lnTo>
                  <a:cubicBezTo>
                    <a:pt x="1073" y="131542"/>
                    <a:pt x="2306" y="125607"/>
                    <a:pt x="4406" y="119992"/>
                  </a:cubicBezTo>
                  <a:cubicBezTo>
                    <a:pt x="6939" y="113213"/>
                    <a:pt x="10614" y="106799"/>
                    <a:pt x="14175" y="100591"/>
                  </a:cubicBezTo>
                  <a:cubicBezTo>
                    <a:pt x="17553" y="94725"/>
                    <a:pt x="21023" y="88676"/>
                    <a:pt x="23556" y="82262"/>
                  </a:cubicBezTo>
                  <a:cubicBezTo>
                    <a:pt x="31363" y="62496"/>
                    <a:pt x="30267" y="38210"/>
                    <a:pt x="20543" y="15635"/>
                  </a:cubicBezTo>
                  <a:cubicBezTo>
                    <a:pt x="18284" y="10363"/>
                    <a:pt x="15567" y="5159"/>
                    <a:pt x="12395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5167225" y="2753900"/>
              <a:ext cx="1630900" cy="1414075"/>
            </a:xfrm>
            <a:custGeom>
              <a:rect b="b" l="l" r="r" t="t"/>
              <a:pathLst>
                <a:path extrusionOk="0" h="56563" w="65236">
                  <a:moveTo>
                    <a:pt x="39801" y="1"/>
                  </a:moveTo>
                  <a:cubicBezTo>
                    <a:pt x="35853" y="1"/>
                    <a:pt x="32199" y="1468"/>
                    <a:pt x="29902" y="4087"/>
                  </a:cubicBezTo>
                  <a:cubicBezTo>
                    <a:pt x="27642" y="6643"/>
                    <a:pt x="26798" y="10044"/>
                    <a:pt x="25976" y="13331"/>
                  </a:cubicBezTo>
                  <a:cubicBezTo>
                    <a:pt x="25177" y="16435"/>
                    <a:pt x="24378" y="19654"/>
                    <a:pt x="22393" y="22073"/>
                  </a:cubicBezTo>
                  <a:cubicBezTo>
                    <a:pt x="20338" y="24561"/>
                    <a:pt x="17417" y="25908"/>
                    <a:pt x="14335" y="27323"/>
                  </a:cubicBezTo>
                  <a:cubicBezTo>
                    <a:pt x="12623" y="28099"/>
                    <a:pt x="10889" y="28898"/>
                    <a:pt x="9291" y="29879"/>
                  </a:cubicBezTo>
                  <a:cubicBezTo>
                    <a:pt x="4589" y="32892"/>
                    <a:pt x="1416" y="37960"/>
                    <a:pt x="366" y="44168"/>
                  </a:cubicBezTo>
                  <a:cubicBezTo>
                    <a:pt x="115" y="45629"/>
                    <a:pt x="1" y="47135"/>
                    <a:pt x="1" y="48619"/>
                  </a:cubicBezTo>
                  <a:cubicBezTo>
                    <a:pt x="1" y="51335"/>
                    <a:pt x="389" y="54029"/>
                    <a:pt x="1188" y="56562"/>
                  </a:cubicBezTo>
                  <a:lnTo>
                    <a:pt x="1873" y="56562"/>
                  </a:lnTo>
                  <a:cubicBezTo>
                    <a:pt x="640" y="52659"/>
                    <a:pt x="321" y="48414"/>
                    <a:pt x="1005" y="44259"/>
                  </a:cubicBezTo>
                  <a:cubicBezTo>
                    <a:pt x="2010" y="38256"/>
                    <a:pt x="5091" y="33349"/>
                    <a:pt x="9656" y="30427"/>
                  </a:cubicBezTo>
                  <a:cubicBezTo>
                    <a:pt x="11185" y="29469"/>
                    <a:pt x="12920" y="28670"/>
                    <a:pt x="14586" y="27917"/>
                  </a:cubicBezTo>
                  <a:cubicBezTo>
                    <a:pt x="17622" y="26524"/>
                    <a:pt x="20749" y="25109"/>
                    <a:pt x="22872" y="22484"/>
                  </a:cubicBezTo>
                  <a:cubicBezTo>
                    <a:pt x="24972" y="19950"/>
                    <a:pt x="25794" y="16664"/>
                    <a:pt x="26592" y="13491"/>
                  </a:cubicBezTo>
                  <a:cubicBezTo>
                    <a:pt x="27414" y="10273"/>
                    <a:pt x="28236" y="6963"/>
                    <a:pt x="30404" y="4498"/>
                  </a:cubicBezTo>
                  <a:cubicBezTo>
                    <a:pt x="32572" y="2045"/>
                    <a:pt x="36055" y="653"/>
                    <a:pt x="39837" y="653"/>
                  </a:cubicBezTo>
                  <a:cubicBezTo>
                    <a:pt x="40594" y="653"/>
                    <a:pt x="41364" y="709"/>
                    <a:pt x="42137" y="823"/>
                  </a:cubicBezTo>
                  <a:cubicBezTo>
                    <a:pt x="45766" y="1348"/>
                    <a:pt x="49486" y="3037"/>
                    <a:pt x="53846" y="6141"/>
                  </a:cubicBezTo>
                  <a:cubicBezTo>
                    <a:pt x="58114" y="9177"/>
                    <a:pt x="61949" y="12829"/>
                    <a:pt x="65236" y="16892"/>
                  </a:cubicBezTo>
                  <a:lnTo>
                    <a:pt x="65236" y="15819"/>
                  </a:lnTo>
                  <a:cubicBezTo>
                    <a:pt x="61995" y="11939"/>
                    <a:pt x="58274" y="8515"/>
                    <a:pt x="54211" y="5616"/>
                  </a:cubicBezTo>
                  <a:cubicBezTo>
                    <a:pt x="49783" y="2466"/>
                    <a:pt x="45971" y="732"/>
                    <a:pt x="42228" y="184"/>
                  </a:cubicBezTo>
                  <a:cubicBezTo>
                    <a:pt x="41413" y="61"/>
                    <a:pt x="40601" y="1"/>
                    <a:pt x="3980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1641300" y="729900"/>
              <a:ext cx="2874300" cy="2584225"/>
            </a:xfrm>
            <a:custGeom>
              <a:rect b="b" l="l" r="r" t="t"/>
              <a:pathLst>
                <a:path extrusionOk="0" h="103369" w="114972">
                  <a:moveTo>
                    <a:pt x="3424" y="0"/>
                  </a:moveTo>
                  <a:cubicBezTo>
                    <a:pt x="2968" y="2283"/>
                    <a:pt x="2580" y="4656"/>
                    <a:pt x="2237" y="7099"/>
                  </a:cubicBezTo>
                  <a:cubicBezTo>
                    <a:pt x="1461" y="13010"/>
                    <a:pt x="1073" y="18945"/>
                    <a:pt x="1073" y="24902"/>
                  </a:cubicBezTo>
                  <a:cubicBezTo>
                    <a:pt x="1073" y="41063"/>
                    <a:pt x="3949" y="57223"/>
                    <a:pt x="9564" y="72425"/>
                  </a:cubicBezTo>
                  <a:cubicBezTo>
                    <a:pt x="14540" y="85914"/>
                    <a:pt x="20635" y="94519"/>
                    <a:pt x="28760" y="99518"/>
                  </a:cubicBezTo>
                  <a:cubicBezTo>
                    <a:pt x="32792" y="101996"/>
                    <a:pt x="37795" y="103369"/>
                    <a:pt x="42726" y="103369"/>
                  </a:cubicBezTo>
                  <a:cubicBezTo>
                    <a:pt x="49242" y="103369"/>
                    <a:pt x="55635" y="100974"/>
                    <a:pt x="59506" y="95569"/>
                  </a:cubicBezTo>
                  <a:cubicBezTo>
                    <a:pt x="61857" y="92260"/>
                    <a:pt x="62998" y="88265"/>
                    <a:pt x="64094" y="84408"/>
                  </a:cubicBezTo>
                  <a:cubicBezTo>
                    <a:pt x="65098" y="80870"/>
                    <a:pt x="66148" y="77195"/>
                    <a:pt x="68157" y="74091"/>
                  </a:cubicBezTo>
                  <a:cubicBezTo>
                    <a:pt x="72083" y="67996"/>
                    <a:pt x="78679" y="65075"/>
                    <a:pt x="85664" y="61948"/>
                  </a:cubicBezTo>
                  <a:cubicBezTo>
                    <a:pt x="89247" y="60373"/>
                    <a:pt x="92922" y="58729"/>
                    <a:pt x="96186" y="56629"/>
                  </a:cubicBezTo>
                  <a:cubicBezTo>
                    <a:pt x="104152" y="51539"/>
                    <a:pt x="109927" y="43117"/>
                    <a:pt x="112506" y="32914"/>
                  </a:cubicBezTo>
                  <a:cubicBezTo>
                    <a:pt x="114971" y="23031"/>
                    <a:pt x="114218" y="12600"/>
                    <a:pt x="110384" y="3515"/>
                  </a:cubicBezTo>
                  <a:cubicBezTo>
                    <a:pt x="109859" y="2283"/>
                    <a:pt x="109311" y="1118"/>
                    <a:pt x="108717" y="0"/>
                  </a:cubicBezTo>
                  <a:lnTo>
                    <a:pt x="107987" y="0"/>
                  </a:lnTo>
                  <a:cubicBezTo>
                    <a:pt x="108626" y="1210"/>
                    <a:pt x="109220" y="2465"/>
                    <a:pt x="109790" y="3766"/>
                  </a:cubicBezTo>
                  <a:cubicBezTo>
                    <a:pt x="112141" y="9313"/>
                    <a:pt x="113237" y="15270"/>
                    <a:pt x="113237" y="21159"/>
                  </a:cubicBezTo>
                  <a:cubicBezTo>
                    <a:pt x="113237" y="35242"/>
                    <a:pt x="106869" y="49006"/>
                    <a:pt x="95844" y="56082"/>
                  </a:cubicBezTo>
                  <a:cubicBezTo>
                    <a:pt x="92626" y="58159"/>
                    <a:pt x="88951" y="59779"/>
                    <a:pt x="85413" y="61354"/>
                  </a:cubicBezTo>
                  <a:cubicBezTo>
                    <a:pt x="78634" y="64367"/>
                    <a:pt x="71649" y="67494"/>
                    <a:pt x="67609" y="73748"/>
                  </a:cubicBezTo>
                  <a:cubicBezTo>
                    <a:pt x="65555" y="76921"/>
                    <a:pt x="64505" y="80642"/>
                    <a:pt x="63478" y="84225"/>
                  </a:cubicBezTo>
                  <a:cubicBezTo>
                    <a:pt x="62382" y="88037"/>
                    <a:pt x="61264" y="91963"/>
                    <a:pt x="58958" y="95181"/>
                  </a:cubicBezTo>
                  <a:cubicBezTo>
                    <a:pt x="55227" y="100403"/>
                    <a:pt x="49046" y="102719"/>
                    <a:pt x="42734" y="102719"/>
                  </a:cubicBezTo>
                  <a:cubicBezTo>
                    <a:pt x="37925" y="102719"/>
                    <a:pt x="33040" y="101375"/>
                    <a:pt x="29103" y="98948"/>
                  </a:cubicBezTo>
                  <a:cubicBezTo>
                    <a:pt x="21114" y="94040"/>
                    <a:pt x="15088" y="85526"/>
                    <a:pt x="10158" y="72196"/>
                  </a:cubicBezTo>
                  <a:cubicBezTo>
                    <a:pt x="2534" y="51517"/>
                    <a:pt x="0" y="29034"/>
                    <a:pt x="2899" y="7190"/>
                  </a:cubicBezTo>
                  <a:cubicBezTo>
                    <a:pt x="3219" y="4702"/>
                    <a:pt x="3630" y="2305"/>
                    <a:pt x="4086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3040500" y="2947975"/>
              <a:ext cx="1558400" cy="1220000"/>
            </a:xfrm>
            <a:custGeom>
              <a:rect b="b" l="l" r="r" t="t"/>
              <a:pathLst>
                <a:path extrusionOk="0" h="48800" w="62336">
                  <a:moveTo>
                    <a:pt x="42351" y="1"/>
                  </a:moveTo>
                  <a:cubicBezTo>
                    <a:pt x="32307" y="1"/>
                    <a:pt x="21177" y="4342"/>
                    <a:pt x="16138" y="8535"/>
                  </a:cubicBezTo>
                  <a:cubicBezTo>
                    <a:pt x="6117" y="16844"/>
                    <a:pt x="206" y="30699"/>
                    <a:pt x="206" y="45421"/>
                  </a:cubicBezTo>
                  <a:cubicBezTo>
                    <a:pt x="206" y="46540"/>
                    <a:pt x="251" y="47681"/>
                    <a:pt x="320" y="48799"/>
                  </a:cubicBezTo>
                  <a:lnTo>
                    <a:pt x="982" y="48799"/>
                  </a:lnTo>
                  <a:cubicBezTo>
                    <a:pt x="0" y="33027"/>
                    <a:pt x="5912" y="17871"/>
                    <a:pt x="16548" y="9038"/>
                  </a:cubicBezTo>
                  <a:cubicBezTo>
                    <a:pt x="21495" y="4919"/>
                    <a:pt x="32440" y="652"/>
                    <a:pt x="42296" y="652"/>
                  </a:cubicBezTo>
                  <a:cubicBezTo>
                    <a:pt x="44675" y="652"/>
                    <a:pt x="46991" y="900"/>
                    <a:pt x="49143" y="1460"/>
                  </a:cubicBezTo>
                  <a:cubicBezTo>
                    <a:pt x="54187" y="2761"/>
                    <a:pt x="57566" y="5591"/>
                    <a:pt x="59232" y="9836"/>
                  </a:cubicBezTo>
                  <a:cubicBezTo>
                    <a:pt x="59780" y="11297"/>
                    <a:pt x="60008" y="12941"/>
                    <a:pt x="60008" y="14744"/>
                  </a:cubicBezTo>
                  <a:cubicBezTo>
                    <a:pt x="60008" y="20724"/>
                    <a:pt x="57406" y="28165"/>
                    <a:pt x="55511" y="33506"/>
                  </a:cubicBezTo>
                  <a:cubicBezTo>
                    <a:pt x="55214" y="34328"/>
                    <a:pt x="54941" y="35104"/>
                    <a:pt x="54712" y="35812"/>
                  </a:cubicBezTo>
                  <a:cubicBezTo>
                    <a:pt x="53183" y="40285"/>
                    <a:pt x="51380" y="44622"/>
                    <a:pt x="49280" y="48799"/>
                  </a:cubicBezTo>
                  <a:lnTo>
                    <a:pt x="50010" y="48799"/>
                  </a:lnTo>
                  <a:cubicBezTo>
                    <a:pt x="52042" y="44691"/>
                    <a:pt x="53822" y="40400"/>
                    <a:pt x="55329" y="36017"/>
                  </a:cubicBezTo>
                  <a:cubicBezTo>
                    <a:pt x="55557" y="35309"/>
                    <a:pt x="55831" y="34533"/>
                    <a:pt x="56128" y="33712"/>
                  </a:cubicBezTo>
                  <a:cubicBezTo>
                    <a:pt x="58615" y="26704"/>
                    <a:pt x="62336" y="16091"/>
                    <a:pt x="59825" y="9608"/>
                  </a:cubicBezTo>
                  <a:cubicBezTo>
                    <a:pt x="58090" y="5134"/>
                    <a:pt x="54553" y="2190"/>
                    <a:pt x="49326" y="821"/>
                  </a:cubicBezTo>
                  <a:cubicBezTo>
                    <a:pt x="47131" y="253"/>
                    <a:pt x="44773" y="1"/>
                    <a:pt x="4235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810450" y="729900"/>
              <a:ext cx="1250300" cy="3438075"/>
            </a:xfrm>
            <a:custGeom>
              <a:rect b="b" l="l" r="r" t="t"/>
              <a:pathLst>
                <a:path extrusionOk="0" h="137523" w="50012">
                  <a:moveTo>
                    <a:pt x="5045" y="0"/>
                  </a:moveTo>
                  <a:cubicBezTo>
                    <a:pt x="2580" y="5250"/>
                    <a:pt x="1507" y="11139"/>
                    <a:pt x="1507" y="17096"/>
                  </a:cubicBezTo>
                  <a:cubicBezTo>
                    <a:pt x="1507" y="24925"/>
                    <a:pt x="3356" y="32868"/>
                    <a:pt x="6301" y="39670"/>
                  </a:cubicBezTo>
                  <a:cubicBezTo>
                    <a:pt x="10637" y="49645"/>
                    <a:pt x="17074" y="58638"/>
                    <a:pt x="23328" y="67335"/>
                  </a:cubicBezTo>
                  <a:cubicBezTo>
                    <a:pt x="26843" y="72265"/>
                    <a:pt x="30518" y="77378"/>
                    <a:pt x="33737" y="82582"/>
                  </a:cubicBezTo>
                  <a:cubicBezTo>
                    <a:pt x="41429" y="95044"/>
                    <a:pt x="49303" y="113464"/>
                    <a:pt x="43141" y="130652"/>
                  </a:cubicBezTo>
                  <a:cubicBezTo>
                    <a:pt x="42273" y="133094"/>
                    <a:pt x="41178" y="135377"/>
                    <a:pt x="39877" y="137522"/>
                  </a:cubicBezTo>
                  <a:lnTo>
                    <a:pt x="40630" y="137522"/>
                  </a:lnTo>
                  <a:cubicBezTo>
                    <a:pt x="41862" y="135445"/>
                    <a:pt x="42912" y="133231"/>
                    <a:pt x="43757" y="130857"/>
                  </a:cubicBezTo>
                  <a:cubicBezTo>
                    <a:pt x="50011" y="113442"/>
                    <a:pt x="42045" y="94816"/>
                    <a:pt x="34284" y="82262"/>
                  </a:cubicBezTo>
                  <a:cubicBezTo>
                    <a:pt x="31043" y="77012"/>
                    <a:pt x="27391" y="71900"/>
                    <a:pt x="23853" y="66969"/>
                  </a:cubicBezTo>
                  <a:cubicBezTo>
                    <a:pt x="17622" y="58296"/>
                    <a:pt x="11208" y="49325"/>
                    <a:pt x="6894" y="39396"/>
                  </a:cubicBezTo>
                  <a:cubicBezTo>
                    <a:pt x="1736" y="27504"/>
                    <a:pt x="1" y="11983"/>
                    <a:pt x="5753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686050" y="2588425"/>
              <a:ext cx="432000" cy="1269125"/>
            </a:xfrm>
            <a:custGeom>
              <a:rect b="b" l="l" r="r" t="t"/>
              <a:pathLst>
                <a:path extrusionOk="0" h="50765" w="17280">
                  <a:moveTo>
                    <a:pt x="1" y="1"/>
                  </a:moveTo>
                  <a:lnTo>
                    <a:pt x="1" y="891"/>
                  </a:lnTo>
                  <a:cubicBezTo>
                    <a:pt x="2534" y="3196"/>
                    <a:pt x="4863" y="5707"/>
                    <a:pt x="6871" y="8492"/>
                  </a:cubicBezTo>
                  <a:cubicBezTo>
                    <a:pt x="13673" y="17896"/>
                    <a:pt x="16572" y="32664"/>
                    <a:pt x="8926" y="42661"/>
                  </a:cubicBezTo>
                  <a:cubicBezTo>
                    <a:pt x="6483" y="45857"/>
                    <a:pt x="3174" y="48231"/>
                    <a:pt x="1" y="50034"/>
                  </a:cubicBezTo>
                  <a:lnTo>
                    <a:pt x="1" y="50764"/>
                  </a:lnTo>
                  <a:cubicBezTo>
                    <a:pt x="3333" y="48938"/>
                    <a:pt x="6848" y="46450"/>
                    <a:pt x="9428" y="43049"/>
                  </a:cubicBezTo>
                  <a:cubicBezTo>
                    <a:pt x="17280" y="32824"/>
                    <a:pt x="14335" y="17713"/>
                    <a:pt x="7396" y="8104"/>
                  </a:cubicBezTo>
                  <a:cubicBezTo>
                    <a:pt x="5251" y="5114"/>
                    <a:pt x="2740" y="2443"/>
                    <a:pt x="1" y="1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166275" y="729900"/>
              <a:ext cx="1541875" cy="1244050"/>
            </a:xfrm>
            <a:custGeom>
              <a:rect b="b" l="l" r="r" t="t"/>
              <a:pathLst>
                <a:path extrusionOk="0" h="49762" w="61675">
                  <a:moveTo>
                    <a:pt x="229" y="0"/>
                  </a:moveTo>
                  <a:cubicBezTo>
                    <a:pt x="46" y="1666"/>
                    <a:pt x="1" y="3333"/>
                    <a:pt x="1" y="4907"/>
                  </a:cubicBezTo>
                  <a:lnTo>
                    <a:pt x="1" y="5227"/>
                  </a:lnTo>
                  <a:cubicBezTo>
                    <a:pt x="24" y="13786"/>
                    <a:pt x="708" y="22414"/>
                    <a:pt x="2032" y="30860"/>
                  </a:cubicBezTo>
                  <a:cubicBezTo>
                    <a:pt x="2968" y="36886"/>
                    <a:pt x="4954" y="45263"/>
                    <a:pt x="11527" y="48504"/>
                  </a:cubicBezTo>
                  <a:cubicBezTo>
                    <a:pt x="13317" y="49386"/>
                    <a:pt x="15177" y="49762"/>
                    <a:pt x="17026" y="49762"/>
                  </a:cubicBezTo>
                  <a:cubicBezTo>
                    <a:pt x="21876" y="49762"/>
                    <a:pt x="26644" y="47175"/>
                    <a:pt x="29833" y="44350"/>
                  </a:cubicBezTo>
                  <a:cubicBezTo>
                    <a:pt x="32892" y="41610"/>
                    <a:pt x="35380" y="38255"/>
                    <a:pt x="37777" y="35014"/>
                  </a:cubicBezTo>
                  <a:cubicBezTo>
                    <a:pt x="39215" y="33074"/>
                    <a:pt x="40698" y="31088"/>
                    <a:pt x="42273" y="29239"/>
                  </a:cubicBezTo>
                  <a:cubicBezTo>
                    <a:pt x="44213" y="26979"/>
                    <a:pt x="46382" y="24880"/>
                    <a:pt x="48482" y="22825"/>
                  </a:cubicBezTo>
                  <a:cubicBezTo>
                    <a:pt x="51746" y="19675"/>
                    <a:pt x="55101" y="16411"/>
                    <a:pt x="57635" y="12577"/>
                  </a:cubicBezTo>
                  <a:cubicBezTo>
                    <a:pt x="59849" y="9267"/>
                    <a:pt x="61652" y="4542"/>
                    <a:pt x="61675" y="0"/>
                  </a:cubicBezTo>
                  <a:lnTo>
                    <a:pt x="61036" y="0"/>
                  </a:lnTo>
                  <a:cubicBezTo>
                    <a:pt x="61013" y="2168"/>
                    <a:pt x="60579" y="4405"/>
                    <a:pt x="59871" y="6482"/>
                  </a:cubicBezTo>
                  <a:cubicBezTo>
                    <a:pt x="59164" y="8605"/>
                    <a:pt x="58182" y="10591"/>
                    <a:pt x="57110" y="12212"/>
                  </a:cubicBezTo>
                  <a:cubicBezTo>
                    <a:pt x="54599" y="16001"/>
                    <a:pt x="51266" y="19242"/>
                    <a:pt x="48048" y="22369"/>
                  </a:cubicBezTo>
                  <a:cubicBezTo>
                    <a:pt x="45925" y="24423"/>
                    <a:pt x="43734" y="26546"/>
                    <a:pt x="41794" y="28805"/>
                  </a:cubicBezTo>
                  <a:cubicBezTo>
                    <a:pt x="40196" y="30677"/>
                    <a:pt x="38712" y="32686"/>
                    <a:pt x="37274" y="34626"/>
                  </a:cubicBezTo>
                  <a:cubicBezTo>
                    <a:pt x="34878" y="37844"/>
                    <a:pt x="32413" y="41177"/>
                    <a:pt x="29400" y="43847"/>
                  </a:cubicBezTo>
                  <a:cubicBezTo>
                    <a:pt x="26106" y="46781"/>
                    <a:pt x="21458" y="49067"/>
                    <a:pt x="16953" y="49067"/>
                  </a:cubicBezTo>
                  <a:cubicBezTo>
                    <a:pt x="15184" y="49067"/>
                    <a:pt x="13436" y="48715"/>
                    <a:pt x="11801" y="47910"/>
                  </a:cubicBezTo>
                  <a:cubicBezTo>
                    <a:pt x="5524" y="44829"/>
                    <a:pt x="3584" y="36635"/>
                    <a:pt x="2671" y="30746"/>
                  </a:cubicBezTo>
                  <a:cubicBezTo>
                    <a:pt x="1370" y="22346"/>
                    <a:pt x="685" y="13764"/>
                    <a:pt x="640" y="5227"/>
                  </a:cubicBezTo>
                  <a:cubicBezTo>
                    <a:pt x="640" y="3561"/>
                    <a:pt x="685" y="1780"/>
                    <a:pt x="891" y="0"/>
                  </a:cubicBezTo>
                  <a:close/>
                </a:path>
              </a:pathLst>
            </a:custGeom>
            <a:solidFill>
              <a:srgbClr val="184EA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9"/>
          <p:cNvSpPr/>
          <p:nvPr/>
        </p:nvSpPr>
        <p:spPr>
          <a:xfrm flipH="1" rot="10800000">
            <a:off x="-164150" y="2300244"/>
            <a:ext cx="3093332" cy="2995400"/>
          </a:xfrm>
          <a:custGeom>
            <a:rect b="b" l="l" r="r" t="t"/>
            <a:pathLst>
              <a:path extrusionOk="0" h="35997" w="37175">
                <a:moveTo>
                  <a:pt x="0" y="0"/>
                </a:moveTo>
                <a:lnTo>
                  <a:pt x="0" y="35996"/>
                </a:lnTo>
                <a:cubicBezTo>
                  <a:pt x="482" y="35862"/>
                  <a:pt x="946" y="35693"/>
                  <a:pt x="1410" y="35497"/>
                </a:cubicBezTo>
                <a:cubicBezTo>
                  <a:pt x="4274" y="34257"/>
                  <a:pt x="6602" y="31821"/>
                  <a:pt x="7699" y="28895"/>
                </a:cubicBezTo>
                <a:cubicBezTo>
                  <a:pt x="8591" y="26513"/>
                  <a:pt x="8761" y="23748"/>
                  <a:pt x="10474" y="21874"/>
                </a:cubicBezTo>
                <a:cubicBezTo>
                  <a:pt x="12401" y="19769"/>
                  <a:pt x="15550" y="19528"/>
                  <a:pt x="18333" y="18939"/>
                </a:cubicBezTo>
                <a:cubicBezTo>
                  <a:pt x="23820" y="17771"/>
                  <a:pt x="28869" y="14639"/>
                  <a:pt x="32366" y="10250"/>
                </a:cubicBezTo>
                <a:cubicBezTo>
                  <a:pt x="34739" y="7271"/>
                  <a:pt x="36389" y="3729"/>
                  <a:pt x="371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"/>
          <p:cNvSpPr/>
          <p:nvPr/>
        </p:nvSpPr>
        <p:spPr>
          <a:xfrm flipH="1" rot="10800000">
            <a:off x="-164139" y="-78940"/>
            <a:ext cx="4269545" cy="111530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"/>
          <p:cNvSpPr/>
          <p:nvPr/>
        </p:nvSpPr>
        <p:spPr>
          <a:xfrm flipH="1" rot="10800000">
            <a:off x="6436811" y="-134740"/>
            <a:ext cx="2869727" cy="1751959"/>
          </a:xfrm>
          <a:custGeom>
            <a:rect b="b" l="l" r="r" t="t"/>
            <a:pathLst>
              <a:path extrusionOk="0" h="16448" w="26942">
                <a:moveTo>
                  <a:pt x="25136" y="0"/>
                </a:moveTo>
                <a:cubicBezTo>
                  <a:pt x="21713" y="0"/>
                  <a:pt x="18401" y="1629"/>
                  <a:pt x="17227" y="4859"/>
                </a:cubicBezTo>
                <a:cubicBezTo>
                  <a:pt x="17072" y="4855"/>
                  <a:pt x="16918" y="4853"/>
                  <a:pt x="16764" y="4853"/>
                </a:cubicBezTo>
                <a:cubicBezTo>
                  <a:pt x="12591" y="4853"/>
                  <a:pt x="8428" y="6359"/>
                  <a:pt x="5237" y="9043"/>
                </a:cubicBezTo>
                <a:cubicBezTo>
                  <a:pt x="2891" y="11015"/>
                  <a:pt x="1080" y="13593"/>
                  <a:pt x="0" y="16448"/>
                </a:cubicBezTo>
                <a:lnTo>
                  <a:pt x="26942" y="16448"/>
                </a:lnTo>
                <a:lnTo>
                  <a:pt x="26942" y="149"/>
                </a:lnTo>
                <a:cubicBezTo>
                  <a:pt x="26692" y="105"/>
                  <a:pt x="26433" y="69"/>
                  <a:pt x="26183" y="51"/>
                </a:cubicBezTo>
                <a:cubicBezTo>
                  <a:pt x="25835" y="17"/>
                  <a:pt x="25485" y="0"/>
                  <a:pt x="251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"/>
          <p:cNvSpPr/>
          <p:nvPr/>
        </p:nvSpPr>
        <p:spPr>
          <a:xfrm flipH="1" rot="-755021">
            <a:off x="3125805" y="3878939"/>
            <a:ext cx="7584970" cy="1981379"/>
          </a:xfrm>
          <a:custGeom>
            <a:rect b="b" l="l" r="r" t="t"/>
            <a:pathLst>
              <a:path extrusionOk="0" h="11107" w="42519">
                <a:moveTo>
                  <a:pt x="1" y="0"/>
                </a:moveTo>
                <a:lnTo>
                  <a:pt x="1" y="11107"/>
                </a:lnTo>
                <a:lnTo>
                  <a:pt x="42518" y="11107"/>
                </a:lnTo>
                <a:cubicBezTo>
                  <a:pt x="41689" y="10973"/>
                  <a:pt x="40859" y="10812"/>
                  <a:pt x="40038" y="10625"/>
                </a:cubicBezTo>
                <a:cubicBezTo>
                  <a:pt x="39949" y="10607"/>
                  <a:pt x="39869" y="10589"/>
                  <a:pt x="39780" y="10572"/>
                </a:cubicBezTo>
                <a:cubicBezTo>
                  <a:pt x="37219" y="9992"/>
                  <a:pt x="34686" y="9224"/>
                  <a:pt x="32170" y="8377"/>
                </a:cubicBezTo>
                <a:cubicBezTo>
                  <a:pt x="32081" y="8341"/>
                  <a:pt x="31992" y="8315"/>
                  <a:pt x="31893" y="8279"/>
                </a:cubicBezTo>
                <a:cubicBezTo>
                  <a:pt x="26175" y="6334"/>
                  <a:pt x="20510" y="3961"/>
                  <a:pt x="14685" y="2355"/>
                </a:cubicBezTo>
                <a:cubicBezTo>
                  <a:pt x="11768" y="1561"/>
                  <a:pt x="8779" y="955"/>
                  <a:pt x="5755" y="544"/>
                </a:cubicBezTo>
                <a:cubicBezTo>
                  <a:pt x="5674" y="535"/>
                  <a:pt x="5594" y="518"/>
                  <a:pt x="5523" y="509"/>
                </a:cubicBezTo>
                <a:cubicBezTo>
                  <a:pt x="4452" y="366"/>
                  <a:pt x="3373" y="250"/>
                  <a:pt x="2293" y="161"/>
                </a:cubicBezTo>
                <a:cubicBezTo>
                  <a:pt x="1535" y="98"/>
                  <a:pt x="768" y="45"/>
                  <a:pt x="1" y="0"/>
                </a:cubicBezTo>
                <a:close/>
              </a:path>
            </a:pathLst>
          </a:custGeom>
          <a:solidFill>
            <a:srgbClr val="184EAB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"/>
          <p:cNvSpPr txBox="1"/>
          <p:nvPr>
            <p:ph type="ctrTitle"/>
          </p:nvPr>
        </p:nvSpPr>
        <p:spPr>
          <a:xfrm>
            <a:off x="713225" y="660506"/>
            <a:ext cx="4295700" cy="18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60" name="Google Shape;160;p9"/>
          <p:cNvSpPr txBox="1"/>
          <p:nvPr>
            <p:ph idx="1" type="subTitle"/>
          </p:nvPr>
        </p:nvSpPr>
        <p:spPr>
          <a:xfrm>
            <a:off x="713225" y="2625381"/>
            <a:ext cx="3677100" cy="18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 Black"/>
              <a:buNone/>
              <a:defRPr sz="35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 Black"/>
              <a:buNone/>
              <a:defRPr sz="35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 Black"/>
              <a:buNone/>
              <a:defRPr sz="35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 Black"/>
              <a:buNone/>
              <a:defRPr sz="35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 Black"/>
              <a:buNone/>
              <a:defRPr sz="35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 Black"/>
              <a:buNone/>
              <a:defRPr sz="35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 Black"/>
              <a:buNone/>
              <a:defRPr sz="35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 Black"/>
              <a:buNone/>
              <a:defRPr sz="35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Poppins Black"/>
              <a:buNone/>
              <a:defRPr sz="35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uCr3HN1a7tQLOyUPouZopUYdwXZZdCgv/view" TargetMode="External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1"/>
          <p:cNvSpPr txBox="1"/>
          <p:nvPr>
            <p:ph type="ctrTitle"/>
          </p:nvPr>
        </p:nvSpPr>
        <p:spPr>
          <a:xfrm>
            <a:off x="1379100" y="1683750"/>
            <a:ext cx="6385800" cy="17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/>
              <a:t>Shallow Water:</a:t>
            </a:r>
            <a:br>
              <a:rPr lang="en"/>
            </a:br>
            <a:r>
              <a:rPr lang="en" sz="2900"/>
              <a:t>1D Animation Final Project</a:t>
            </a:r>
            <a:endParaRPr sz="2900"/>
          </a:p>
        </p:txBody>
      </p:sp>
      <p:sp>
        <p:nvSpPr>
          <p:cNvPr id="516" name="Google Shape;516;p31"/>
          <p:cNvSpPr/>
          <p:nvPr/>
        </p:nvSpPr>
        <p:spPr>
          <a:xfrm flipH="1" rot="981063">
            <a:off x="4430158" y="5083952"/>
            <a:ext cx="1130341" cy="257002"/>
          </a:xfrm>
          <a:custGeom>
            <a:rect b="b" l="l" r="r" t="t"/>
            <a:pathLst>
              <a:path extrusionOk="0" h="2205" w="9698">
                <a:moveTo>
                  <a:pt x="9582" y="1"/>
                </a:moveTo>
                <a:cubicBezTo>
                  <a:pt x="9225" y="366"/>
                  <a:pt x="8761" y="652"/>
                  <a:pt x="8529" y="786"/>
                </a:cubicBezTo>
                <a:cubicBezTo>
                  <a:pt x="6993" y="1654"/>
                  <a:pt x="5262" y="2125"/>
                  <a:pt x="3657" y="2125"/>
                </a:cubicBezTo>
                <a:cubicBezTo>
                  <a:pt x="3613" y="2125"/>
                  <a:pt x="3569" y="2124"/>
                  <a:pt x="3525" y="2124"/>
                </a:cubicBezTo>
                <a:cubicBezTo>
                  <a:pt x="2508" y="2106"/>
                  <a:pt x="1143" y="1776"/>
                  <a:pt x="1" y="1312"/>
                </a:cubicBezTo>
                <a:lnTo>
                  <a:pt x="1" y="1392"/>
                </a:lnTo>
                <a:cubicBezTo>
                  <a:pt x="1143" y="1856"/>
                  <a:pt x="2499" y="2177"/>
                  <a:pt x="3525" y="2195"/>
                </a:cubicBezTo>
                <a:cubicBezTo>
                  <a:pt x="3578" y="2204"/>
                  <a:pt x="3623" y="2204"/>
                  <a:pt x="3676" y="2204"/>
                </a:cubicBezTo>
                <a:cubicBezTo>
                  <a:pt x="5300" y="2204"/>
                  <a:pt x="7048" y="1722"/>
                  <a:pt x="8601" y="839"/>
                </a:cubicBezTo>
                <a:cubicBezTo>
                  <a:pt x="8833" y="705"/>
                  <a:pt x="9323" y="402"/>
                  <a:pt x="9698" y="10"/>
                </a:cubicBezTo>
                <a:cubicBezTo>
                  <a:pt x="9662" y="10"/>
                  <a:pt x="9627" y="1"/>
                  <a:pt x="95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7" name="Google Shape;517;p31"/>
          <p:cNvGrpSpPr/>
          <p:nvPr/>
        </p:nvGrpSpPr>
        <p:grpSpPr>
          <a:xfrm>
            <a:off x="1032997" y="441525"/>
            <a:ext cx="587472" cy="587474"/>
            <a:chOff x="4621334" y="717125"/>
            <a:chExt cx="587472" cy="587474"/>
          </a:xfrm>
        </p:grpSpPr>
        <p:sp>
          <p:nvSpPr>
            <p:cNvPr id="518" name="Google Shape;518;p31"/>
            <p:cNvSpPr/>
            <p:nvPr/>
          </p:nvSpPr>
          <p:spPr>
            <a:xfrm>
              <a:off x="4916765" y="1147367"/>
              <a:ext cx="37287" cy="157232"/>
            </a:xfrm>
            <a:custGeom>
              <a:rect b="b" l="l" r="r" t="t"/>
              <a:pathLst>
                <a:path extrusionOk="0" h="1206" w="286">
                  <a:moveTo>
                    <a:pt x="170" y="1"/>
                  </a:moveTo>
                  <a:lnTo>
                    <a:pt x="0" y="19"/>
                  </a:lnTo>
                  <a:lnTo>
                    <a:pt x="116" y="1205"/>
                  </a:lnTo>
                  <a:lnTo>
                    <a:pt x="286" y="1187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4718985" y="1111383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9" y="0"/>
                  </a:moveTo>
                  <a:lnTo>
                    <a:pt x="1" y="919"/>
                  </a:lnTo>
                  <a:lnTo>
                    <a:pt x="135" y="1026"/>
                  </a:lnTo>
                  <a:lnTo>
                    <a:pt x="893" y="107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4621334" y="1013731"/>
              <a:ext cx="157102" cy="37287"/>
            </a:xfrm>
            <a:custGeom>
              <a:rect b="b" l="l" r="r" t="t"/>
              <a:pathLst>
                <a:path extrusionOk="0" h="286" w="1205">
                  <a:moveTo>
                    <a:pt x="1187" y="0"/>
                  </a:moveTo>
                  <a:lnTo>
                    <a:pt x="0" y="10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4680655" y="815950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16" y="0"/>
                  </a:moveTo>
                  <a:lnTo>
                    <a:pt x="0" y="125"/>
                  </a:lnTo>
                  <a:lnTo>
                    <a:pt x="919" y="893"/>
                  </a:lnTo>
                  <a:lnTo>
                    <a:pt x="1035" y="75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4876088" y="717125"/>
              <a:ext cx="37287" cy="157102"/>
            </a:xfrm>
            <a:custGeom>
              <a:rect b="b" l="l" r="r" t="t"/>
              <a:pathLst>
                <a:path extrusionOk="0" h="1205" w="286">
                  <a:moveTo>
                    <a:pt x="170" y="0"/>
                  </a:moveTo>
                  <a:lnTo>
                    <a:pt x="0" y="18"/>
                  </a:lnTo>
                  <a:lnTo>
                    <a:pt x="107" y="1205"/>
                  </a:lnTo>
                  <a:lnTo>
                    <a:pt x="286" y="118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4994730" y="777620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8" y="0"/>
                  </a:moveTo>
                  <a:lnTo>
                    <a:pt x="0" y="919"/>
                  </a:lnTo>
                  <a:lnTo>
                    <a:pt x="134" y="1026"/>
                  </a:lnTo>
                  <a:lnTo>
                    <a:pt x="892" y="10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5051704" y="971750"/>
              <a:ext cx="157102" cy="37418"/>
            </a:xfrm>
            <a:custGeom>
              <a:rect b="b" l="l" r="r" t="t"/>
              <a:pathLst>
                <a:path extrusionOk="0" h="287" w="1205">
                  <a:moveTo>
                    <a:pt x="1187" y="1"/>
                  </a:moveTo>
                  <a:lnTo>
                    <a:pt x="0" y="11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5014417" y="1090392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08" y="1"/>
                  </a:moveTo>
                  <a:lnTo>
                    <a:pt x="1" y="135"/>
                  </a:lnTo>
                  <a:lnTo>
                    <a:pt x="920" y="893"/>
                  </a:lnTo>
                  <a:lnTo>
                    <a:pt x="1036" y="759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6" name="Google Shape;526;p31"/>
          <p:cNvSpPr/>
          <p:nvPr/>
        </p:nvSpPr>
        <p:spPr>
          <a:xfrm rot="-516665">
            <a:off x="6573712" y="3948226"/>
            <a:ext cx="677234" cy="677234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1"/>
          <p:cNvSpPr/>
          <p:nvPr/>
        </p:nvSpPr>
        <p:spPr>
          <a:xfrm>
            <a:off x="649438" y="883500"/>
            <a:ext cx="145500" cy="145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1"/>
          <p:cNvSpPr/>
          <p:nvPr/>
        </p:nvSpPr>
        <p:spPr>
          <a:xfrm>
            <a:off x="918275" y="1738238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1"/>
          <p:cNvSpPr/>
          <p:nvPr/>
        </p:nvSpPr>
        <p:spPr>
          <a:xfrm>
            <a:off x="6335875" y="4515188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0" name="Google Shape;530;p31"/>
          <p:cNvGrpSpPr/>
          <p:nvPr/>
        </p:nvGrpSpPr>
        <p:grpSpPr>
          <a:xfrm>
            <a:off x="8013797" y="3829700"/>
            <a:ext cx="587472" cy="587474"/>
            <a:chOff x="4621334" y="717125"/>
            <a:chExt cx="587472" cy="587474"/>
          </a:xfrm>
        </p:grpSpPr>
        <p:sp>
          <p:nvSpPr>
            <p:cNvPr id="531" name="Google Shape;531;p31"/>
            <p:cNvSpPr/>
            <p:nvPr/>
          </p:nvSpPr>
          <p:spPr>
            <a:xfrm>
              <a:off x="4916765" y="1147367"/>
              <a:ext cx="37287" cy="157232"/>
            </a:xfrm>
            <a:custGeom>
              <a:rect b="b" l="l" r="r" t="t"/>
              <a:pathLst>
                <a:path extrusionOk="0" h="1206" w="286">
                  <a:moveTo>
                    <a:pt x="170" y="1"/>
                  </a:moveTo>
                  <a:lnTo>
                    <a:pt x="0" y="19"/>
                  </a:lnTo>
                  <a:lnTo>
                    <a:pt x="116" y="1205"/>
                  </a:lnTo>
                  <a:lnTo>
                    <a:pt x="286" y="1187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4718985" y="1111383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9" y="0"/>
                  </a:moveTo>
                  <a:lnTo>
                    <a:pt x="1" y="919"/>
                  </a:lnTo>
                  <a:lnTo>
                    <a:pt x="135" y="1026"/>
                  </a:lnTo>
                  <a:lnTo>
                    <a:pt x="893" y="107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4621334" y="1013731"/>
              <a:ext cx="157102" cy="37287"/>
            </a:xfrm>
            <a:custGeom>
              <a:rect b="b" l="l" r="r" t="t"/>
              <a:pathLst>
                <a:path extrusionOk="0" h="286" w="1205">
                  <a:moveTo>
                    <a:pt x="1187" y="0"/>
                  </a:moveTo>
                  <a:lnTo>
                    <a:pt x="0" y="10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4680655" y="815950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16" y="0"/>
                  </a:moveTo>
                  <a:lnTo>
                    <a:pt x="0" y="125"/>
                  </a:lnTo>
                  <a:lnTo>
                    <a:pt x="919" y="893"/>
                  </a:lnTo>
                  <a:lnTo>
                    <a:pt x="1035" y="75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4876088" y="717125"/>
              <a:ext cx="37287" cy="157102"/>
            </a:xfrm>
            <a:custGeom>
              <a:rect b="b" l="l" r="r" t="t"/>
              <a:pathLst>
                <a:path extrusionOk="0" h="1205" w="286">
                  <a:moveTo>
                    <a:pt x="170" y="0"/>
                  </a:moveTo>
                  <a:lnTo>
                    <a:pt x="0" y="18"/>
                  </a:lnTo>
                  <a:lnTo>
                    <a:pt x="107" y="1205"/>
                  </a:lnTo>
                  <a:lnTo>
                    <a:pt x="286" y="118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4994730" y="777620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8" y="0"/>
                  </a:moveTo>
                  <a:lnTo>
                    <a:pt x="0" y="919"/>
                  </a:lnTo>
                  <a:lnTo>
                    <a:pt x="134" y="1026"/>
                  </a:lnTo>
                  <a:lnTo>
                    <a:pt x="892" y="10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5051704" y="971750"/>
              <a:ext cx="157102" cy="37418"/>
            </a:xfrm>
            <a:custGeom>
              <a:rect b="b" l="l" r="r" t="t"/>
              <a:pathLst>
                <a:path extrusionOk="0" h="287" w="1205">
                  <a:moveTo>
                    <a:pt x="1187" y="1"/>
                  </a:moveTo>
                  <a:lnTo>
                    <a:pt x="0" y="11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5014417" y="1090392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08" y="1"/>
                  </a:moveTo>
                  <a:lnTo>
                    <a:pt x="1" y="135"/>
                  </a:lnTo>
                  <a:lnTo>
                    <a:pt x="920" y="893"/>
                  </a:lnTo>
                  <a:lnTo>
                    <a:pt x="1036" y="759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31"/>
          <p:cNvGrpSpPr/>
          <p:nvPr/>
        </p:nvGrpSpPr>
        <p:grpSpPr>
          <a:xfrm>
            <a:off x="7368047" y="539500"/>
            <a:ext cx="587472" cy="587474"/>
            <a:chOff x="4621334" y="717125"/>
            <a:chExt cx="587472" cy="587474"/>
          </a:xfrm>
        </p:grpSpPr>
        <p:sp>
          <p:nvSpPr>
            <p:cNvPr id="540" name="Google Shape;540;p31"/>
            <p:cNvSpPr/>
            <p:nvPr/>
          </p:nvSpPr>
          <p:spPr>
            <a:xfrm>
              <a:off x="4916765" y="1147367"/>
              <a:ext cx="37287" cy="157232"/>
            </a:xfrm>
            <a:custGeom>
              <a:rect b="b" l="l" r="r" t="t"/>
              <a:pathLst>
                <a:path extrusionOk="0" h="1206" w="286">
                  <a:moveTo>
                    <a:pt x="170" y="1"/>
                  </a:moveTo>
                  <a:lnTo>
                    <a:pt x="0" y="19"/>
                  </a:lnTo>
                  <a:lnTo>
                    <a:pt x="116" y="1205"/>
                  </a:lnTo>
                  <a:lnTo>
                    <a:pt x="286" y="1187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4718985" y="1111383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9" y="0"/>
                  </a:moveTo>
                  <a:lnTo>
                    <a:pt x="1" y="919"/>
                  </a:lnTo>
                  <a:lnTo>
                    <a:pt x="135" y="1026"/>
                  </a:lnTo>
                  <a:lnTo>
                    <a:pt x="893" y="107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4621334" y="1013731"/>
              <a:ext cx="157102" cy="37287"/>
            </a:xfrm>
            <a:custGeom>
              <a:rect b="b" l="l" r="r" t="t"/>
              <a:pathLst>
                <a:path extrusionOk="0" h="286" w="1205">
                  <a:moveTo>
                    <a:pt x="1187" y="0"/>
                  </a:moveTo>
                  <a:lnTo>
                    <a:pt x="0" y="10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4680655" y="815950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16" y="0"/>
                  </a:moveTo>
                  <a:lnTo>
                    <a:pt x="0" y="125"/>
                  </a:lnTo>
                  <a:lnTo>
                    <a:pt x="919" y="893"/>
                  </a:lnTo>
                  <a:lnTo>
                    <a:pt x="1035" y="75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4876088" y="717125"/>
              <a:ext cx="37287" cy="157102"/>
            </a:xfrm>
            <a:custGeom>
              <a:rect b="b" l="l" r="r" t="t"/>
              <a:pathLst>
                <a:path extrusionOk="0" h="1205" w="286">
                  <a:moveTo>
                    <a:pt x="170" y="0"/>
                  </a:moveTo>
                  <a:lnTo>
                    <a:pt x="0" y="18"/>
                  </a:lnTo>
                  <a:lnTo>
                    <a:pt x="107" y="1205"/>
                  </a:lnTo>
                  <a:lnTo>
                    <a:pt x="286" y="118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4994730" y="777620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8" y="0"/>
                  </a:moveTo>
                  <a:lnTo>
                    <a:pt x="0" y="919"/>
                  </a:lnTo>
                  <a:lnTo>
                    <a:pt x="134" y="1026"/>
                  </a:lnTo>
                  <a:lnTo>
                    <a:pt x="892" y="10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5051704" y="971750"/>
              <a:ext cx="157102" cy="37418"/>
            </a:xfrm>
            <a:custGeom>
              <a:rect b="b" l="l" r="r" t="t"/>
              <a:pathLst>
                <a:path extrusionOk="0" h="287" w="1205">
                  <a:moveTo>
                    <a:pt x="1187" y="1"/>
                  </a:moveTo>
                  <a:lnTo>
                    <a:pt x="0" y="11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5014417" y="1090392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08" y="1"/>
                  </a:moveTo>
                  <a:lnTo>
                    <a:pt x="1" y="135"/>
                  </a:lnTo>
                  <a:lnTo>
                    <a:pt x="920" y="893"/>
                  </a:lnTo>
                  <a:lnTo>
                    <a:pt x="1036" y="759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8" name="Google Shape;548;p31"/>
          <p:cNvSpPr/>
          <p:nvPr/>
        </p:nvSpPr>
        <p:spPr>
          <a:xfrm>
            <a:off x="7036600" y="1126963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1"/>
          <p:cNvSpPr/>
          <p:nvPr/>
        </p:nvSpPr>
        <p:spPr>
          <a:xfrm>
            <a:off x="8386375" y="1467038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31"/>
          <p:cNvSpPr/>
          <p:nvPr/>
        </p:nvSpPr>
        <p:spPr>
          <a:xfrm>
            <a:off x="8136925" y="1709900"/>
            <a:ext cx="145500" cy="145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31"/>
          <p:cNvSpPr/>
          <p:nvPr/>
        </p:nvSpPr>
        <p:spPr>
          <a:xfrm flipH="1" rot="10800000">
            <a:off x="2866100" y="849488"/>
            <a:ext cx="145500" cy="145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2" name="Google Shape;552;p31"/>
          <p:cNvGrpSpPr/>
          <p:nvPr/>
        </p:nvGrpSpPr>
        <p:grpSpPr>
          <a:xfrm rot="591816">
            <a:off x="599700" y="3182259"/>
            <a:ext cx="774416" cy="649950"/>
            <a:chOff x="335831" y="2975120"/>
            <a:chExt cx="774431" cy="649962"/>
          </a:xfrm>
        </p:grpSpPr>
        <p:sp>
          <p:nvSpPr>
            <p:cNvPr id="553" name="Google Shape;553;p31"/>
            <p:cNvSpPr/>
            <p:nvPr/>
          </p:nvSpPr>
          <p:spPr>
            <a:xfrm flipH="1" rot="981063">
              <a:off x="390226" y="3059068"/>
              <a:ext cx="665640" cy="482068"/>
            </a:xfrm>
            <a:custGeom>
              <a:rect b="b" l="l" r="r" t="t"/>
              <a:pathLst>
                <a:path extrusionOk="0" h="4136" w="5711">
                  <a:moveTo>
                    <a:pt x="3370" y="1"/>
                  </a:moveTo>
                  <a:cubicBezTo>
                    <a:pt x="2761" y="1"/>
                    <a:pt x="2120" y="206"/>
                    <a:pt x="1651" y="483"/>
                  </a:cubicBezTo>
                  <a:cubicBezTo>
                    <a:pt x="652" y="1063"/>
                    <a:pt x="1" y="2740"/>
                    <a:pt x="536" y="3686"/>
                  </a:cubicBezTo>
                  <a:cubicBezTo>
                    <a:pt x="707" y="3988"/>
                    <a:pt x="1007" y="4135"/>
                    <a:pt x="1312" y="4135"/>
                  </a:cubicBezTo>
                  <a:cubicBezTo>
                    <a:pt x="1629" y="4135"/>
                    <a:pt x="1951" y="3977"/>
                    <a:pt x="2142" y="3668"/>
                  </a:cubicBezTo>
                  <a:cubicBezTo>
                    <a:pt x="2472" y="3132"/>
                    <a:pt x="3239" y="2972"/>
                    <a:pt x="3882" y="2802"/>
                  </a:cubicBezTo>
                  <a:cubicBezTo>
                    <a:pt x="5211" y="2446"/>
                    <a:pt x="5710" y="982"/>
                    <a:pt x="4354" y="233"/>
                  </a:cubicBezTo>
                  <a:cubicBezTo>
                    <a:pt x="4063" y="70"/>
                    <a:pt x="3722" y="1"/>
                    <a:pt x="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 flipH="1" rot="981063">
              <a:off x="425443" y="3083881"/>
              <a:ext cx="599088" cy="433698"/>
            </a:xfrm>
            <a:custGeom>
              <a:rect b="b" l="l" r="r" t="t"/>
              <a:pathLst>
                <a:path extrusionOk="0" h="3721" w="5140">
                  <a:moveTo>
                    <a:pt x="3045" y="0"/>
                  </a:moveTo>
                  <a:cubicBezTo>
                    <a:pt x="2495" y="0"/>
                    <a:pt x="1916" y="183"/>
                    <a:pt x="1490" y="427"/>
                  </a:cubicBezTo>
                  <a:cubicBezTo>
                    <a:pt x="598" y="962"/>
                    <a:pt x="1" y="2469"/>
                    <a:pt x="482" y="3317"/>
                  </a:cubicBezTo>
                  <a:cubicBezTo>
                    <a:pt x="640" y="3589"/>
                    <a:pt x="913" y="3721"/>
                    <a:pt x="1189" y="3721"/>
                  </a:cubicBezTo>
                  <a:cubicBezTo>
                    <a:pt x="1474" y="3721"/>
                    <a:pt x="1764" y="3580"/>
                    <a:pt x="1936" y="3308"/>
                  </a:cubicBezTo>
                  <a:cubicBezTo>
                    <a:pt x="2240" y="2817"/>
                    <a:pt x="2918" y="2675"/>
                    <a:pt x="3498" y="2523"/>
                  </a:cubicBezTo>
                  <a:cubicBezTo>
                    <a:pt x="4693" y="2202"/>
                    <a:pt x="5139" y="882"/>
                    <a:pt x="3926" y="204"/>
                  </a:cubicBezTo>
                  <a:cubicBezTo>
                    <a:pt x="3666" y="60"/>
                    <a:pt x="3360" y="0"/>
                    <a:pt x="3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 flipH="1" rot="981088">
              <a:off x="648052" y="3130194"/>
              <a:ext cx="356538" cy="226213"/>
            </a:xfrm>
            <a:custGeom>
              <a:rect b="b" l="l" r="r" t="t"/>
              <a:pathLst>
                <a:path extrusionOk="0" h="1951" w="3075">
                  <a:moveTo>
                    <a:pt x="2556" y="1"/>
                  </a:moveTo>
                  <a:cubicBezTo>
                    <a:pt x="2207" y="1"/>
                    <a:pt x="1618" y="302"/>
                    <a:pt x="1406" y="387"/>
                  </a:cubicBezTo>
                  <a:cubicBezTo>
                    <a:pt x="934" y="583"/>
                    <a:pt x="603" y="824"/>
                    <a:pt x="264" y="1163"/>
                  </a:cubicBezTo>
                  <a:cubicBezTo>
                    <a:pt x="157" y="1270"/>
                    <a:pt x="77" y="1386"/>
                    <a:pt x="50" y="1529"/>
                  </a:cubicBezTo>
                  <a:cubicBezTo>
                    <a:pt x="0" y="1751"/>
                    <a:pt x="146" y="1950"/>
                    <a:pt x="344" y="1950"/>
                  </a:cubicBezTo>
                  <a:cubicBezTo>
                    <a:pt x="393" y="1950"/>
                    <a:pt x="444" y="1938"/>
                    <a:pt x="496" y="1912"/>
                  </a:cubicBezTo>
                  <a:cubicBezTo>
                    <a:pt x="657" y="1841"/>
                    <a:pt x="764" y="1671"/>
                    <a:pt x="871" y="1529"/>
                  </a:cubicBezTo>
                  <a:cubicBezTo>
                    <a:pt x="880" y="1520"/>
                    <a:pt x="889" y="1502"/>
                    <a:pt x="898" y="1493"/>
                  </a:cubicBezTo>
                  <a:cubicBezTo>
                    <a:pt x="1174" y="1127"/>
                    <a:pt x="1558" y="842"/>
                    <a:pt x="1977" y="654"/>
                  </a:cubicBezTo>
                  <a:cubicBezTo>
                    <a:pt x="2165" y="565"/>
                    <a:pt x="3075" y="413"/>
                    <a:pt x="2771" y="74"/>
                  </a:cubicBezTo>
                  <a:cubicBezTo>
                    <a:pt x="2724" y="22"/>
                    <a:pt x="2649" y="1"/>
                    <a:pt x="2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 flipH="1" rot="981088">
              <a:off x="634678" y="3077915"/>
              <a:ext cx="51944" cy="47075"/>
            </a:xfrm>
            <a:custGeom>
              <a:rect b="b" l="l" r="r" t="t"/>
              <a:pathLst>
                <a:path extrusionOk="0" h="406" w="448">
                  <a:moveTo>
                    <a:pt x="221" y="1"/>
                  </a:moveTo>
                  <a:cubicBezTo>
                    <a:pt x="165" y="1"/>
                    <a:pt x="111" y="25"/>
                    <a:pt x="72" y="73"/>
                  </a:cubicBezTo>
                  <a:cubicBezTo>
                    <a:pt x="1" y="154"/>
                    <a:pt x="10" y="279"/>
                    <a:pt x="90" y="350"/>
                  </a:cubicBezTo>
                  <a:cubicBezTo>
                    <a:pt x="128" y="388"/>
                    <a:pt x="176" y="406"/>
                    <a:pt x="224" y="406"/>
                  </a:cubicBezTo>
                  <a:cubicBezTo>
                    <a:pt x="279" y="406"/>
                    <a:pt x="333" y="383"/>
                    <a:pt x="376" y="341"/>
                  </a:cubicBezTo>
                  <a:cubicBezTo>
                    <a:pt x="447" y="252"/>
                    <a:pt x="438" y="127"/>
                    <a:pt x="358" y="56"/>
                  </a:cubicBezTo>
                  <a:cubicBezTo>
                    <a:pt x="317" y="19"/>
                    <a:pt x="268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Google Shape;557;p31"/>
          <p:cNvGrpSpPr/>
          <p:nvPr/>
        </p:nvGrpSpPr>
        <p:grpSpPr>
          <a:xfrm>
            <a:off x="2475348" y="4264295"/>
            <a:ext cx="536243" cy="450577"/>
            <a:chOff x="2651310" y="4114520"/>
            <a:chExt cx="536243" cy="450577"/>
          </a:xfrm>
        </p:grpSpPr>
        <p:sp>
          <p:nvSpPr>
            <p:cNvPr id="558" name="Google Shape;558;p31"/>
            <p:cNvSpPr/>
            <p:nvPr/>
          </p:nvSpPr>
          <p:spPr>
            <a:xfrm flipH="1" rot="981063">
              <a:off x="2689063" y="4172612"/>
              <a:ext cx="460738" cy="334394"/>
            </a:xfrm>
            <a:custGeom>
              <a:rect b="b" l="l" r="r" t="t"/>
              <a:pathLst>
                <a:path extrusionOk="0" h="2869" w="3953">
                  <a:moveTo>
                    <a:pt x="1624" y="1"/>
                  </a:moveTo>
                  <a:cubicBezTo>
                    <a:pt x="1379" y="1"/>
                    <a:pt x="1141" y="49"/>
                    <a:pt x="937" y="164"/>
                  </a:cubicBezTo>
                  <a:cubicBezTo>
                    <a:pt x="0" y="682"/>
                    <a:pt x="339" y="1699"/>
                    <a:pt x="1267" y="1940"/>
                  </a:cubicBezTo>
                  <a:cubicBezTo>
                    <a:pt x="1704" y="2064"/>
                    <a:pt x="2240" y="2172"/>
                    <a:pt x="2472" y="2546"/>
                  </a:cubicBezTo>
                  <a:cubicBezTo>
                    <a:pt x="2603" y="2759"/>
                    <a:pt x="2824" y="2869"/>
                    <a:pt x="3041" y="2869"/>
                  </a:cubicBezTo>
                  <a:cubicBezTo>
                    <a:pt x="3252" y="2869"/>
                    <a:pt x="3459" y="2766"/>
                    <a:pt x="3578" y="2555"/>
                  </a:cubicBezTo>
                  <a:cubicBezTo>
                    <a:pt x="3952" y="1904"/>
                    <a:pt x="3497" y="744"/>
                    <a:pt x="2811" y="334"/>
                  </a:cubicBezTo>
                  <a:cubicBezTo>
                    <a:pt x="2484" y="142"/>
                    <a:pt x="2044" y="1"/>
                    <a:pt x="1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 flipH="1" rot="981063">
              <a:off x="2710901" y="4189216"/>
              <a:ext cx="415049" cy="300593"/>
            </a:xfrm>
            <a:custGeom>
              <a:rect b="b" l="l" r="r" t="t"/>
              <a:pathLst>
                <a:path extrusionOk="0" h="2579" w="3561">
                  <a:moveTo>
                    <a:pt x="1456" y="0"/>
                  </a:moveTo>
                  <a:cubicBezTo>
                    <a:pt x="1236" y="0"/>
                    <a:pt x="1023" y="43"/>
                    <a:pt x="839" y="144"/>
                  </a:cubicBezTo>
                  <a:cubicBezTo>
                    <a:pt x="1" y="608"/>
                    <a:pt x="304" y="1527"/>
                    <a:pt x="1134" y="1750"/>
                  </a:cubicBezTo>
                  <a:cubicBezTo>
                    <a:pt x="1535" y="1857"/>
                    <a:pt x="2008" y="1955"/>
                    <a:pt x="2222" y="2294"/>
                  </a:cubicBezTo>
                  <a:cubicBezTo>
                    <a:pt x="2340" y="2480"/>
                    <a:pt x="2541" y="2579"/>
                    <a:pt x="2738" y="2579"/>
                  </a:cubicBezTo>
                  <a:cubicBezTo>
                    <a:pt x="2929" y="2579"/>
                    <a:pt x="3116" y="2487"/>
                    <a:pt x="3221" y="2294"/>
                  </a:cubicBezTo>
                  <a:cubicBezTo>
                    <a:pt x="3560" y="1714"/>
                    <a:pt x="3150" y="662"/>
                    <a:pt x="2525" y="296"/>
                  </a:cubicBezTo>
                  <a:cubicBezTo>
                    <a:pt x="2232" y="126"/>
                    <a:pt x="1835" y="0"/>
                    <a:pt x="1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 flipH="1" rot="981063">
              <a:off x="2770696" y="4200098"/>
              <a:ext cx="248610" cy="157814"/>
            </a:xfrm>
            <a:custGeom>
              <a:rect b="b" l="l" r="r" t="t"/>
              <a:pathLst>
                <a:path extrusionOk="0" h="1354" w="2133">
                  <a:moveTo>
                    <a:pt x="364" y="0"/>
                  </a:moveTo>
                  <a:cubicBezTo>
                    <a:pt x="299" y="0"/>
                    <a:pt x="247" y="16"/>
                    <a:pt x="214" y="53"/>
                  </a:cubicBezTo>
                  <a:cubicBezTo>
                    <a:pt x="0" y="285"/>
                    <a:pt x="634" y="392"/>
                    <a:pt x="767" y="455"/>
                  </a:cubicBezTo>
                  <a:cubicBezTo>
                    <a:pt x="1053" y="589"/>
                    <a:pt x="1321" y="785"/>
                    <a:pt x="1517" y="1035"/>
                  </a:cubicBezTo>
                  <a:cubicBezTo>
                    <a:pt x="1517" y="1044"/>
                    <a:pt x="1526" y="1053"/>
                    <a:pt x="1535" y="1062"/>
                  </a:cubicBezTo>
                  <a:cubicBezTo>
                    <a:pt x="1606" y="1160"/>
                    <a:pt x="1677" y="1276"/>
                    <a:pt x="1784" y="1329"/>
                  </a:cubicBezTo>
                  <a:cubicBezTo>
                    <a:pt x="1820" y="1346"/>
                    <a:pt x="1855" y="1354"/>
                    <a:pt x="1888" y="1354"/>
                  </a:cubicBezTo>
                  <a:cubicBezTo>
                    <a:pt x="2028" y="1354"/>
                    <a:pt x="2133" y="1213"/>
                    <a:pt x="2097" y="1062"/>
                  </a:cubicBezTo>
                  <a:cubicBezTo>
                    <a:pt x="2079" y="963"/>
                    <a:pt x="2025" y="883"/>
                    <a:pt x="1954" y="812"/>
                  </a:cubicBezTo>
                  <a:cubicBezTo>
                    <a:pt x="1713" y="571"/>
                    <a:pt x="1490" y="401"/>
                    <a:pt x="1160" y="268"/>
                  </a:cubicBezTo>
                  <a:cubicBezTo>
                    <a:pt x="1012" y="211"/>
                    <a:pt x="605" y="0"/>
                    <a:pt x="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 flipH="1" rot="981063">
              <a:off x="3027117" y="4241460"/>
              <a:ext cx="36481" cy="32985"/>
            </a:xfrm>
            <a:custGeom>
              <a:rect b="b" l="l" r="r" t="t"/>
              <a:pathLst>
                <a:path extrusionOk="0" h="283" w="313">
                  <a:moveTo>
                    <a:pt x="159" y="1"/>
                  </a:moveTo>
                  <a:cubicBezTo>
                    <a:pt x="126" y="1"/>
                    <a:pt x="92" y="12"/>
                    <a:pt x="63" y="37"/>
                  </a:cubicBezTo>
                  <a:cubicBezTo>
                    <a:pt x="10" y="90"/>
                    <a:pt x="1" y="179"/>
                    <a:pt x="54" y="233"/>
                  </a:cubicBezTo>
                  <a:cubicBezTo>
                    <a:pt x="83" y="267"/>
                    <a:pt x="123" y="282"/>
                    <a:pt x="161" y="282"/>
                  </a:cubicBezTo>
                  <a:cubicBezTo>
                    <a:pt x="194" y="282"/>
                    <a:pt x="226" y="271"/>
                    <a:pt x="251" y="251"/>
                  </a:cubicBezTo>
                  <a:cubicBezTo>
                    <a:pt x="313" y="197"/>
                    <a:pt x="313" y="108"/>
                    <a:pt x="259" y="46"/>
                  </a:cubicBezTo>
                  <a:cubicBezTo>
                    <a:pt x="235" y="17"/>
                    <a:pt x="198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2" name="Google Shape;562;p31"/>
          <p:cNvSpPr/>
          <p:nvPr/>
        </p:nvSpPr>
        <p:spPr>
          <a:xfrm flipH="1" rot="10800000">
            <a:off x="1473238" y="3740900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0"/>
          <p:cNvSpPr/>
          <p:nvPr/>
        </p:nvSpPr>
        <p:spPr>
          <a:xfrm>
            <a:off x="1069081" y="466750"/>
            <a:ext cx="145500" cy="145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40"/>
          <p:cNvSpPr/>
          <p:nvPr/>
        </p:nvSpPr>
        <p:spPr>
          <a:xfrm>
            <a:off x="734644" y="1236938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2" name="Google Shape;812;p40" title="finalproject_1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6973" y="152400"/>
            <a:ext cx="6292550" cy="47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2"/>
          <p:cNvSpPr txBox="1"/>
          <p:nvPr>
            <p:ph type="title"/>
          </p:nvPr>
        </p:nvSpPr>
        <p:spPr>
          <a:xfrm>
            <a:off x="1992850" y="1293950"/>
            <a:ext cx="771000" cy="5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68" name="Google Shape;568;p32"/>
          <p:cNvSpPr txBox="1"/>
          <p:nvPr>
            <p:ph idx="1" type="subTitle"/>
          </p:nvPr>
        </p:nvSpPr>
        <p:spPr>
          <a:xfrm>
            <a:off x="2860250" y="1293950"/>
            <a:ext cx="4261200" cy="5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>
                <a:solidFill>
                  <a:schemeClr val="accent2"/>
                </a:solidFill>
              </a:rPr>
              <a:t>MATH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69" name="Google Shape;569;p32"/>
          <p:cNvSpPr txBox="1"/>
          <p:nvPr>
            <p:ph idx="2" type="title"/>
          </p:nvPr>
        </p:nvSpPr>
        <p:spPr>
          <a:xfrm>
            <a:off x="1992850" y="2267775"/>
            <a:ext cx="771000" cy="5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70" name="Google Shape;570;p32"/>
          <p:cNvSpPr txBox="1"/>
          <p:nvPr>
            <p:ph idx="3" type="subTitle"/>
          </p:nvPr>
        </p:nvSpPr>
        <p:spPr>
          <a:xfrm>
            <a:off x="2860250" y="2267775"/>
            <a:ext cx="4291200" cy="5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/>
              <a:t>CODE</a:t>
            </a:r>
            <a:r>
              <a:rPr lang="en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571" name="Google Shape;571;p32"/>
          <p:cNvSpPr txBox="1"/>
          <p:nvPr>
            <p:ph idx="4" type="title"/>
          </p:nvPr>
        </p:nvSpPr>
        <p:spPr>
          <a:xfrm>
            <a:off x="1992850" y="3251050"/>
            <a:ext cx="771000" cy="5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72" name="Google Shape;572;p32"/>
          <p:cNvSpPr txBox="1"/>
          <p:nvPr>
            <p:ph idx="5" type="subTitle"/>
          </p:nvPr>
        </p:nvSpPr>
        <p:spPr>
          <a:xfrm>
            <a:off x="2860250" y="3251050"/>
            <a:ext cx="5268300" cy="59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</a:t>
            </a:r>
            <a:r>
              <a:rPr lang="en"/>
              <a:t>ANIMATION</a:t>
            </a:r>
            <a:endParaRPr/>
          </a:p>
        </p:txBody>
      </p:sp>
      <p:grpSp>
        <p:nvGrpSpPr>
          <p:cNvPr id="573" name="Google Shape;573;p32"/>
          <p:cNvGrpSpPr/>
          <p:nvPr/>
        </p:nvGrpSpPr>
        <p:grpSpPr>
          <a:xfrm flipH="1">
            <a:off x="7554038" y="441525"/>
            <a:ext cx="587472" cy="587474"/>
            <a:chOff x="4621334" y="717125"/>
            <a:chExt cx="587472" cy="587474"/>
          </a:xfrm>
        </p:grpSpPr>
        <p:sp>
          <p:nvSpPr>
            <p:cNvPr id="574" name="Google Shape;574;p32"/>
            <p:cNvSpPr/>
            <p:nvPr/>
          </p:nvSpPr>
          <p:spPr>
            <a:xfrm>
              <a:off x="4916765" y="1147367"/>
              <a:ext cx="37287" cy="157232"/>
            </a:xfrm>
            <a:custGeom>
              <a:rect b="b" l="l" r="r" t="t"/>
              <a:pathLst>
                <a:path extrusionOk="0" h="1206" w="286">
                  <a:moveTo>
                    <a:pt x="170" y="1"/>
                  </a:moveTo>
                  <a:lnTo>
                    <a:pt x="0" y="19"/>
                  </a:lnTo>
                  <a:lnTo>
                    <a:pt x="116" y="1205"/>
                  </a:lnTo>
                  <a:lnTo>
                    <a:pt x="286" y="1187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4718985" y="1111383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9" y="0"/>
                  </a:moveTo>
                  <a:lnTo>
                    <a:pt x="1" y="919"/>
                  </a:lnTo>
                  <a:lnTo>
                    <a:pt x="135" y="1026"/>
                  </a:lnTo>
                  <a:lnTo>
                    <a:pt x="893" y="107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4621334" y="1013731"/>
              <a:ext cx="157102" cy="37287"/>
            </a:xfrm>
            <a:custGeom>
              <a:rect b="b" l="l" r="r" t="t"/>
              <a:pathLst>
                <a:path extrusionOk="0" h="286" w="1205">
                  <a:moveTo>
                    <a:pt x="1187" y="0"/>
                  </a:moveTo>
                  <a:lnTo>
                    <a:pt x="0" y="10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4680655" y="815950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16" y="0"/>
                  </a:moveTo>
                  <a:lnTo>
                    <a:pt x="0" y="125"/>
                  </a:lnTo>
                  <a:lnTo>
                    <a:pt x="919" y="893"/>
                  </a:lnTo>
                  <a:lnTo>
                    <a:pt x="1035" y="75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4876088" y="717125"/>
              <a:ext cx="37287" cy="157102"/>
            </a:xfrm>
            <a:custGeom>
              <a:rect b="b" l="l" r="r" t="t"/>
              <a:pathLst>
                <a:path extrusionOk="0" h="1205" w="286">
                  <a:moveTo>
                    <a:pt x="170" y="0"/>
                  </a:moveTo>
                  <a:lnTo>
                    <a:pt x="0" y="18"/>
                  </a:lnTo>
                  <a:lnTo>
                    <a:pt x="107" y="1205"/>
                  </a:lnTo>
                  <a:lnTo>
                    <a:pt x="286" y="118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4994730" y="777620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8" y="0"/>
                  </a:moveTo>
                  <a:lnTo>
                    <a:pt x="0" y="919"/>
                  </a:lnTo>
                  <a:lnTo>
                    <a:pt x="134" y="1026"/>
                  </a:lnTo>
                  <a:lnTo>
                    <a:pt x="892" y="10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051704" y="971750"/>
              <a:ext cx="157102" cy="37418"/>
            </a:xfrm>
            <a:custGeom>
              <a:rect b="b" l="l" r="r" t="t"/>
              <a:pathLst>
                <a:path extrusionOk="0" h="287" w="1205">
                  <a:moveTo>
                    <a:pt x="1187" y="1"/>
                  </a:moveTo>
                  <a:lnTo>
                    <a:pt x="0" y="11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5014417" y="1090392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08" y="1"/>
                  </a:moveTo>
                  <a:lnTo>
                    <a:pt x="1" y="135"/>
                  </a:lnTo>
                  <a:lnTo>
                    <a:pt x="920" y="893"/>
                  </a:lnTo>
                  <a:lnTo>
                    <a:pt x="1036" y="759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2" name="Google Shape;582;p32"/>
          <p:cNvSpPr/>
          <p:nvPr/>
        </p:nvSpPr>
        <p:spPr>
          <a:xfrm flipH="1" rot="516665">
            <a:off x="912810" y="3948226"/>
            <a:ext cx="677234" cy="677234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2"/>
          <p:cNvSpPr/>
          <p:nvPr/>
        </p:nvSpPr>
        <p:spPr>
          <a:xfrm flipH="1">
            <a:off x="8379569" y="883500"/>
            <a:ext cx="145500" cy="145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32"/>
          <p:cNvSpPr/>
          <p:nvPr/>
        </p:nvSpPr>
        <p:spPr>
          <a:xfrm flipH="1">
            <a:off x="8039756" y="1621088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32"/>
          <p:cNvSpPr/>
          <p:nvPr/>
        </p:nvSpPr>
        <p:spPr>
          <a:xfrm flipH="1">
            <a:off x="1739081" y="4515188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32"/>
          <p:cNvSpPr/>
          <p:nvPr/>
        </p:nvSpPr>
        <p:spPr>
          <a:xfrm flipH="1">
            <a:off x="699331" y="1467038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2"/>
          <p:cNvSpPr/>
          <p:nvPr/>
        </p:nvSpPr>
        <p:spPr>
          <a:xfrm flipH="1">
            <a:off x="1128256" y="2110600"/>
            <a:ext cx="145500" cy="145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2"/>
          <p:cNvSpPr/>
          <p:nvPr/>
        </p:nvSpPr>
        <p:spPr>
          <a:xfrm flipH="1">
            <a:off x="7667456" y="3264925"/>
            <a:ext cx="145500" cy="145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9" name="Google Shape;589;p32"/>
          <p:cNvGrpSpPr/>
          <p:nvPr/>
        </p:nvGrpSpPr>
        <p:grpSpPr>
          <a:xfrm rot="768473">
            <a:off x="7586280" y="3400724"/>
            <a:ext cx="893150" cy="1255346"/>
            <a:chOff x="7434125" y="3586332"/>
            <a:chExt cx="707381" cy="994243"/>
          </a:xfrm>
        </p:grpSpPr>
        <p:sp>
          <p:nvSpPr>
            <p:cNvPr id="590" name="Google Shape;590;p32"/>
            <p:cNvSpPr/>
            <p:nvPr/>
          </p:nvSpPr>
          <p:spPr>
            <a:xfrm>
              <a:off x="7434125" y="3586332"/>
              <a:ext cx="707381" cy="994243"/>
            </a:xfrm>
            <a:custGeom>
              <a:rect b="b" l="l" r="r" t="t"/>
              <a:pathLst>
                <a:path extrusionOk="0" h="23499" w="16719">
                  <a:moveTo>
                    <a:pt x="8304" y="1"/>
                  </a:moveTo>
                  <a:cubicBezTo>
                    <a:pt x="8293" y="1"/>
                    <a:pt x="8282" y="1"/>
                    <a:pt x="8270" y="3"/>
                  </a:cubicBezTo>
                  <a:cubicBezTo>
                    <a:pt x="8137" y="21"/>
                    <a:pt x="8021" y="128"/>
                    <a:pt x="7967" y="262"/>
                  </a:cubicBezTo>
                  <a:cubicBezTo>
                    <a:pt x="7878" y="556"/>
                    <a:pt x="7735" y="824"/>
                    <a:pt x="7592" y="1091"/>
                  </a:cubicBezTo>
                  <a:cubicBezTo>
                    <a:pt x="6682" y="2777"/>
                    <a:pt x="5862" y="4080"/>
                    <a:pt x="5291" y="4927"/>
                  </a:cubicBezTo>
                  <a:cubicBezTo>
                    <a:pt x="2668" y="8888"/>
                    <a:pt x="937" y="10244"/>
                    <a:pt x="340" y="13117"/>
                  </a:cubicBezTo>
                  <a:cubicBezTo>
                    <a:pt x="1" y="14776"/>
                    <a:pt x="188" y="16194"/>
                    <a:pt x="340" y="17015"/>
                  </a:cubicBezTo>
                  <a:cubicBezTo>
                    <a:pt x="982" y="19593"/>
                    <a:pt x="2713" y="21663"/>
                    <a:pt x="4925" y="22725"/>
                  </a:cubicBezTo>
                  <a:cubicBezTo>
                    <a:pt x="5728" y="23108"/>
                    <a:pt x="6584" y="23358"/>
                    <a:pt x="7476" y="23456"/>
                  </a:cubicBezTo>
                  <a:cubicBezTo>
                    <a:pt x="7747" y="23485"/>
                    <a:pt x="8017" y="23499"/>
                    <a:pt x="8285" y="23499"/>
                  </a:cubicBezTo>
                  <a:cubicBezTo>
                    <a:pt x="11946" y="23499"/>
                    <a:pt x="15384" y="20888"/>
                    <a:pt x="16398" y="17015"/>
                  </a:cubicBezTo>
                  <a:cubicBezTo>
                    <a:pt x="16540" y="16480"/>
                    <a:pt x="16719" y="15606"/>
                    <a:pt x="16683" y="14535"/>
                  </a:cubicBezTo>
                  <a:cubicBezTo>
                    <a:pt x="16594" y="11627"/>
                    <a:pt x="14979" y="9825"/>
                    <a:pt x="11919" y="5364"/>
                  </a:cubicBezTo>
                  <a:cubicBezTo>
                    <a:pt x="11232" y="4365"/>
                    <a:pt x="10224" y="2858"/>
                    <a:pt x="9020" y="957"/>
                  </a:cubicBezTo>
                  <a:cubicBezTo>
                    <a:pt x="8877" y="734"/>
                    <a:pt x="8743" y="511"/>
                    <a:pt x="8654" y="262"/>
                  </a:cubicBezTo>
                  <a:cubicBezTo>
                    <a:pt x="8645" y="253"/>
                    <a:pt x="8645" y="235"/>
                    <a:pt x="8636" y="226"/>
                  </a:cubicBezTo>
                  <a:cubicBezTo>
                    <a:pt x="8570" y="94"/>
                    <a:pt x="8437" y="1"/>
                    <a:pt x="8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7656081" y="3640404"/>
              <a:ext cx="453732" cy="895068"/>
            </a:xfrm>
            <a:custGeom>
              <a:rect b="b" l="l" r="r" t="t"/>
              <a:pathLst>
                <a:path extrusionOk="0" h="21155" w="10724">
                  <a:moveTo>
                    <a:pt x="3372" y="1"/>
                  </a:moveTo>
                  <a:lnTo>
                    <a:pt x="3372" y="1"/>
                  </a:lnTo>
                  <a:cubicBezTo>
                    <a:pt x="3374" y="4"/>
                    <a:pt x="3377" y="7"/>
                    <a:pt x="3379" y="10"/>
                  </a:cubicBezTo>
                  <a:lnTo>
                    <a:pt x="3379" y="10"/>
                  </a:lnTo>
                  <a:cubicBezTo>
                    <a:pt x="3377" y="7"/>
                    <a:pt x="3375" y="4"/>
                    <a:pt x="3372" y="1"/>
                  </a:cubicBezTo>
                  <a:close/>
                  <a:moveTo>
                    <a:pt x="3379" y="10"/>
                  </a:moveTo>
                  <a:cubicBezTo>
                    <a:pt x="3381" y="16"/>
                    <a:pt x="3381" y="21"/>
                    <a:pt x="3381" y="27"/>
                  </a:cubicBezTo>
                  <a:cubicBezTo>
                    <a:pt x="3470" y="250"/>
                    <a:pt x="3595" y="464"/>
                    <a:pt x="3720" y="661"/>
                  </a:cubicBezTo>
                  <a:cubicBezTo>
                    <a:pt x="4067" y="1212"/>
                    <a:pt x="4396" y="1725"/>
                    <a:pt x="4704" y="2199"/>
                  </a:cubicBezTo>
                  <a:lnTo>
                    <a:pt x="4704" y="2199"/>
                  </a:lnTo>
                  <a:cubicBezTo>
                    <a:pt x="4317" y="1456"/>
                    <a:pt x="3875" y="724"/>
                    <a:pt x="3379" y="10"/>
                  </a:cubicBezTo>
                  <a:close/>
                  <a:moveTo>
                    <a:pt x="4704" y="2199"/>
                  </a:moveTo>
                  <a:lnTo>
                    <a:pt x="4704" y="2199"/>
                  </a:lnTo>
                  <a:cubicBezTo>
                    <a:pt x="7235" y="7064"/>
                    <a:pt x="7386" y="12384"/>
                    <a:pt x="4934" y="16228"/>
                  </a:cubicBezTo>
                  <a:cubicBezTo>
                    <a:pt x="3515" y="18458"/>
                    <a:pt x="1517" y="19734"/>
                    <a:pt x="0" y="20456"/>
                  </a:cubicBezTo>
                  <a:cubicBezTo>
                    <a:pt x="723" y="20795"/>
                    <a:pt x="1508" y="21027"/>
                    <a:pt x="2320" y="21117"/>
                  </a:cubicBezTo>
                  <a:cubicBezTo>
                    <a:pt x="2562" y="21142"/>
                    <a:pt x="2803" y="21154"/>
                    <a:pt x="3044" y="21154"/>
                  </a:cubicBezTo>
                  <a:cubicBezTo>
                    <a:pt x="6371" y="21154"/>
                    <a:pt x="9505" y="18783"/>
                    <a:pt x="10420" y="15255"/>
                  </a:cubicBezTo>
                  <a:cubicBezTo>
                    <a:pt x="10554" y="14774"/>
                    <a:pt x="10723" y="13980"/>
                    <a:pt x="10688" y="13007"/>
                  </a:cubicBezTo>
                  <a:cubicBezTo>
                    <a:pt x="10607" y="10358"/>
                    <a:pt x="9135" y="8725"/>
                    <a:pt x="6352" y="4666"/>
                  </a:cubicBezTo>
                  <a:cubicBezTo>
                    <a:pt x="5926" y="4046"/>
                    <a:pt x="5364" y="3214"/>
                    <a:pt x="4704" y="21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674571" y="3864222"/>
              <a:ext cx="27967" cy="27967"/>
            </a:xfrm>
            <a:custGeom>
              <a:rect b="b" l="l" r="r" t="t"/>
              <a:pathLst>
                <a:path extrusionOk="0" h="661" w="661">
                  <a:moveTo>
                    <a:pt x="330" y="1"/>
                  </a:moveTo>
                  <a:cubicBezTo>
                    <a:pt x="152" y="1"/>
                    <a:pt x="0" y="152"/>
                    <a:pt x="0" y="331"/>
                  </a:cubicBezTo>
                  <a:cubicBezTo>
                    <a:pt x="0" y="509"/>
                    <a:pt x="152" y="661"/>
                    <a:pt x="330" y="661"/>
                  </a:cubicBezTo>
                  <a:cubicBezTo>
                    <a:pt x="509" y="661"/>
                    <a:pt x="660" y="509"/>
                    <a:pt x="660" y="331"/>
                  </a:cubicBezTo>
                  <a:cubicBezTo>
                    <a:pt x="660" y="152"/>
                    <a:pt x="509" y="1"/>
                    <a:pt x="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604718" y="3902427"/>
              <a:ext cx="82716" cy="89359"/>
            </a:xfrm>
            <a:custGeom>
              <a:rect b="b" l="l" r="r" t="t"/>
              <a:pathLst>
                <a:path extrusionOk="0" h="2112" w="1955">
                  <a:moveTo>
                    <a:pt x="1477" y="0"/>
                  </a:moveTo>
                  <a:cubicBezTo>
                    <a:pt x="1192" y="0"/>
                    <a:pt x="794" y="276"/>
                    <a:pt x="492" y="712"/>
                  </a:cubicBezTo>
                  <a:cubicBezTo>
                    <a:pt x="99" y="1266"/>
                    <a:pt x="1" y="1863"/>
                    <a:pt x="269" y="2051"/>
                  </a:cubicBezTo>
                  <a:cubicBezTo>
                    <a:pt x="325" y="2092"/>
                    <a:pt x="393" y="2111"/>
                    <a:pt x="469" y="2111"/>
                  </a:cubicBezTo>
                  <a:cubicBezTo>
                    <a:pt x="755" y="2111"/>
                    <a:pt x="1154" y="1836"/>
                    <a:pt x="1464" y="1399"/>
                  </a:cubicBezTo>
                  <a:cubicBezTo>
                    <a:pt x="1857" y="855"/>
                    <a:pt x="1955" y="249"/>
                    <a:pt x="1678" y="61"/>
                  </a:cubicBezTo>
                  <a:cubicBezTo>
                    <a:pt x="1622" y="20"/>
                    <a:pt x="1554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4" name="Google Shape;594;p32"/>
          <p:cNvSpPr/>
          <p:nvPr/>
        </p:nvSpPr>
        <p:spPr>
          <a:xfrm flipH="1" rot="516939">
            <a:off x="1019479" y="693059"/>
            <a:ext cx="280364" cy="280364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5" name="Google Shape;595;p32"/>
          <p:cNvGrpSpPr/>
          <p:nvPr/>
        </p:nvGrpSpPr>
        <p:grpSpPr>
          <a:xfrm flipH="1">
            <a:off x="699337" y="3351745"/>
            <a:ext cx="395310" cy="395311"/>
            <a:chOff x="4621334" y="717125"/>
            <a:chExt cx="587472" cy="587474"/>
          </a:xfrm>
        </p:grpSpPr>
        <p:sp>
          <p:nvSpPr>
            <p:cNvPr id="596" name="Google Shape;596;p32"/>
            <p:cNvSpPr/>
            <p:nvPr/>
          </p:nvSpPr>
          <p:spPr>
            <a:xfrm>
              <a:off x="4916765" y="1147367"/>
              <a:ext cx="37287" cy="157232"/>
            </a:xfrm>
            <a:custGeom>
              <a:rect b="b" l="l" r="r" t="t"/>
              <a:pathLst>
                <a:path extrusionOk="0" h="1206" w="286">
                  <a:moveTo>
                    <a:pt x="170" y="1"/>
                  </a:moveTo>
                  <a:lnTo>
                    <a:pt x="0" y="19"/>
                  </a:lnTo>
                  <a:lnTo>
                    <a:pt x="116" y="1205"/>
                  </a:lnTo>
                  <a:lnTo>
                    <a:pt x="286" y="1187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4718985" y="1111383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9" y="0"/>
                  </a:moveTo>
                  <a:lnTo>
                    <a:pt x="1" y="919"/>
                  </a:lnTo>
                  <a:lnTo>
                    <a:pt x="135" y="1026"/>
                  </a:lnTo>
                  <a:lnTo>
                    <a:pt x="893" y="107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4621334" y="1013731"/>
              <a:ext cx="157102" cy="37287"/>
            </a:xfrm>
            <a:custGeom>
              <a:rect b="b" l="l" r="r" t="t"/>
              <a:pathLst>
                <a:path extrusionOk="0" h="286" w="1205">
                  <a:moveTo>
                    <a:pt x="1187" y="0"/>
                  </a:moveTo>
                  <a:lnTo>
                    <a:pt x="0" y="10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4680655" y="815950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16" y="0"/>
                  </a:moveTo>
                  <a:lnTo>
                    <a:pt x="0" y="125"/>
                  </a:lnTo>
                  <a:lnTo>
                    <a:pt x="919" y="893"/>
                  </a:lnTo>
                  <a:lnTo>
                    <a:pt x="1035" y="75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4876088" y="717125"/>
              <a:ext cx="37287" cy="157102"/>
            </a:xfrm>
            <a:custGeom>
              <a:rect b="b" l="l" r="r" t="t"/>
              <a:pathLst>
                <a:path extrusionOk="0" h="1205" w="286">
                  <a:moveTo>
                    <a:pt x="170" y="0"/>
                  </a:moveTo>
                  <a:lnTo>
                    <a:pt x="0" y="18"/>
                  </a:lnTo>
                  <a:lnTo>
                    <a:pt x="107" y="1205"/>
                  </a:lnTo>
                  <a:lnTo>
                    <a:pt x="286" y="118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4994730" y="777620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8" y="0"/>
                  </a:moveTo>
                  <a:lnTo>
                    <a:pt x="0" y="919"/>
                  </a:lnTo>
                  <a:lnTo>
                    <a:pt x="134" y="1026"/>
                  </a:lnTo>
                  <a:lnTo>
                    <a:pt x="892" y="10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5051704" y="971750"/>
              <a:ext cx="157102" cy="37418"/>
            </a:xfrm>
            <a:custGeom>
              <a:rect b="b" l="l" r="r" t="t"/>
              <a:pathLst>
                <a:path extrusionOk="0" h="287" w="1205">
                  <a:moveTo>
                    <a:pt x="1187" y="1"/>
                  </a:moveTo>
                  <a:lnTo>
                    <a:pt x="0" y="11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5014417" y="1090392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08" y="1"/>
                  </a:moveTo>
                  <a:lnTo>
                    <a:pt x="1" y="135"/>
                  </a:lnTo>
                  <a:lnTo>
                    <a:pt x="920" y="893"/>
                  </a:lnTo>
                  <a:lnTo>
                    <a:pt x="1036" y="759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04" name="Google Shape;604;p32"/>
          <p:cNvCxnSpPr/>
          <p:nvPr/>
        </p:nvCxnSpPr>
        <p:spPr>
          <a:xfrm rot="10800000">
            <a:off x="2975650" y="3054525"/>
            <a:ext cx="40794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5" name="Google Shape;605;p32"/>
          <p:cNvCxnSpPr/>
          <p:nvPr/>
        </p:nvCxnSpPr>
        <p:spPr>
          <a:xfrm rot="10800000">
            <a:off x="2975650" y="2100450"/>
            <a:ext cx="40794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3"/>
          <p:cNvSpPr txBox="1"/>
          <p:nvPr>
            <p:ph type="title"/>
          </p:nvPr>
        </p:nvSpPr>
        <p:spPr>
          <a:xfrm>
            <a:off x="3277800" y="539500"/>
            <a:ext cx="2588400" cy="91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11" name="Google Shape;611;p33"/>
          <p:cNvSpPr txBox="1"/>
          <p:nvPr>
            <p:ph idx="2" type="ctrTitle"/>
          </p:nvPr>
        </p:nvSpPr>
        <p:spPr>
          <a:xfrm>
            <a:off x="1228050" y="1782825"/>
            <a:ext cx="6687900" cy="9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MATH</a:t>
            </a:r>
            <a:endParaRPr/>
          </a:p>
        </p:txBody>
      </p:sp>
      <p:grpSp>
        <p:nvGrpSpPr>
          <p:cNvPr id="612" name="Google Shape;612;p33"/>
          <p:cNvGrpSpPr/>
          <p:nvPr/>
        </p:nvGrpSpPr>
        <p:grpSpPr>
          <a:xfrm flipH="1" rot="1868320">
            <a:off x="4335914" y="3456430"/>
            <a:ext cx="774414" cy="649949"/>
            <a:chOff x="335831" y="2975120"/>
            <a:chExt cx="774431" cy="649962"/>
          </a:xfrm>
        </p:grpSpPr>
        <p:sp>
          <p:nvSpPr>
            <p:cNvPr id="613" name="Google Shape;613;p33"/>
            <p:cNvSpPr/>
            <p:nvPr/>
          </p:nvSpPr>
          <p:spPr>
            <a:xfrm flipH="1" rot="981063">
              <a:off x="390226" y="3059068"/>
              <a:ext cx="665640" cy="482068"/>
            </a:xfrm>
            <a:custGeom>
              <a:rect b="b" l="l" r="r" t="t"/>
              <a:pathLst>
                <a:path extrusionOk="0" h="4136" w="5711">
                  <a:moveTo>
                    <a:pt x="3370" y="1"/>
                  </a:moveTo>
                  <a:cubicBezTo>
                    <a:pt x="2761" y="1"/>
                    <a:pt x="2120" y="206"/>
                    <a:pt x="1651" y="483"/>
                  </a:cubicBezTo>
                  <a:cubicBezTo>
                    <a:pt x="652" y="1063"/>
                    <a:pt x="1" y="2740"/>
                    <a:pt x="536" y="3686"/>
                  </a:cubicBezTo>
                  <a:cubicBezTo>
                    <a:pt x="707" y="3988"/>
                    <a:pt x="1007" y="4135"/>
                    <a:pt x="1312" y="4135"/>
                  </a:cubicBezTo>
                  <a:cubicBezTo>
                    <a:pt x="1629" y="4135"/>
                    <a:pt x="1951" y="3977"/>
                    <a:pt x="2142" y="3668"/>
                  </a:cubicBezTo>
                  <a:cubicBezTo>
                    <a:pt x="2472" y="3132"/>
                    <a:pt x="3239" y="2972"/>
                    <a:pt x="3882" y="2802"/>
                  </a:cubicBezTo>
                  <a:cubicBezTo>
                    <a:pt x="5211" y="2446"/>
                    <a:pt x="5710" y="982"/>
                    <a:pt x="4354" y="233"/>
                  </a:cubicBezTo>
                  <a:cubicBezTo>
                    <a:pt x="4063" y="70"/>
                    <a:pt x="3722" y="1"/>
                    <a:pt x="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 flipH="1" rot="981063">
              <a:off x="425443" y="3083881"/>
              <a:ext cx="599088" cy="433698"/>
            </a:xfrm>
            <a:custGeom>
              <a:rect b="b" l="l" r="r" t="t"/>
              <a:pathLst>
                <a:path extrusionOk="0" h="3721" w="5140">
                  <a:moveTo>
                    <a:pt x="3045" y="0"/>
                  </a:moveTo>
                  <a:cubicBezTo>
                    <a:pt x="2495" y="0"/>
                    <a:pt x="1916" y="183"/>
                    <a:pt x="1490" y="427"/>
                  </a:cubicBezTo>
                  <a:cubicBezTo>
                    <a:pt x="598" y="962"/>
                    <a:pt x="1" y="2469"/>
                    <a:pt x="482" y="3317"/>
                  </a:cubicBezTo>
                  <a:cubicBezTo>
                    <a:pt x="640" y="3589"/>
                    <a:pt x="913" y="3721"/>
                    <a:pt x="1189" y="3721"/>
                  </a:cubicBezTo>
                  <a:cubicBezTo>
                    <a:pt x="1474" y="3721"/>
                    <a:pt x="1764" y="3580"/>
                    <a:pt x="1936" y="3308"/>
                  </a:cubicBezTo>
                  <a:cubicBezTo>
                    <a:pt x="2240" y="2817"/>
                    <a:pt x="2918" y="2675"/>
                    <a:pt x="3498" y="2523"/>
                  </a:cubicBezTo>
                  <a:cubicBezTo>
                    <a:pt x="4693" y="2202"/>
                    <a:pt x="5139" y="882"/>
                    <a:pt x="3926" y="204"/>
                  </a:cubicBezTo>
                  <a:cubicBezTo>
                    <a:pt x="3666" y="60"/>
                    <a:pt x="3360" y="0"/>
                    <a:pt x="30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 flipH="1" rot="981088">
              <a:off x="648052" y="3130194"/>
              <a:ext cx="356538" cy="226213"/>
            </a:xfrm>
            <a:custGeom>
              <a:rect b="b" l="l" r="r" t="t"/>
              <a:pathLst>
                <a:path extrusionOk="0" h="1951" w="3075">
                  <a:moveTo>
                    <a:pt x="2556" y="1"/>
                  </a:moveTo>
                  <a:cubicBezTo>
                    <a:pt x="2207" y="1"/>
                    <a:pt x="1618" y="302"/>
                    <a:pt x="1406" y="387"/>
                  </a:cubicBezTo>
                  <a:cubicBezTo>
                    <a:pt x="934" y="583"/>
                    <a:pt x="603" y="824"/>
                    <a:pt x="264" y="1163"/>
                  </a:cubicBezTo>
                  <a:cubicBezTo>
                    <a:pt x="157" y="1270"/>
                    <a:pt x="77" y="1386"/>
                    <a:pt x="50" y="1529"/>
                  </a:cubicBezTo>
                  <a:cubicBezTo>
                    <a:pt x="0" y="1751"/>
                    <a:pt x="146" y="1950"/>
                    <a:pt x="344" y="1950"/>
                  </a:cubicBezTo>
                  <a:cubicBezTo>
                    <a:pt x="393" y="1950"/>
                    <a:pt x="444" y="1938"/>
                    <a:pt x="496" y="1912"/>
                  </a:cubicBezTo>
                  <a:cubicBezTo>
                    <a:pt x="657" y="1841"/>
                    <a:pt x="764" y="1671"/>
                    <a:pt x="871" y="1529"/>
                  </a:cubicBezTo>
                  <a:cubicBezTo>
                    <a:pt x="880" y="1520"/>
                    <a:pt x="889" y="1502"/>
                    <a:pt x="898" y="1493"/>
                  </a:cubicBezTo>
                  <a:cubicBezTo>
                    <a:pt x="1174" y="1127"/>
                    <a:pt x="1558" y="842"/>
                    <a:pt x="1977" y="654"/>
                  </a:cubicBezTo>
                  <a:cubicBezTo>
                    <a:pt x="2165" y="565"/>
                    <a:pt x="3075" y="413"/>
                    <a:pt x="2771" y="74"/>
                  </a:cubicBezTo>
                  <a:cubicBezTo>
                    <a:pt x="2724" y="22"/>
                    <a:pt x="2649" y="1"/>
                    <a:pt x="2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 flipH="1" rot="981088">
              <a:off x="634678" y="3077915"/>
              <a:ext cx="51944" cy="47075"/>
            </a:xfrm>
            <a:custGeom>
              <a:rect b="b" l="l" r="r" t="t"/>
              <a:pathLst>
                <a:path extrusionOk="0" h="406" w="448">
                  <a:moveTo>
                    <a:pt x="221" y="1"/>
                  </a:moveTo>
                  <a:cubicBezTo>
                    <a:pt x="165" y="1"/>
                    <a:pt x="111" y="25"/>
                    <a:pt x="72" y="73"/>
                  </a:cubicBezTo>
                  <a:cubicBezTo>
                    <a:pt x="1" y="154"/>
                    <a:pt x="10" y="279"/>
                    <a:pt x="90" y="350"/>
                  </a:cubicBezTo>
                  <a:cubicBezTo>
                    <a:pt x="128" y="388"/>
                    <a:pt x="176" y="406"/>
                    <a:pt x="224" y="406"/>
                  </a:cubicBezTo>
                  <a:cubicBezTo>
                    <a:pt x="279" y="406"/>
                    <a:pt x="333" y="383"/>
                    <a:pt x="376" y="341"/>
                  </a:cubicBezTo>
                  <a:cubicBezTo>
                    <a:pt x="447" y="252"/>
                    <a:pt x="438" y="127"/>
                    <a:pt x="358" y="56"/>
                  </a:cubicBezTo>
                  <a:cubicBezTo>
                    <a:pt x="317" y="19"/>
                    <a:pt x="268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7" name="Google Shape;617;p33"/>
          <p:cNvGrpSpPr/>
          <p:nvPr/>
        </p:nvGrpSpPr>
        <p:grpSpPr>
          <a:xfrm rot="-843214">
            <a:off x="3618234" y="3107926"/>
            <a:ext cx="430180" cy="361458"/>
            <a:chOff x="2651310" y="4114520"/>
            <a:chExt cx="536243" cy="450577"/>
          </a:xfrm>
        </p:grpSpPr>
        <p:sp>
          <p:nvSpPr>
            <p:cNvPr id="618" name="Google Shape;618;p33"/>
            <p:cNvSpPr/>
            <p:nvPr/>
          </p:nvSpPr>
          <p:spPr>
            <a:xfrm flipH="1" rot="981063">
              <a:off x="2689063" y="4172612"/>
              <a:ext cx="460738" cy="334394"/>
            </a:xfrm>
            <a:custGeom>
              <a:rect b="b" l="l" r="r" t="t"/>
              <a:pathLst>
                <a:path extrusionOk="0" h="2869" w="3953">
                  <a:moveTo>
                    <a:pt x="1624" y="1"/>
                  </a:moveTo>
                  <a:cubicBezTo>
                    <a:pt x="1379" y="1"/>
                    <a:pt x="1141" y="49"/>
                    <a:pt x="937" y="164"/>
                  </a:cubicBezTo>
                  <a:cubicBezTo>
                    <a:pt x="0" y="682"/>
                    <a:pt x="339" y="1699"/>
                    <a:pt x="1267" y="1940"/>
                  </a:cubicBezTo>
                  <a:cubicBezTo>
                    <a:pt x="1704" y="2064"/>
                    <a:pt x="2240" y="2172"/>
                    <a:pt x="2472" y="2546"/>
                  </a:cubicBezTo>
                  <a:cubicBezTo>
                    <a:pt x="2603" y="2759"/>
                    <a:pt x="2824" y="2869"/>
                    <a:pt x="3041" y="2869"/>
                  </a:cubicBezTo>
                  <a:cubicBezTo>
                    <a:pt x="3252" y="2869"/>
                    <a:pt x="3459" y="2766"/>
                    <a:pt x="3578" y="2555"/>
                  </a:cubicBezTo>
                  <a:cubicBezTo>
                    <a:pt x="3952" y="1904"/>
                    <a:pt x="3497" y="744"/>
                    <a:pt x="2811" y="334"/>
                  </a:cubicBezTo>
                  <a:cubicBezTo>
                    <a:pt x="2484" y="142"/>
                    <a:pt x="2044" y="1"/>
                    <a:pt x="1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 flipH="1" rot="981063">
              <a:off x="2710901" y="4189216"/>
              <a:ext cx="415049" cy="300593"/>
            </a:xfrm>
            <a:custGeom>
              <a:rect b="b" l="l" r="r" t="t"/>
              <a:pathLst>
                <a:path extrusionOk="0" h="2579" w="3561">
                  <a:moveTo>
                    <a:pt x="1456" y="0"/>
                  </a:moveTo>
                  <a:cubicBezTo>
                    <a:pt x="1236" y="0"/>
                    <a:pt x="1023" y="43"/>
                    <a:pt x="839" y="144"/>
                  </a:cubicBezTo>
                  <a:cubicBezTo>
                    <a:pt x="1" y="608"/>
                    <a:pt x="304" y="1527"/>
                    <a:pt x="1134" y="1750"/>
                  </a:cubicBezTo>
                  <a:cubicBezTo>
                    <a:pt x="1535" y="1857"/>
                    <a:pt x="2008" y="1955"/>
                    <a:pt x="2222" y="2294"/>
                  </a:cubicBezTo>
                  <a:cubicBezTo>
                    <a:pt x="2340" y="2480"/>
                    <a:pt x="2541" y="2579"/>
                    <a:pt x="2738" y="2579"/>
                  </a:cubicBezTo>
                  <a:cubicBezTo>
                    <a:pt x="2929" y="2579"/>
                    <a:pt x="3116" y="2487"/>
                    <a:pt x="3221" y="2294"/>
                  </a:cubicBezTo>
                  <a:cubicBezTo>
                    <a:pt x="3560" y="1714"/>
                    <a:pt x="3150" y="662"/>
                    <a:pt x="2525" y="296"/>
                  </a:cubicBezTo>
                  <a:cubicBezTo>
                    <a:pt x="2232" y="126"/>
                    <a:pt x="1835" y="0"/>
                    <a:pt x="1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 flipH="1" rot="981063">
              <a:off x="2770696" y="4200098"/>
              <a:ext cx="248610" cy="157814"/>
            </a:xfrm>
            <a:custGeom>
              <a:rect b="b" l="l" r="r" t="t"/>
              <a:pathLst>
                <a:path extrusionOk="0" h="1354" w="2133">
                  <a:moveTo>
                    <a:pt x="364" y="0"/>
                  </a:moveTo>
                  <a:cubicBezTo>
                    <a:pt x="299" y="0"/>
                    <a:pt x="247" y="16"/>
                    <a:pt x="214" y="53"/>
                  </a:cubicBezTo>
                  <a:cubicBezTo>
                    <a:pt x="0" y="285"/>
                    <a:pt x="634" y="392"/>
                    <a:pt x="767" y="455"/>
                  </a:cubicBezTo>
                  <a:cubicBezTo>
                    <a:pt x="1053" y="589"/>
                    <a:pt x="1321" y="785"/>
                    <a:pt x="1517" y="1035"/>
                  </a:cubicBezTo>
                  <a:cubicBezTo>
                    <a:pt x="1517" y="1044"/>
                    <a:pt x="1526" y="1053"/>
                    <a:pt x="1535" y="1062"/>
                  </a:cubicBezTo>
                  <a:cubicBezTo>
                    <a:pt x="1606" y="1160"/>
                    <a:pt x="1677" y="1276"/>
                    <a:pt x="1784" y="1329"/>
                  </a:cubicBezTo>
                  <a:cubicBezTo>
                    <a:pt x="1820" y="1346"/>
                    <a:pt x="1855" y="1354"/>
                    <a:pt x="1888" y="1354"/>
                  </a:cubicBezTo>
                  <a:cubicBezTo>
                    <a:pt x="2028" y="1354"/>
                    <a:pt x="2133" y="1213"/>
                    <a:pt x="2097" y="1062"/>
                  </a:cubicBezTo>
                  <a:cubicBezTo>
                    <a:pt x="2079" y="963"/>
                    <a:pt x="2025" y="883"/>
                    <a:pt x="1954" y="812"/>
                  </a:cubicBezTo>
                  <a:cubicBezTo>
                    <a:pt x="1713" y="571"/>
                    <a:pt x="1490" y="401"/>
                    <a:pt x="1160" y="268"/>
                  </a:cubicBezTo>
                  <a:cubicBezTo>
                    <a:pt x="1012" y="211"/>
                    <a:pt x="605" y="0"/>
                    <a:pt x="3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 flipH="1" rot="981063">
              <a:off x="3027117" y="4241460"/>
              <a:ext cx="36481" cy="32985"/>
            </a:xfrm>
            <a:custGeom>
              <a:rect b="b" l="l" r="r" t="t"/>
              <a:pathLst>
                <a:path extrusionOk="0" h="283" w="313">
                  <a:moveTo>
                    <a:pt x="159" y="1"/>
                  </a:moveTo>
                  <a:cubicBezTo>
                    <a:pt x="126" y="1"/>
                    <a:pt x="92" y="12"/>
                    <a:pt x="63" y="37"/>
                  </a:cubicBezTo>
                  <a:cubicBezTo>
                    <a:pt x="10" y="90"/>
                    <a:pt x="1" y="179"/>
                    <a:pt x="54" y="233"/>
                  </a:cubicBezTo>
                  <a:cubicBezTo>
                    <a:pt x="83" y="267"/>
                    <a:pt x="123" y="282"/>
                    <a:pt x="161" y="282"/>
                  </a:cubicBezTo>
                  <a:cubicBezTo>
                    <a:pt x="194" y="282"/>
                    <a:pt x="226" y="271"/>
                    <a:pt x="251" y="251"/>
                  </a:cubicBezTo>
                  <a:cubicBezTo>
                    <a:pt x="313" y="197"/>
                    <a:pt x="313" y="108"/>
                    <a:pt x="259" y="46"/>
                  </a:cubicBezTo>
                  <a:cubicBezTo>
                    <a:pt x="235" y="17"/>
                    <a:pt x="198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22" name="Google Shape;622;p33"/>
          <p:cNvCxnSpPr/>
          <p:nvPr/>
        </p:nvCxnSpPr>
        <p:spPr>
          <a:xfrm rot="10800000">
            <a:off x="4118550" y="1558786"/>
            <a:ext cx="9069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3" name="Google Shape;623;p33"/>
          <p:cNvSpPr/>
          <p:nvPr/>
        </p:nvSpPr>
        <p:spPr>
          <a:xfrm>
            <a:off x="611763" y="883500"/>
            <a:ext cx="145500" cy="145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4" name="Google Shape;624;p33"/>
          <p:cNvGrpSpPr/>
          <p:nvPr/>
        </p:nvGrpSpPr>
        <p:grpSpPr>
          <a:xfrm>
            <a:off x="7554197" y="539500"/>
            <a:ext cx="587472" cy="587474"/>
            <a:chOff x="4621334" y="717125"/>
            <a:chExt cx="587472" cy="587474"/>
          </a:xfrm>
        </p:grpSpPr>
        <p:sp>
          <p:nvSpPr>
            <p:cNvPr id="625" name="Google Shape;625;p33"/>
            <p:cNvSpPr/>
            <p:nvPr/>
          </p:nvSpPr>
          <p:spPr>
            <a:xfrm>
              <a:off x="4916765" y="1147367"/>
              <a:ext cx="37287" cy="157232"/>
            </a:xfrm>
            <a:custGeom>
              <a:rect b="b" l="l" r="r" t="t"/>
              <a:pathLst>
                <a:path extrusionOk="0" h="1206" w="286">
                  <a:moveTo>
                    <a:pt x="170" y="1"/>
                  </a:moveTo>
                  <a:lnTo>
                    <a:pt x="0" y="19"/>
                  </a:lnTo>
                  <a:lnTo>
                    <a:pt x="116" y="1205"/>
                  </a:lnTo>
                  <a:lnTo>
                    <a:pt x="286" y="1187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4718985" y="1111383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9" y="0"/>
                  </a:moveTo>
                  <a:lnTo>
                    <a:pt x="1" y="919"/>
                  </a:lnTo>
                  <a:lnTo>
                    <a:pt x="135" y="1026"/>
                  </a:lnTo>
                  <a:lnTo>
                    <a:pt x="893" y="107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4621334" y="1013731"/>
              <a:ext cx="157102" cy="37287"/>
            </a:xfrm>
            <a:custGeom>
              <a:rect b="b" l="l" r="r" t="t"/>
              <a:pathLst>
                <a:path extrusionOk="0" h="286" w="1205">
                  <a:moveTo>
                    <a:pt x="1187" y="0"/>
                  </a:moveTo>
                  <a:lnTo>
                    <a:pt x="0" y="10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4680655" y="815950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16" y="0"/>
                  </a:moveTo>
                  <a:lnTo>
                    <a:pt x="0" y="125"/>
                  </a:lnTo>
                  <a:lnTo>
                    <a:pt x="919" y="893"/>
                  </a:lnTo>
                  <a:lnTo>
                    <a:pt x="1035" y="75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4876088" y="717125"/>
              <a:ext cx="37287" cy="157102"/>
            </a:xfrm>
            <a:custGeom>
              <a:rect b="b" l="l" r="r" t="t"/>
              <a:pathLst>
                <a:path extrusionOk="0" h="1205" w="286">
                  <a:moveTo>
                    <a:pt x="170" y="0"/>
                  </a:moveTo>
                  <a:lnTo>
                    <a:pt x="0" y="18"/>
                  </a:lnTo>
                  <a:lnTo>
                    <a:pt x="107" y="1205"/>
                  </a:lnTo>
                  <a:lnTo>
                    <a:pt x="286" y="118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4994730" y="777620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8" y="0"/>
                  </a:moveTo>
                  <a:lnTo>
                    <a:pt x="0" y="919"/>
                  </a:lnTo>
                  <a:lnTo>
                    <a:pt x="134" y="1026"/>
                  </a:lnTo>
                  <a:lnTo>
                    <a:pt x="892" y="10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5051704" y="971750"/>
              <a:ext cx="157102" cy="37418"/>
            </a:xfrm>
            <a:custGeom>
              <a:rect b="b" l="l" r="r" t="t"/>
              <a:pathLst>
                <a:path extrusionOk="0" h="287" w="1205">
                  <a:moveTo>
                    <a:pt x="1187" y="1"/>
                  </a:moveTo>
                  <a:lnTo>
                    <a:pt x="0" y="11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5014417" y="1090392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08" y="1"/>
                  </a:moveTo>
                  <a:lnTo>
                    <a:pt x="1" y="135"/>
                  </a:lnTo>
                  <a:lnTo>
                    <a:pt x="920" y="893"/>
                  </a:lnTo>
                  <a:lnTo>
                    <a:pt x="1036" y="759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3" name="Google Shape;633;p33"/>
          <p:cNvSpPr/>
          <p:nvPr/>
        </p:nvSpPr>
        <p:spPr>
          <a:xfrm>
            <a:off x="8285275" y="1558775"/>
            <a:ext cx="145500" cy="145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33"/>
          <p:cNvSpPr/>
          <p:nvPr/>
        </p:nvSpPr>
        <p:spPr>
          <a:xfrm flipH="1" rot="10800000">
            <a:off x="2367625" y="687825"/>
            <a:ext cx="145500" cy="145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3"/>
          <p:cNvSpPr/>
          <p:nvPr/>
        </p:nvSpPr>
        <p:spPr>
          <a:xfrm flipH="1" rot="10800000">
            <a:off x="2646763" y="959663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33"/>
          <p:cNvSpPr/>
          <p:nvPr/>
        </p:nvSpPr>
        <p:spPr>
          <a:xfrm>
            <a:off x="5599425" y="4796938"/>
            <a:ext cx="145500" cy="145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3"/>
          <p:cNvSpPr/>
          <p:nvPr/>
        </p:nvSpPr>
        <p:spPr>
          <a:xfrm>
            <a:off x="844125" y="2575763"/>
            <a:ext cx="145500" cy="145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33"/>
          <p:cNvSpPr/>
          <p:nvPr/>
        </p:nvSpPr>
        <p:spPr>
          <a:xfrm rot="-516939">
            <a:off x="776688" y="502234"/>
            <a:ext cx="280364" cy="280364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4"/>
          <p:cNvSpPr txBox="1"/>
          <p:nvPr>
            <p:ph type="ctrTitle"/>
          </p:nvPr>
        </p:nvSpPr>
        <p:spPr>
          <a:xfrm>
            <a:off x="1180775" y="1116663"/>
            <a:ext cx="7249800" cy="18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WHAT ARE THE </a:t>
            </a:r>
            <a:r>
              <a:rPr lang="en" sz="4700">
                <a:solidFill>
                  <a:schemeClr val="accent2"/>
                </a:solidFill>
              </a:rPr>
              <a:t>SHALLOW WATER EQUATIONS</a:t>
            </a:r>
            <a:r>
              <a:rPr lang="en" sz="4700"/>
              <a:t>?</a:t>
            </a:r>
            <a:endParaRPr sz="4700"/>
          </a:p>
        </p:txBody>
      </p:sp>
      <p:sp>
        <p:nvSpPr>
          <p:cNvPr id="644" name="Google Shape;644;p34"/>
          <p:cNvSpPr txBox="1"/>
          <p:nvPr>
            <p:ph idx="1" type="subTitle"/>
          </p:nvPr>
        </p:nvSpPr>
        <p:spPr>
          <a:xfrm>
            <a:off x="4009725" y="3081550"/>
            <a:ext cx="4420500" cy="9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set of differential equations that describe the motion of shallow water and is commonly used to simulate the water’s motion after a disturbance.</a:t>
            </a:r>
            <a:endParaRPr/>
          </a:p>
        </p:txBody>
      </p:sp>
      <p:cxnSp>
        <p:nvCxnSpPr>
          <p:cNvPr id="645" name="Google Shape;645;p34"/>
          <p:cNvCxnSpPr/>
          <p:nvPr/>
        </p:nvCxnSpPr>
        <p:spPr>
          <a:xfrm rot="10800000">
            <a:off x="5841175" y="3067050"/>
            <a:ext cx="2474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46" name="Google Shape;646;p34"/>
          <p:cNvGrpSpPr/>
          <p:nvPr/>
        </p:nvGrpSpPr>
        <p:grpSpPr>
          <a:xfrm>
            <a:off x="1096772" y="539500"/>
            <a:ext cx="587472" cy="587474"/>
            <a:chOff x="4621334" y="717125"/>
            <a:chExt cx="587472" cy="587474"/>
          </a:xfrm>
        </p:grpSpPr>
        <p:sp>
          <p:nvSpPr>
            <p:cNvPr id="647" name="Google Shape;647;p34"/>
            <p:cNvSpPr/>
            <p:nvPr/>
          </p:nvSpPr>
          <p:spPr>
            <a:xfrm>
              <a:off x="4916765" y="1147367"/>
              <a:ext cx="37287" cy="157232"/>
            </a:xfrm>
            <a:custGeom>
              <a:rect b="b" l="l" r="r" t="t"/>
              <a:pathLst>
                <a:path extrusionOk="0" h="1206" w="286">
                  <a:moveTo>
                    <a:pt x="170" y="1"/>
                  </a:moveTo>
                  <a:lnTo>
                    <a:pt x="0" y="19"/>
                  </a:lnTo>
                  <a:lnTo>
                    <a:pt x="116" y="1205"/>
                  </a:lnTo>
                  <a:lnTo>
                    <a:pt x="286" y="1187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4718985" y="1111383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9" y="0"/>
                  </a:moveTo>
                  <a:lnTo>
                    <a:pt x="1" y="919"/>
                  </a:lnTo>
                  <a:lnTo>
                    <a:pt x="135" y="1026"/>
                  </a:lnTo>
                  <a:lnTo>
                    <a:pt x="893" y="107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4621334" y="1013731"/>
              <a:ext cx="157102" cy="37287"/>
            </a:xfrm>
            <a:custGeom>
              <a:rect b="b" l="l" r="r" t="t"/>
              <a:pathLst>
                <a:path extrusionOk="0" h="286" w="1205">
                  <a:moveTo>
                    <a:pt x="1187" y="0"/>
                  </a:moveTo>
                  <a:lnTo>
                    <a:pt x="0" y="10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4680655" y="815950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16" y="0"/>
                  </a:moveTo>
                  <a:lnTo>
                    <a:pt x="0" y="125"/>
                  </a:lnTo>
                  <a:lnTo>
                    <a:pt x="919" y="893"/>
                  </a:lnTo>
                  <a:lnTo>
                    <a:pt x="1035" y="75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4876088" y="717125"/>
              <a:ext cx="37287" cy="157102"/>
            </a:xfrm>
            <a:custGeom>
              <a:rect b="b" l="l" r="r" t="t"/>
              <a:pathLst>
                <a:path extrusionOk="0" h="1205" w="286">
                  <a:moveTo>
                    <a:pt x="170" y="0"/>
                  </a:moveTo>
                  <a:lnTo>
                    <a:pt x="0" y="18"/>
                  </a:lnTo>
                  <a:lnTo>
                    <a:pt x="107" y="1205"/>
                  </a:lnTo>
                  <a:lnTo>
                    <a:pt x="286" y="118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4994730" y="777620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8" y="0"/>
                  </a:moveTo>
                  <a:lnTo>
                    <a:pt x="0" y="919"/>
                  </a:lnTo>
                  <a:lnTo>
                    <a:pt x="134" y="1026"/>
                  </a:lnTo>
                  <a:lnTo>
                    <a:pt x="892" y="10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5051704" y="971750"/>
              <a:ext cx="157102" cy="37418"/>
            </a:xfrm>
            <a:custGeom>
              <a:rect b="b" l="l" r="r" t="t"/>
              <a:pathLst>
                <a:path extrusionOk="0" h="287" w="1205">
                  <a:moveTo>
                    <a:pt x="1187" y="1"/>
                  </a:moveTo>
                  <a:lnTo>
                    <a:pt x="0" y="11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5014417" y="1090392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08" y="1"/>
                  </a:moveTo>
                  <a:lnTo>
                    <a:pt x="1" y="135"/>
                  </a:lnTo>
                  <a:lnTo>
                    <a:pt x="920" y="893"/>
                  </a:lnTo>
                  <a:lnTo>
                    <a:pt x="1036" y="759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5" name="Google Shape;655;p34"/>
          <p:cNvSpPr/>
          <p:nvPr/>
        </p:nvSpPr>
        <p:spPr>
          <a:xfrm>
            <a:off x="713213" y="981475"/>
            <a:ext cx="145500" cy="145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4"/>
          <p:cNvSpPr/>
          <p:nvPr/>
        </p:nvSpPr>
        <p:spPr>
          <a:xfrm>
            <a:off x="1109725" y="1634038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34"/>
          <p:cNvSpPr/>
          <p:nvPr/>
        </p:nvSpPr>
        <p:spPr>
          <a:xfrm rot="-946614">
            <a:off x="2542148" y="3543965"/>
            <a:ext cx="280258" cy="280258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34"/>
          <p:cNvSpPr/>
          <p:nvPr/>
        </p:nvSpPr>
        <p:spPr>
          <a:xfrm rot="10369621">
            <a:off x="3033108" y="3841384"/>
            <a:ext cx="88896" cy="888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4"/>
          <p:cNvSpPr/>
          <p:nvPr/>
        </p:nvSpPr>
        <p:spPr>
          <a:xfrm>
            <a:off x="7730700" y="466750"/>
            <a:ext cx="145500" cy="145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5"/>
          <p:cNvSpPr txBox="1"/>
          <p:nvPr>
            <p:ph type="ctrTitle"/>
          </p:nvPr>
        </p:nvSpPr>
        <p:spPr>
          <a:xfrm>
            <a:off x="1447550" y="539500"/>
            <a:ext cx="6249000" cy="11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SIMPLIFIED EQUATIONS</a:t>
            </a:r>
            <a:r>
              <a:rPr lang="en"/>
              <a:t>  </a:t>
            </a:r>
            <a:r>
              <a:rPr lang="en">
                <a:solidFill>
                  <a:schemeClr val="accent2"/>
                </a:solidFill>
              </a:rPr>
              <a:t>USED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65" name="Google Shape;665;p35"/>
          <p:cNvSpPr/>
          <p:nvPr/>
        </p:nvSpPr>
        <p:spPr>
          <a:xfrm>
            <a:off x="567713" y="883500"/>
            <a:ext cx="145500" cy="145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35"/>
          <p:cNvSpPr/>
          <p:nvPr/>
        </p:nvSpPr>
        <p:spPr>
          <a:xfrm>
            <a:off x="1045950" y="1621088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5"/>
          <p:cNvSpPr/>
          <p:nvPr/>
        </p:nvSpPr>
        <p:spPr>
          <a:xfrm>
            <a:off x="8386375" y="1467038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5"/>
          <p:cNvSpPr/>
          <p:nvPr/>
        </p:nvSpPr>
        <p:spPr>
          <a:xfrm>
            <a:off x="8136925" y="1709900"/>
            <a:ext cx="145500" cy="145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9" name="Google Shape;669;p35"/>
          <p:cNvGrpSpPr/>
          <p:nvPr/>
        </p:nvGrpSpPr>
        <p:grpSpPr>
          <a:xfrm>
            <a:off x="7915934" y="539500"/>
            <a:ext cx="587472" cy="587474"/>
            <a:chOff x="4621334" y="717125"/>
            <a:chExt cx="587472" cy="587474"/>
          </a:xfrm>
        </p:grpSpPr>
        <p:sp>
          <p:nvSpPr>
            <p:cNvPr id="670" name="Google Shape;670;p35"/>
            <p:cNvSpPr/>
            <p:nvPr/>
          </p:nvSpPr>
          <p:spPr>
            <a:xfrm>
              <a:off x="4916765" y="1147367"/>
              <a:ext cx="37287" cy="157232"/>
            </a:xfrm>
            <a:custGeom>
              <a:rect b="b" l="l" r="r" t="t"/>
              <a:pathLst>
                <a:path extrusionOk="0" h="1206" w="286">
                  <a:moveTo>
                    <a:pt x="170" y="1"/>
                  </a:moveTo>
                  <a:lnTo>
                    <a:pt x="0" y="19"/>
                  </a:lnTo>
                  <a:lnTo>
                    <a:pt x="116" y="1205"/>
                  </a:lnTo>
                  <a:lnTo>
                    <a:pt x="286" y="1187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4718985" y="1111383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9" y="0"/>
                  </a:moveTo>
                  <a:lnTo>
                    <a:pt x="1" y="919"/>
                  </a:lnTo>
                  <a:lnTo>
                    <a:pt x="135" y="1026"/>
                  </a:lnTo>
                  <a:lnTo>
                    <a:pt x="893" y="107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4621334" y="1013731"/>
              <a:ext cx="157102" cy="37287"/>
            </a:xfrm>
            <a:custGeom>
              <a:rect b="b" l="l" r="r" t="t"/>
              <a:pathLst>
                <a:path extrusionOk="0" h="286" w="1205">
                  <a:moveTo>
                    <a:pt x="1187" y="0"/>
                  </a:moveTo>
                  <a:lnTo>
                    <a:pt x="0" y="10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4680655" y="815950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16" y="0"/>
                  </a:moveTo>
                  <a:lnTo>
                    <a:pt x="0" y="125"/>
                  </a:lnTo>
                  <a:lnTo>
                    <a:pt x="919" y="893"/>
                  </a:lnTo>
                  <a:lnTo>
                    <a:pt x="1035" y="75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4876088" y="717125"/>
              <a:ext cx="37287" cy="157102"/>
            </a:xfrm>
            <a:custGeom>
              <a:rect b="b" l="l" r="r" t="t"/>
              <a:pathLst>
                <a:path extrusionOk="0" h="1205" w="286">
                  <a:moveTo>
                    <a:pt x="170" y="0"/>
                  </a:moveTo>
                  <a:lnTo>
                    <a:pt x="0" y="18"/>
                  </a:lnTo>
                  <a:lnTo>
                    <a:pt x="107" y="1205"/>
                  </a:lnTo>
                  <a:lnTo>
                    <a:pt x="286" y="118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4994730" y="777620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8" y="0"/>
                  </a:moveTo>
                  <a:lnTo>
                    <a:pt x="0" y="919"/>
                  </a:lnTo>
                  <a:lnTo>
                    <a:pt x="134" y="1026"/>
                  </a:lnTo>
                  <a:lnTo>
                    <a:pt x="892" y="10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5051704" y="971750"/>
              <a:ext cx="157102" cy="37418"/>
            </a:xfrm>
            <a:custGeom>
              <a:rect b="b" l="l" r="r" t="t"/>
              <a:pathLst>
                <a:path extrusionOk="0" h="287" w="1205">
                  <a:moveTo>
                    <a:pt x="1187" y="1"/>
                  </a:moveTo>
                  <a:lnTo>
                    <a:pt x="0" y="11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5014417" y="1090392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08" y="1"/>
                  </a:moveTo>
                  <a:lnTo>
                    <a:pt x="1" y="135"/>
                  </a:lnTo>
                  <a:lnTo>
                    <a:pt x="920" y="893"/>
                  </a:lnTo>
                  <a:lnTo>
                    <a:pt x="1036" y="759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8" name="Google Shape;678;p35"/>
          <p:cNvSpPr/>
          <p:nvPr/>
        </p:nvSpPr>
        <p:spPr>
          <a:xfrm>
            <a:off x="1008475" y="539520"/>
            <a:ext cx="391500" cy="391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9" name="Google Shape;679;p35"/>
          <p:cNvPicPr preferRelativeResize="0"/>
          <p:nvPr/>
        </p:nvPicPr>
        <p:blipFill rotWithShape="1">
          <a:blip r:embed="rId3">
            <a:alphaModFix/>
          </a:blip>
          <a:srcRect b="67260" l="0" r="0" t="0"/>
          <a:stretch/>
        </p:blipFill>
        <p:spPr>
          <a:xfrm>
            <a:off x="475000" y="2261695"/>
            <a:ext cx="3525598" cy="147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35"/>
          <p:cNvPicPr preferRelativeResize="0"/>
          <p:nvPr/>
        </p:nvPicPr>
        <p:blipFill rotWithShape="1">
          <a:blip r:embed="rId4">
            <a:alphaModFix/>
          </a:blip>
          <a:srcRect b="30545" l="0" r="0" t="0"/>
          <a:stretch/>
        </p:blipFill>
        <p:spPr>
          <a:xfrm>
            <a:off x="4191600" y="1855400"/>
            <a:ext cx="3724326" cy="330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6"/>
          <p:cNvSpPr txBox="1"/>
          <p:nvPr>
            <p:ph type="ctrTitle"/>
          </p:nvPr>
        </p:nvSpPr>
        <p:spPr>
          <a:xfrm>
            <a:off x="1447550" y="539500"/>
            <a:ext cx="6249000" cy="11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</a:t>
            </a:r>
            <a:r>
              <a:rPr lang="en">
                <a:solidFill>
                  <a:schemeClr val="accent2"/>
                </a:solidFill>
              </a:rPr>
              <a:t>CONSIDERATIONS</a:t>
            </a:r>
            <a:endParaRPr>
              <a:solidFill>
                <a:schemeClr val="accent2"/>
              </a:solidFill>
            </a:endParaRPr>
          </a:p>
        </p:txBody>
      </p:sp>
      <p:grpSp>
        <p:nvGrpSpPr>
          <p:cNvPr id="686" name="Google Shape;686;p36"/>
          <p:cNvGrpSpPr/>
          <p:nvPr/>
        </p:nvGrpSpPr>
        <p:grpSpPr>
          <a:xfrm rot="-1581143">
            <a:off x="855318" y="478895"/>
            <a:ext cx="587484" cy="587486"/>
            <a:chOff x="4621334" y="717125"/>
            <a:chExt cx="587472" cy="587474"/>
          </a:xfrm>
        </p:grpSpPr>
        <p:sp>
          <p:nvSpPr>
            <p:cNvPr id="687" name="Google Shape;687;p36"/>
            <p:cNvSpPr/>
            <p:nvPr/>
          </p:nvSpPr>
          <p:spPr>
            <a:xfrm>
              <a:off x="4916765" y="1147367"/>
              <a:ext cx="37287" cy="157232"/>
            </a:xfrm>
            <a:custGeom>
              <a:rect b="b" l="l" r="r" t="t"/>
              <a:pathLst>
                <a:path extrusionOk="0" h="1206" w="286">
                  <a:moveTo>
                    <a:pt x="170" y="1"/>
                  </a:moveTo>
                  <a:lnTo>
                    <a:pt x="0" y="19"/>
                  </a:lnTo>
                  <a:lnTo>
                    <a:pt x="116" y="1205"/>
                  </a:lnTo>
                  <a:lnTo>
                    <a:pt x="286" y="1187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4718985" y="1111383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9" y="0"/>
                  </a:moveTo>
                  <a:lnTo>
                    <a:pt x="1" y="919"/>
                  </a:lnTo>
                  <a:lnTo>
                    <a:pt x="135" y="1026"/>
                  </a:lnTo>
                  <a:lnTo>
                    <a:pt x="893" y="107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4621334" y="1013731"/>
              <a:ext cx="157102" cy="37287"/>
            </a:xfrm>
            <a:custGeom>
              <a:rect b="b" l="l" r="r" t="t"/>
              <a:pathLst>
                <a:path extrusionOk="0" h="286" w="1205">
                  <a:moveTo>
                    <a:pt x="1187" y="0"/>
                  </a:moveTo>
                  <a:lnTo>
                    <a:pt x="0" y="10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4680655" y="815950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16" y="0"/>
                  </a:moveTo>
                  <a:lnTo>
                    <a:pt x="0" y="125"/>
                  </a:lnTo>
                  <a:lnTo>
                    <a:pt x="919" y="893"/>
                  </a:lnTo>
                  <a:lnTo>
                    <a:pt x="1035" y="75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4876088" y="717125"/>
              <a:ext cx="37287" cy="157102"/>
            </a:xfrm>
            <a:custGeom>
              <a:rect b="b" l="l" r="r" t="t"/>
              <a:pathLst>
                <a:path extrusionOk="0" h="1205" w="286">
                  <a:moveTo>
                    <a:pt x="170" y="0"/>
                  </a:moveTo>
                  <a:lnTo>
                    <a:pt x="0" y="18"/>
                  </a:lnTo>
                  <a:lnTo>
                    <a:pt x="107" y="1205"/>
                  </a:lnTo>
                  <a:lnTo>
                    <a:pt x="286" y="118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4994730" y="777620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8" y="0"/>
                  </a:moveTo>
                  <a:lnTo>
                    <a:pt x="0" y="919"/>
                  </a:lnTo>
                  <a:lnTo>
                    <a:pt x="134" y="1026"/>
                  </a:lnTo>
                  <a:lnTo>
                    <a:pt x="892" y="10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5051704" y="971750"/>
              <a:ext cx="157102" cy="37418"/>
            </a:xfrm>
            <a:custGeom>
              <a:rect b="b" l="l" r="r" t="t"/>
              <a:pathLst>
                <a:path extrusionOk="0" h="287" w="1205">
                  <a:moveTo>
                    <a:pt x="1187" y="1"/>
                  </a:moveTo>
                  <a:lnTo>
                    <a:pt x="0" y="11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5014417" y="1090392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08" y="1"/>
                  </a:moveTo>
                  <a:lnTo>
                    <a:pt x="1" y="135"/>
                  </a:lnTo>
                  <a:lnTo>
                    <a:pt x="920" y="893"/>
                  </a:lnTo>
                  <a:lnTo>
                    <a:pt x="1036" y="759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5" name="Google Shape;695;p36"/>
          <p:cNvSpPr/>
          <p:nvPr/>
        </p:nvSpPr>
        <p:spPr>
          <a:xfrm rot="-516665">
            <a:off x="7615515" y="3948226"/>
            <a:ext cx="677234" cy="677234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36"/>
          <p:cNvSpPr/>
          <p:nvPr/>
        </p:nvSpPr>
        <p:spPr>
          <a:xfrm rot="-1578061">
            <a:off x="632553" y="1166306"/>
            <a:ext cx="145570" cy="14557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36"/>
          <p:cNvSpPr/>
          <p:nvPr/>
        </p:nvSpPr>
        <p:spPr>
          <a:xfrm>
            <a:off x="1030853" y="1884863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36"/>
          <p:cNvSpPr/>
          <p:nvPr/>
        </p:nvSpPr>
        <p:spPr>
          <a:xfrm>
            <a:off x="7377678" y="4515188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8417428" y="2079363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680503" y="4275125"/>
            <a:ext cx="145500" cy="145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36"/>
          <p:cNvSpPr/>
          <p:nvPr/>
        </p:nvSpPr>
        <p:spPr>
          <a:xfrm>
            <a:off x="1030853" y="4515188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36"/>
          <p:cNvSpPr/>
          <p:nvPr/>
        </p:nvSpPr>
        <p:spPr>
          <a:xfrm rot="-516939">
            <a:off x="7905716" y="1305384"/>
            <a:ext cx="280364" cy="280364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3" name="Google Shape;703;p36"/>
          <p:cNvGrpSpPr/>
          <p:nvPr/>
        </p:nvGrpSpPr>
        <p:grpSpPr>
          <a:xfrm>
            <a:off x="8110912" y="3351745"/>
            <a:ext cx="395310" cy="395311"/>
            <a:chOff x="4621334" y="717125"/>
            <a:chExt cx="587472" cy="587474"/>
          </a:xfrm>
        </p:grpSpPr>
        <p:sp>
          <p:nvSpPr>
            <p:cNvPr id="704" name="Google Shape;704;p36"/>
            <p:cNvSpPr/>
            <p:nvPr/>
          </p:nvSpPr>
          <p:spPr>
            <a:xfrm>
              <a:off x="4916765" y="1147367"/>
              <a:ext cx="37287" cy="157232"/>
            </a:xfrm>
            <a:custGeom>
              <a:rect b="b" l="l" r="r" t="t"/>
              <a:pathLst>
                <a:path extrusionOk="0" h="1206" w="286">
                  <a:moveTo>
                    <a:pt x="170" y="1"/>
                  </a:moveTo>
                  <a:lnTo>
                    <a:pt x="0" y="19"/>
                  </a:lnTo>
                  <a:lnTo>
                    <a:pt x="116" y="1205"/>
                  </a:lnTo>
                  <a:lnTo>
                    <a:pt x="286" y="1187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4718985" y="1111383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9" y="0"/>
                  </a:moveTo>
                  <a:lnTo>
                    <a:pt x="1" y="919"/>
                  </a:lnTo>
                  <a:lnTo>
                    <a:pt x="135" y="1026"/>
                  </a:lnTo>
                  <a:lnTo>
                    <a:pt x="893" y="107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4621334" y="1013731"/>
              <a:ext cx="157102" cy="37287"/>
            </a:xfrm>
            <a:custGeom>
              <a:rect b="b" l="l" r="r" t="t"/>
              <a:pathLst>
                <a:path extrusionOk="0" h="286" w="1205">
                  <a:moveTo>
                    <a:pt x="1187" y="0"/>
                  </a:moveTo>
                  <a:lnTo>
                    <a:pt x="0" y="10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4680655" y="815950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16" y="0"/>
                  </a:moveTo>
                  <a:lnTo>
                    <a:pt x="0" y="125"/>
                  </a:lnTo>
                  <a:lnTo>
                    <a:pt x="919" y="893"/>
                  </a:lnTo>
                  <a:lnTo>
                    <a:pt x="1035" y="75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4876088" y="717125"/>
              <a:ext cx="37287" cy="157102"/>
            </a:xfrm>
            <a:custGeom>
              <a:rect b="b" l="l" r="r" t="t"/>
              <a:pathLst>
                <a:path extrusionOk="0" h="1205" w="286">
                  <a:moveTo>
                    <a:pt x="170" y="0"/>
                  </a:moveTo>
                  <a:lnTo>
                    <a:pt x="0" y="18"/>
                  </a:lnTo>
                  <a:lnTo>
                    <a:pt x="107" y="1205"/>
                  </a:lnTo>
                  <a:lnTo>
                    <a:pt x="286" y="118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4994730" y="777620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8" y="0"/>
                  </a:moveTo>
                  <a:lnTo>
                    <a:pt x="0" y="919"/>
                  </a:lnTo>
                  <a:lnTo>
                    <a:pt x="134" y="1026"/>
                  </a:lnTo>
                  <a:lnTo>
                    <a:pt x="892" y="10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5051704" y="971750"/>
              <a:ext cx="157102" cy="37418"/>
            </a:xfrm>
            <a:custGeom>
              <a:rect b="b" l="l" r="r" t="t"/>
              <a:pathLst>
                <a:path extrusionOk="0" h="287" w="1205">
                  <a:moveTo>
                    <a:pt x="1187" y="1"/>
                  </a:moveTo>
                  <a:lnTo>
                    <a:pt x="0" y="11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5014417" y="1090392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08" y="1"/>
                  </a:moveTo>
                  <a:lnTo>
                    <a:pt x="1" y="135"/>
                  </a:lnTo>
                  <a:lnTo>
                    <a:pt x="920" y="893"/>
                  </a:lnTo>
                  <a:lnTo>
                    <a:pt x="1036" y="759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12" name="Google Shape;712;p36"/>
          <p:cNvPicPr preferRelativeResize="0"/>
          <p:nvPr/>
        </p:nvPicPr>
        <p:blipFill rotWithShape="1">
          <a:blip r:embed="rId3">
            <a:alphaModFix/>
          </a:blip>
          <a:srcRect b="31750" l="0" r="0" t="55709"/>
          <a:stretch/>
        </p:blipFill>
        <p:spPr>
          <a:xfrm>
            <a:off x="1616100" y="1662236"/>
            <a:ext cx="5761575" cy="923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3" name="Google Shape;713;p36"/>
          <p:cNvGrpSpPr/>
          <p:nvPr/>
        </p:nvGrpSpPr>
        <p:grpSpPr>
          <a:xfrm>
            <a:off x="0" y="2550947"/>
            <a:ext cx="4303499" cy="1146899"/>
            <a:chOff x="387150" y="2585297"/>
            <a:chExt cx="4303499" cy="1146899"/>
          </a:xfrm>
        </p:grpSpPr>
        <p:pic>
          <p:nvPicPr>
            <p:cNvPr id="714" name="Google Shape;714;p36"/>
            <p:cNvPicPr preferRelativeResize="0"/>
            <p:nvPr/>
          </p:nvPicPr>
          <p:blipFill rotWithShape="1">
            <a:blip r:embed="rId4">
              <a:alphaModFix/>
            </a:blip>
            <a:srcRect b="46414" l="0" r="0" t="32723"/>
            <a:stretch/>
          </p:blipFill>
          <p:spPr>
            <a:xfrm>
              <a:off x="387150" y="2585297"/>
              <a:ext cx="4303499" cy="11468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15" name="Google Shape;715;p36"/>
            <p:cNvCxnSpPr/>
            <p:nvPr/>
          </p:nvCxnSpPr>
          <p:spPr>
            <a:xfrm flipH="1">
              <a:off x="1170650" y="3351750"/>
              <a:ext cx="101400" cy="738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6" name="Google Shape;716;p36"/>
            <p:cNvCxnSpPr/>
            <p:nvPr/>
          </p:nvCxnSpPr>
          <p:spPr>
            <a:xfrm>
              <a:off x="1175300" y="3425550"/>
              <a:ext cx="92100" cy="738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717" name="Google Shape;717;p36"/>
          <p:cNvPicPr preferRelativeResize="0"/>
          <p:nvPr/>
        </p:nvPicPr>
        <p:blipFill rotWithShape="1">
          <a:blip r:embed="rId4">
            <a:alphaModFix/>
          </a:blip>
          <a:srcRect b="0" l="0" r="0" t="57885"/>
          <a:stretch/>
        </p:blipFill>
        <p:spPr>
          <a:xfrm>
            <a:off x="3443750" y="2323437"/>
            <a:ext cx="4557477" cy="245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7"/>
          <p:cNvSpPr txBox="1"/>
          <p:nvPr>
            <p:ph idx="2" type="ctrTitle"/>
          </p:nvPr>
        </p:nvSpPr>
        <p:spPr>
          <a:xfrm>
            <a:off x="1598400" y="2789275"/>
            <a:ext cx="5947200" cy="8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CODE</a:t>
            </a:r>
            <a:endParaRPr/>
          </a:p>
        </p:txBody>
      </p:sp>
      <p:sp>
        <p:nvSpPr>
          <p:cNvPr id="723" name="Google Shape;723;p37"/>
          <p:cNvSpPr txBox="1"/>
          <p:nvPr>
            <p:ph type="title"/>
          </p:nvPr>
        </p:nvSpPr>
        <p:spPr>
          <a:xfrm>
            <a:off x="3830850" y="1482125"/>
            <a:ext cx="1482300" cy="103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724" name="Google Shape;724;p37"/>
          <p:cNvCxnSpPr/>
          <p:nvPr/>
        </p:nvCxnSpPr>
        <p:spPr>
          <a:xfrm rot="10800000">
            <a:off x="4068000" y="2579425"/>
            <a:ext cx="1008000" cy="3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5" name="Google Shape;725;p37"/>
          <p:cNvSpPr/>
          <p:nvPr/>
        </p:nvSpPr>
        <p:spPr>
          <a:xfrm>
            <a:off x="8341963" y="3231313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37"/>
          <p:cNvSpPr/>
          <p:nvPr/>
        </p:nvSpPr>
        <p:spPr>
          <a:xfrm flipH="1" rot="1578061">
            <a:off x="7979583" y="2471356"/>
            <a:ext cx="145570" cy="14557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7" name="Google Shape;727;p37"/>
          <p:cNvGrpSpPr/>
          <p:nvPr/>
        </p:nvGrpSpPr>
        <p:grpSpPr>
          <a:xfrm>
            <a:off x="6844859" y="1037075"/>
            <a:ext cx="587472" cy="587474"/>
            <a:chOff x="4621334" y="717125"/>
            <a:chExt cx="587472" cy="587474"/>
          </a:xfrm>
        </p:grpSpPr>
        <p:sp>
          <p:nvSpPr>
            <p:cNvPr id="728" name="Google Shape;728;p37"/>
            <p:cNvSpPr/>
            <p:nvPr/>
          </p:nvSpPr>
          <p:spPr>
            <a:xfrm>
              <a:off x="4916765" y="1147367"/>
              <a:ext cx="37287" cy="157232"/>
            </a:xfrm>
            <a:custGeom>
              <a:rect b="b" l="l" r="r" t="t"/>
              <a:pathLst>
                <a:path extrusionOk="0" h="1206" w="286">
                  <a:moveTo>
                    <a:pt x="170" y="1"/>
                  </a:moveTo>
                  <a:lnTo>
                    <a:pt x="0" y="19"/>
                  </a:lnTo>
                  <a:lnTo>
                    <a:pt x="116" y="1205"/>
                  </a:lnTo>
                  <a:lnTo>
                    <a:pt x="286" y="1187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4718985" y="1111383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9" y="0"/>
                  </a:moveTo>
                  <a:lnTo>
                    <a:pt x="1" y="919"/>
                  </a:lnTo>
                  <a:lnTo>
                    <a:pt x="135" y="1026"/>
                  </a:lnTo>
                  <a:lnTo>
                    <a:pt x="893" y="107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4621334" y="1013731"/>
              <a:ext cx="157102" cy="37287"/>
            </a:xfrm>
            <a:custGeom>
              <a:rect b="b" l="l" r="r" t="t"/>
              <a:pathLst>
                <a:path extrusionOk="0" h="286" w="1205">
                  <a:moveTo>
                    <a:pt x="1187" y="0"/>
                  </a:moveTo>
                  <a:lnTo>
                    <a:pt x="0" y="10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4680655" y="815950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16" y="0"/>
                  </a:moveTo>
                  <a:lnTo>
                    <a:pt x="0" y="125"/>
                  </a:lnTo>
                  <a:lnTo>
                    <a:pt x="919" y="893"/>
                  </a:lnTo>
                  <a:lnTo>
                    <a:pt x="1035" y="75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4876088" y="717125"/>
              <a:ext cx="37287" cy="157102"/>
            </a:xfrm>
            <a:custGeom>
              <a:rect b="b" l="l" r="r" t="t"/>
              <a:pathLst>
                <a:path extrusionOk="0" h="1205" w="286">
                  <a:moveTo>
                    <a:pt x="170" y="0"/>
                  </a:moveTo>
                  <a:lnTo>
                    <a:pt x="0" y="18"/>
                  </a:lnTo>
                  <a:lnTo>
                    <a:pt x="107" y="1205"/>
                  </a:lnTo>
                  <a:lnTo>
                    <a:pt x="286" y="118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4994730" y="777620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8" y="0"/>
                  </a:moveTo>
                  <a:lnTo>
                    <a:pt x="0" y="919"/>
                  </a:lnTo>
                  <a:lnTo>
                    <a:pt x="134" y="1026"/>
                  </a:lnTo>
                  <a:lnTo>
                    <a:pt x="892" y="10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5051704" y="971750"/>
              <a:ext cx="157102" cy="37418"/>
            </a:xfrm>
            <a:custGeom>
              <a:rect b="b" l="l" r="r" t="t"/>
              <a:pathLst>
                <a:path extrusionOk="0" h="287" w="1205">
                  <a:moveTo>
                    <a:pt x="1187" y="1"/>
                  </a:moveTo>
                  <a:lnTo>
                    <a:pt x="0" y="11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5014417" y="1090392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08" y="1"/>
                  </a:moveTo>
                  <a:lnTo>
                    <a:pt x="1" y="135"/>
                  </a:lnTo>
                  <a:lnTo>
                    <a:pt x="920" y="893"/>
                  </a:lnTo>
                  <a:lnTo>
                    <a:pt x="1036" y="759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6" name="Google Shape;736;p37"/>
          <p:cNvSpPr/>
          <p:nvPr/>
        </p:nvSpPr>
        <p:spPr>
          <a:xfrm flipH="1">
            <a:off x="6756050" y="1950563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37"/>
          <p:cNvSpPr/>
          <p:nvPr/>
        </p:nvSpPr>
        <p:spPr>
          <a:xfrm flipH="1">
            <a:off x="570300" y="495088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7"/>
          <p:cNvSpPr/>
          <p:nvPr/>
        </p:nvSpPr>
        <p:spPr>
          <a:xfrm flipH="1" rot="1578061">
            <a:off x="6438483" y="1451156"/>
            <a:ext cx="145570" cy="14557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9" name="Google Shape;739;p37"/>
          <p:cNvGrpSpPr/>
          <p:nvPr/>
        </p:nvGrpSpPr>
        <p:grpSpPr>
          <a:xfrm flipH="1">
            <a:off x="659100" y="4253095"/>
            <a:ext cx="395310" cy="395311"/>
            <a:chOff x="4621334" y="717125"/>
            <a:chExt cx="587472" cy="587474"/>
          </a:xfrm>
        </p:grpSpPr>
        <p:sp>
          <p:nvSpPr>
            <p:cNvPr id="740" name="Google Shape;740;p37"/>
            <p:cNvSpPr/>
            <p:nvPr/>
          </p:nvSpPr>
          <p:spPr>
            <a:xfrm>
              <a:off x="4916765" y="1147367"/>
              <a:ext cx="37287" cy="157232"/>
            </a:xfrm>
            <a:custGeom>
              <a:rect b="b" l="l" r="r" t="t"/>
              <a:pathLst>
                <a:path extrusionOk="0" h="1206" w="286">
                  <a:moveTo>
                    <a:pt x="170" y="1"/>
                  </a:moveTo>
                  <a:lnTo>
                    <a:pt x="0" y="19"/>
                  </a:lnTo>
                  <a:lnTo>
                    <a:pt x="116" y="1205"/>
                  </a:lnTo>
                  <a:lnTo>
                    <a:pt x="286" y="1187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4718985" y="1111383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9" y="0"/>
                  </a:moveTo>
                  <a:lnTo>
                    <a:pt x="1" y="919"/>
                  </a:lnTo>
                  <a:lnTo>
                    <a:pt x="135" y="1026"/>
                  </a:lnTo>
                  <a:lnTo>
                    <a:pt x="893" y="107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4621334" y="1013731"/>
              <a:ext cx="157102" cy="37287"/>
            </a:xfrm>
            <a:custGeom>
              <a:rect b="b" l="l" r="r" t="t"/>
              <a:pathLst>
                <a:path extrusionOk="0" h="286" w="1205">
                  <a:moveTo>
                    <a:pt x="1187" y="0"/>
                  </a:moveTo>
                  <a:lnTo>
                    <a:pt x="0" y="10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>
              <a:off x="4680655" y="815950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16" y="0"/>
                  </a:moveTo>
                  <a:lnTo>
                    <a:pt x="0" y="125"/>
                  </a:lnTo>
                  <a:lnTo>
                    <a:pt x="919" y="893"/>
                  </a:lnTo>
                  <a:lnTo>
                    <a:pt x="1035" y="75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>
              <a:off x="4876088" y="717125"/>
              <a:ext cx="37287" cy="157102"/>
            </a:xfrm>
            <a:custGeom>
              <a:rect b="b" l="l" r="r" t="t"/>
              <a:pathLst>
                <a:path extrusionOk="0" h="1205" w="286">
                  <a:moveTo>
                    <a:pt x="170" y="0"/>
                  </a:moveTo>
                  <a:lnTo>
                    <a:pt x="0" y="18"/>
                  </a:lnTo>
                  <a:lnTo>
                    <a:pt x="107" y="1205"/>
                  </a:lnTo>
                  <a:lnTo>
                    <a:pt x="286" y="118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>
              <a:off x="4994730" y="777620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8" y="0"/>
                  </a:moveTo>
                  <a:lnTo>
                    <a:pt x="0" y="919"/>
                  </a:lnTo>
                  <a:lnTo>
                    <a:pt x="134" y="1026"/>
                  </a:lnTo>
                  <a:lnTo>
                    <a:pt x="892" y="10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>
              <a:off x="5051704" y="971750"/>
              <a:ext cx="157102" cy="37418"/>
            </a:xfrm>
            <a:custGeom>
              <a:rect b="b" l="l" r="r" t="t"/>
              <a:pathLst>
                <a:path extrusionOk="0" h="287" w="1205">
                  <a:moveTo>
                    <a:pt x="1187" y="1"/>
                  </a:moveTo>
                  <a:lnTo>
                    <a:pt x="0" y="11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>
              <a:off x="5014417" y="1090392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08" y="1"/>
                  </a:moveTo>
                  <a:lnTo>
                    <a:pt x="1" y="135"/>
                  </a:lnTo>
                  <a:lnTo>
                    <a:pt x="920" y="893"/>
                  </a:lnTo>
                  <a:lnTo>
                    <a:pt x="1036" y="759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8" name="Google Shape;748;p37"/>
          <p:cNvSpPr/>
          <p:nvPr/>
        </p:nvSpPr>
        <p:spPr>
          <a:xfrm flipH="1">
            <a:off x="1013981" y="3661363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9" name="Google Shape;749;p37"/>
          <p:cNvGrpSpPr/>
          <p:nvPr/>
        </p:nvGrpSpPr>
        <p:grpSpPr>
          <a:xfrm rot="-220319">
            <a:off x="7710202" y="3623088"/>
            <a:ext cx="618530" cy="869361"/>
            <a:chOff x="7434125" y="3586332"/>
            <a:chExt cx="707381" cy="994243"/>
          </a:xfrm>
        </p:grpSpPr>
        <p:sp>
          <p:nvSpPr>
            <p:cNvPr id="750" name="Google Shape;750;p37"/>
            <p:cNvSpPr/>
            <p:nvPr/>
          </p:nvSpPr>
          <p:spPr>
            <a:xfrm>
              <a:off x="7434125" y="3586332"/>
              <a:ext cx="707381" cy="994243"/>
            </a:xfrm>
            <a:custGeom>
              <a:rect b="b" l="l" r="r" t="t"/>
              <a:pathLst>
                <a:path extrusionOk="0" h="23499" w="16719">
                  <a:moveTo>
                    <a:pt x="8304" y="1"/>
                  </a:moveTo>
                  <a:cubicBezTo>
                    <a:pt x="8293" y="1"/>
                    <a:pt x="8282" y="1"/>
                    <a:pt x="8270" y="3"/>
                  </a:cubicBezTo>
                  <a:cubicBezTo>
                    <a:pt x="8137" y="21"/>
                    <a:pt x="8021" y="128"/>
                    <a:pt x="7967" y="262"/>
                  </a:cubicBezTo>
                  <a:cubicBezTo>
                    <a:pt x="7878" y="556"/>
                    <a:pt x="7735" y="824"/>
                    <a:pt x="7592" y="1091"/>
                  </a:cubicBezTo>
                  <a:cubicBezTo>
                    <a:pt x="6682" y="2777"/>
                    <a:pt x="5862" y="4080"/>
                    <a:pt x="5291" y="4927"/>
                  </a:cubicBezTo>
                  <a:cubicBezTo>
                    <a:pt x="2668" y="8888"/>
                    <a:pt x="937" y="10244"/>
                    <a:pt x="340" y="13117"/>
                  </a:cubicBezTo>
                  <a:cubicBezTo>
                    <a:pt x="1" y="14776"/>
                    <a:pt x="188" y="16194"/>
                    <a:pt x="340" y="17015"/>
                  </a:cubicBezTo>
                  <a:cubicBezTo>
                    <a:pt x="982" y="19593"/>
                    <a:pt x="2713" y="21663"/>
                    <a:pt x="4925" y="22725"/>
                  </a:cubicBezTo>
                  <a:cubicBezTo>
                    <a:pt x="5728" y="23108"/>
                    <a:pt x="6584" y="23358"/>
                    <a:pt x="7476" y="23456"/>
                  </a:cubicBezTo>
                  <a:cubicBezTo>
                    <a:pt x="7747" y="23485"/>
                    <a:pt x="8017" y="23499"/>
                    <a:pt x="8285" y="23499"/>
                  </a:cubicBezTo>
                  <a:cubicBezTo>
                    <a:pt x="11946" y="23499"/>
                    <a:pt x="15384" y="20888"/>
                    <a:pt x="16398" y="17015"/>
                  </a:cubicBezTo>
                  <a:cubicBezTo>
                    <a:pt x="16540" y="16480"/>
                    <a:pt x="16719" y="15606"/>
                    <a:pt x="16683" y="14535"/>
                  </a:cubicBezTo>
                  <a:cubicBezTo>
                    <a:pt x="16594" y="11627"/>
                    <a:pt x="14979" y="9825"/>
                    <a:pt x="11919" y="5364"/>
                  </a:cubicBezTo>
                  <a:cubicBezTo>
                    <a:pt x="11232" y="4365"/>
                    <a:pt x="10224" y="2858"/>
                    <a:pt x="9020" y="957"/>
                  </a:cubicBezTo>
                  <a:cubicBezTo>
                    <a:pt x="8877" y="734"/>
                    <a:pt x="8743" y="511"/>
                    <a:pt x="8654" y="262"/>
                  </a:cubicBezTo>
                  <a:cubicBezTo>
                    <a:pt x="8645" y="253"/>
                    <a:pt x="8645" y="235"/>
                    <a:pt x="8636" y="226"/>
                  </a:cubicBezTo>
                  <a:cubicBezTo>
                    <a:pt x="8570" y="94"/>
                    <a:pt x="8437" y="1"/>
                    <a:pt x="8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>
              <a:off x="7656081" y="3640404"/>
              <a:ext cx="453732" cy="895068"/>
            </a:xfrm>
            <a:custGeom>
              <a:rect b="b" l="l" r="r" t="t"/>
              <a:pathLst>
                <a:path extrusionOk="0" h="21155" w="10724">
                  <a:moveTo>
                    <a:pt x="3372" y="1"/>
                  </a:moveTo>
                  <a:lnTo>
                    <a:pt x="3372" y="1"/>
                  </a:lnTo>
                  <a:cubicBezTo>
                    <a:pt x="3374" y="4"/>
                    <a:pt x="3377" y="7"/>
                    <a:pt x="3379" y="10"/>
                  </a:cubicBezTo>
                  <a:lnTo>
                    <a:pt x="3379" y="10"/>
                  </a:lnTo>
                  <a:cubicBezTo>
                    <a:pt x="3377" y="7"/>
                    <a:pt x="3375" y="4"/>
                    <a:pt x="3372" y="1"/>
                  </a:cubicBezTo>
                  <a:close/>
                  <a:moveTo>
                    <a:pt x="3379" y="10"/>
                  </a:moveTo>
                  <a:cubicBezTo>
                    <a:pt x="3381" y="16"/>
                    <a:pt x="3381" y="21"/>
                    <a:pt x="3381" y="27"/>
                  </a:cubicBezTo>
                  <a:cubicBezTo>
                    <a:pt x="3470" y="250"/>
                    <a:pt x="3595" y="464"/>
                    <a:pt x="3720" y="661"/>
                  </a:cubicBezTo>
                  <a:cubicBezTo>
                    <a:pt x="4067" y="1212"/>
                    <a:pt x="4396" y="1725"/>
                    <a:pt x="4704" y="2199"/>
                  </a:cubicBezTo>
                  <a:lnTo>
                    <a:pt x="4704" y="2199"/>
                  </a:lnTo>
                  <a:cubicBezTo>
                    <a:pt x="4317" y="1456"/>
                    <a:pt x="3875" y="724"/>
                    <a:pt x="3379" y="10"/>
                  </a:cubicBezTo>
                  <a:close/>
                  <a:moveTo>
                    <a:pt x="4704" y="2199"/>
                  </a:moveTo>
                  <a:lnTo>
                    <a:pt x="4704" y="2199"/>
                  </a:lnTo>
                  <a:cubicBezTo>
                    <a:pt x="7235" y="7064"/>
                    <a:pt x="7386" y="12384"/>
                    <a:pt x="4934" y="16228"/>
                  </a:cubicBezTo>
                  <a:cubicBezTo>
                    <a:pt x="3515" y="18458"/>
                    <a:pt x="1517" y="19734"/>
                    <a:pt x="0" y="20456"/>
                  </a:cubicBezTo>
                  <a:cubicBezTo>
                    <a:pt x="723" y="20795"/>
                    <a:pt x="1508" y="21027"/>
                    <a:pt x="2320" y="21117"/>
                  </a:cubicBezTo>
                  <a:cubicBezTo>
                    <a:pt x="2562" y="21142"/>
                    <a:pt x="2803" y="21154"/>
                    <a:pt x="3044" y="21154"/>
                  </a:cubicBezTo>
                  <a:cubicBezTo>
                    <a:pt x="6371" y="21154"/>
                    <a:pt x="9505" y="18783"/>
                    <a:pt x="10420" y="15255"/>
                  </a:cubicBezTo>
                  <a:cubicBezTo>
                    <a:pt x="10554" y="14774"/>
                    <a:pt x="10723" y="13980"/>
                    <a:pt x="10688" y="13007"/>
                  </a:cubicBezTo>
                  <a:cubicBezTo>
                    <a:pt x="10607" y="10358"/>
                    <a:pt x="9135" y="8725"/>
                    <a:pt x="6352" y="4666"/>
                  </a:cubicBezTo>
                  <a:cubicBezTo>
                    <a:pt x="5926" y="4046"/>
                    <a:pt x="5364" y="3214"/>
                    <a:pt x="4704" y="21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>
              <a:off x="7674571" y="3864222"/>
              <a:ext cx="27967" cy="27967"/>
            </a:xfrm>
            <a:custGeom>
              <a:rect b="b" l="l" r="r" t="t"/>
              <a:pathLst>
                <a:path extrusionOk="0" h="661" w="661">
                  <a:moveTo>
                    <a:pt x="330" y="1"/>
                  </a:moveTo>
                  <a:cubicBezTo>
                    <a:pt x="152" y="1"/>
                    <a:pt x="0" y="152"/>
                    <a:pt x="0" y="331"/>
                  </a:cubicBezTo>
                  <a:cubicBezTo>
                    <a:pt x="0" y="509"/>
                    <a:pt x="152" y="661"/>
                    <a:pt x="330" y="661"/>
                  </a:cubicBezTo>
                  <a:cubicBezTo>
                    <a:pt x="509" y="661"/>
                    <a:pt x="660" y="509"/>
                    <a:pt x="660" y="331"/>
                  </a:cubicBezTo>
                  <a:cubicBezTo>
                    <a:pt x="660" y="152"/>
                    <a:pt x="509" y="1"/>
                    <a:pt x="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>
              <a:off x="7604718" y="3902427"/>
              <a:ext cx="82716" cy="89359"/>
            </a:xfrm>
            <a:custGeom>
              <a:rect b="b" l="l" r="r" t="t"/>
              <a:pathLst>
                <a:path extrusionOk="0" h="2112" w="1955">
                  <a:moveTo>
                    <a:pt x="1477" y="0"/>
                  </a:moveTo>
                  <a:cubicBezTo>
                    <a:pt x="1192" y="0"/>
                    <a:pt x="794" y="276"/>
                    <a:pt x="492" y="712"/>
                  </a:cubicBezTo>
                  <a:cubicBezTo>
                    <a:pt x="99" y="1266"/>
                    <a:pt x="1" y="1863"/>
                    <a:pt x="269" y="2051"/>
                  </a:cubicBezTo>
                  <a:cubicBezTo>
                    <a:pt x="325" y="2092"/>
                    <a:pt x="393" y="2111"/>
                    <a:pt x="469" y="2111"/>
                  </a:cubicBezTo>
                  <a:cubicBezTo>
                    <a:pt x="755" y="2111"/>
                    <a:pt x="1154" y="1836"/>
                    <a:pt x="1464" y="1399"/>
                  </a:cubicBezTo>
                  <a:cubicBezTo>
                    <a:pt x="1857" y="855"/>
                    <a:pt x="1955" y="249"/>
                    <a:pt x="1678" y="61"/>
                  </a:cubicBezTo>
                  <a:cubicBezTo>
                    <a:pt x="1622" y="20"/>
                    <a:pt x="1554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4" name="Google Shape;754;p37"/>
          <p:cNvGrpSpPr/>
          <p:nvPr/>
        </p:nvGrpSpPr>
        <p:grpSpPr>
          <a:xfrm flipH="1" rot="-1756977">
            <a:off x="7030893" y="4072752"/>
            <a:ext cx="368932" cy="518543"/>
            <a:chOff x="7434125" y="3586332"/>
            <a:chExt cx="707381" cy="994243"/>
          </a:xfrm>
        </p:grpSpPr>
        <p:sp>
          <p:nvSpPr>
            <p:cNvPr id="755" name="Google Shape;755;p37"/>
            <p:cNvSpPr/>
            <p:nvPr/>
          </p:nvSpPr>
          <p:spPr>
            <a:xfrm>
              <a:off x="7434125" y="3586332"/>
              <a:ext cx="707381" cy="994243"/>
            </a:xfrm>
            <a:custGeom>
              <a:rect b="b" l="l" r="r" t="t"/>
              <a:pathLst>
                <a:path extrusionOk="0" h="23499" w="16719">
                  <a:moveTo>
                    <a:pt x="8304" y="1"/>
                  </a:moveTo>
                  <a:cubicBezTo>
                    <a:pt x="8293" y="1"/>
                    <a:pt x="8282" y="1"/>
                    <a:pt x="8270" y="3"/>
                  </a:cubicBezTo>
                  <a:cubicBezTo>
                    <a:pt x="8137" y="21"/>
                    <a:pt x="8021" y="128"/>
                    <a:pt x="7967" y="262"/>
                  </a:cubicBezTo>
                  <a:cubicBezTo>
                    <a:pt x="7878" y="556"/>
                    <a:pt x="7735" y="824"/>
                    <a:pt x="7592" y="1091"/>
                  </a:cubicBezTo>
                  <a:cubicBezTo>
                    <a:pt x="6682" y="2777"/>
                    <a:pt x="5862" y="4080"/>
                    <a:pt x="5291" y="4927"/>
                  </a:cubicBezTo>
                  <a:cubicBezTo>
                    <a:pt x="2668" y="8888"/>
                    <a:pt x="937" y="10244"/>
                    <a:pt x="340" y="13117"/>
                  </a:cubicBezTo>
                  <a:cubicBezTo>
                    <a:pt x="1" y="14776"/>
                    <a:pt x="188" y="16194"/>
                    <a:pt x="340" y="17015"/>
                  </a:cubicBezTo>
                  <a:cubicBezTo>
                    <a:pt x="982" y="19593"/>
                    <a:pt x="2713" y="21663"/>
                    <a:pt x="4925" y="22725"/>
                  </a:cubicBezTo>
                  <a:cubicBezTo>
                    <a:pt x="5728" y="23108"/>
                    <a:pt x="6584" y="23358"/>
                    <a:pt x="7476" y="23456"/>
                  </a:cubicBezTo>
                  <a:cubicBezTo>
                    <a:pt x="7747" y="23485"/>
                    <a:pt x="8017" y="23499"/>
                    <a:pt x="8285" y="23499"/>
                  </a:cubicBezTo>
                  <a:cubicBezTo>
                    <a:pt x="11946" y="23499"/>
                    <a:pt x="15384" y="20888"/>
                    <a:pt x="16398" y="17015"/>
                  </a:cubicBezTo>
                  <a:cubicBezTo>
                    <a:pt x="16540" y="16480"/>
                    <a:pt x="16719" y="15606"/>
                    <a:pt x="16683" y="14535"/>
                  </a:cubicBezTo>
                  <a:cubicBezTo>
                    <a:pt x="16594" y="11627"/>
                    <a:pt x="14979" y="9825"/>
                    <a:pt x="11919" y="5364"/>
                  </a:cubicBezTo>
                  <a:cubicBezTo>
                    <a:pt x="11232" y="4365"/>
                    <a:pt x="10224" y="2858"/>
                    <a:pt x="9020" y="957"/>
                  </a:cubicBezTo>
                  <a:cubicBezTo>
                    <a:pt x="8877" y="734"/>
                    <a:pt x="8743" y="511"/>
                    <a:pt x="8654" y="262"/>
                  </a:cubicBezTo>
                  <a:cubicBezTo>
                    <a:pt x="8645" y="253"/>
                    <a:pt x="8645" y="235"/>
                    <a:pt x="8636" y="226"/>
                  </a:cubicBezTo>
                  <a:cubicBezTo>
                    <a:pt x="8570" y="94"/>
                    <a:pt x="8437" y="1"/>
                    <a:pt x="8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>
              <a:off x="7656081" y="3640404"/>
              <a:ext cx="453732" cy="895068"/>
            </a:xfrm>
            <a:custGeom>
              <a:rect b="b" l="l" r="r" t="t"/>
              <a:pathLst>
                <a:path extrusionOk="0" h="21155" w="10724">
                  <a:moveTo>
                    <a:pt x="3372" y="1"/>
                  </a:moveTo>
                  <a:lnTo>
                    <a:pt x="3372" y="1"/>
                  </a:lnTo>
                  <a:cubicBezTo>
                    <a:pt x="3374" y="4"/>
                    <a:pt x="3377" y="7"/>
                    <a:pt x="3379" y="10"/>
                  </a:cubicBezTo>
                  <a:lnTo>
                    <a:pt x="3379" y="10"/>
                  </a:lnTo>
                  <a:cubicBezTo>
                    <a:pt x="3377" y="7"/>
                    <a:pt x="3375" y="4"/>
                    <a:pt x="3372" y="1"/>
                  </a:cubicBezTo>
                  <a:close/>
                  <a:moveTo>
                    <a:pt x="3379" y="10"/>
                  </a:moveTo>
                  <a:cubicBezTo>
                    <a:pt x="3381" y="16"/>
                    <a:pt x="3381" y="21"/>
                    <a:pt x="3381" y="27"/>
                  </a:cubicBezTo>
                  <a:cubicBezTo>
                    <a:pt x="3470" y="250"/>
                    <a:pt x="3595" y="464"/>
                    <a:pt x="3720" y="661"/>
                  </a:cubicBezTo>
                  <a:cubicBezTo>
                    <a:pt x="4067" y="1212"/>
                    <a:pt x="4396" y="1725"/>
                    <a:pt x="4704" y="2199"/>
                  </a:cubicBezTo>
                  <a:lnTo>
                    <a:pt x="4704" y="2199"/>
                  </a:lnTo>
                  <a:cubicBezTo>
                    <a:pt x="4317" y="1456"/>
                    <a:pt x="3875" y="724"/>
                    <a:pt x="3379" y="10"/>
                  </a:cubicBezTo>
                  <a:close/>
                  <a:moveTo>
                    <a:pt x="4704" y="2199"/>
                  </a:moveTo>
                  <a:lnTo>
                    <a:pt x="4704" y="2199"/>
                  </a:lnTo>
                  <a:cubicBezTo>
                    <a:pt x="7235" y="7064"/>
                    <a:pt x="7386" y="12384"/>
                    <a:pt x="4934" y="16228"/>
                  </a:cubicBezTo>
                  <a:cubicBezTo>
                    <a:pt x="3515" y="18458"/>
                    <a:pt x="1517" y="19734"/>
                    <a:pt x="0" y="20456"/>
                  </a:cubicBezTo>
                  <a:cubicBezTo>
                    <a:pt x="723" y="20795"/>
                    <a:pt x="1508" y="21027"/>
                    <a:pt x="2320" y="21117"/>
                  </a:cubicBezTo>
                  <a:cubicBezTo>
                    <a:pt x="2562" y="21142"/>
                    <a:pt x="2803" y="21154"/>
                    <a:pt x="3044" y="21154"/>
                  </a:cubicBezTo>
                  <a:cubicBezTo>
                    <a:pt x="6371" y="21154"/>
                    <a:pt x="9505" y="18783"/>
                    <a:pt x="10420" y="15255"/>
                  </a:cubicBezTo>
                  <a:cubicBezTo>
                    <a:pt x="10554" y="14774"/>
                    <a:pt x="10723" y="13980"/>
                    <a:pt x="10688" y="13007"/>
                  </a:cubicBezTo>
                  <a:cubicBezTo>
                    <a:pt x="10607" y="10358"/>
                    <a:pt x="9135" y="8725"/>
                    <a:pt x="6352" y="4666"/>
                  </a:cubicBezTo>
                  <a:cubicBezTo>
                    <a:pt x="5926" y="4046"/>
                    <a:pt x="5364" y="3214"/>
                    <a:pt x="4704" y="21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>
              <a:off x="7674571" y="3864222"/>
              <a:ext cx="27967" cy="27967"/>
            </a:xfrm>
            <a:custGeom>
              <a:rect b="b" l="l" r="r" t="t"/>
              <a:pathLst>
                <a:path extrusionOk="0" h="661" w="661">
                  <a:moveTo>
                    <a:pt x="330" y="1"/>
                  </a:moveTo>
                  <a:cubicBezTo>
                    <a:pt x="152" y="1"/>
                    <a:pt x="0" y="152"/>
                    <a:pt x="0" y="331"/>
                  </a:cubicBezTo>
                  <a:cubicBezTo>
                    <a:pt x="0" y="509"/>
                    <a:pt x="152" y="661"/>
                    <a:pt x="330" y="661"/>
                  </a:cubicBezTo>
                  <a:cubicBezTo>
                    <a:pt x="509" y="661"/>
                    <a:pt x="660" y="509"/>
                    <a:pt x="660" y="331"/>
                  </a:cubicBezTo>
                  <a:cubicBezTo>
                    <a:pt x="660" y="152"/>
                    <a:pt x="509" y="1"/>
                    <a:pt x="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>
              <a:off x="7604718" y="3902427"/>
              <a:ext cx="82716" cy="89359"/>
            </a:xfrm>
            <a:custGeom>
              <a:rect b="b" l="l" r="r" t="t"/>
              <a:pathLst>
                <a:path extrusionOk="0" h="2112" w="1955">
                  <a:moveTo>
                    <a:pt x="1477" y="0"/>
                  </a:moveTo>
                  <a:cubicBezTo>
                    <a:pt x="1192" y="0"/>
                    <a:pt x="794" y="276"/>
                    <a:pt x="492" y="712"/>
                  </a:cubicBezTo>
                  <a:cubicBezTo>
                    <a:pt x="99" y="1266"/>
                    <a:pt x="1" y="1863"/>
                    <a:pt x="269" y="2051"/>
                  </a:cubicBezTo>
                  <a:cubicBezTo>
                    <a:pt x="325" y="2092"/>
                    <a:pt x="393" y="2111"/>
                    <a:pt x="469" y="2111"/>
                  </a:cubicBezTo>
                  <a:cubicBezTo>
                    <a:pt x="755" y="2111"/>
                    <a:pt x="1154" y="1836"/>
                    <a:pt x="1464" y="1399"/>
                  </a:cubicBezTo>
                  <a:cubicBezTo>
                    <a:pt x="1857" y="855"/>
                    <a:pt x="1955" y="249"/>
                    <a:pt x="1678" y="61"/>
                  </a:cubicBezTo>
                  <a:cubicBezTo>
                    <a:pt x="1622" y="20"/>
                    <a:pt x="1554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37"/>
          <p:cNvGrpSpPr/>
          <p:nvPr/>
        </p:nvGrpSpPr>
        <p:grpSpPr>
          <a:xfrm rot="-220319">
            <a:off x="866352" y="602813"/>
            <a:ext cx="618530" cy="869361"/>
            <a:chOff x="7434125" y="3586332"/>
            <a:chExt cx="707381" cy="994243"/>
          </a:xfrm>
        </p:grpSpPr>
        <p:sp>
          <p:nvSpPr>
            <p:cNvPr id="760" name="Google Shape;760;p37"/>
            <p:cNvSpPr/>
            <p:nvPr/>
          </p:nvSpPr>
          <p:spPr>
            <a:xfrm>
              <a:off x="7434125" y="3586332"/>
              <a:ext cx="707381" cy="994243"/>
            </a:xfrm>
            <a:custGeom>
              <a:rect b="b" l="l" r="r" t="t"/>
              <a:pathLst>
                <a:path extrusionOk="0" h="23499" w="16719">
                  <a:moveTo>
                    <a:pt x="8304" y="1"/>
                  </a:moveTo>
                  <a:cubicBezTo>
                    <a:pt x="8293" y="1"/>
                    <a:pt x="8282" y="1"/>
                    <a:pt x="8270" y="3"/>
                  </a:cubicBezTo>
                  <a:cubicBezTo>
                    <a:pt x="8137" y="21"/>
                    <a:pt x="8021" y="128"/>
                    <a:pt x="7967" y="262"/>
                  </a:cubicBezTo>
                  <a:cubicBezTo>
                    <a:pt x="7878" y="556"/>
                    <a:pt x="7735" y="824"/>
                    <a:pt x="7592" y="1091"/>
                  </a:cubicBezTo>
                  <a:cubicBezTo>
                    <a:pt x="6682" y="2777"/>
                    <a:pt x="5862" y="4080"/>
                    <a:pt x="5291" y="4927"/>
                  </a:cubicBezTo>
                  <a:cubicBezTo>
                    <a:pt x="2668" y="8888"/>
                    <a:pt x="937" y="10244"/>
                    <a:pt x="340" y="13117"/>
                  </a:cubicBezTo>
                  <a:cubicBezTo>
                    <a:pt x="1" y="14776"/>
                    <a:pt x="188" y="16194"/>
                    <a:pt x="340" y="17015"/>
                  </a:cubicBezTo>
                  <a:cubicBezTo>
                    <a:pt x="982" y="19593"/>
                    <a:pt x="2713" y="21663"/>
                    <a:pt x="4925" y="22725"/>
                  </a:cubicBezTo>
                  <a:cubicBezTo>
                    <a:pt x="5728" y="23108"/>
                    <a:pt x="6584" y="23358"/>
                    <a:pt x="7476" y="23456"/>
                  </a:cubicBezTo>
                  <a:cubicBezTo>
                    <a:pt x="7747" y="23485"/>
                    <a:pt x="8017" y="23499"/>
                    <a:pt x="8285" y="23499"/>
                  </a:cubicBezTo>
                  <a:cubicBezTo>
                    <a:pt x="11946" y="23499"/>
                    <a:pt x="15384" y="20888"/>
                    <a:pt x="16398" y="17015"/>
                  </a:cubicBezTo>
                  <a:cubicBezTo>
                    <a:pt x="16540" y="16480"/>
                    <a:pt x="16719" y="15606"/>
                    <a:pt x="16683" y="14535"/>
                  </a:cubicBezTo>
                  <a:cubicBezTo>
                    <a:pt x="16594" y="11627"/>
                    <a:pt x="14979" y="9825"/>
                    <a:pt x="11919" y="5364"/>
                  </a:cubicBezTo>
                  <a:cubicBezTo>
                    <a:pt x="11232" y="4365"/>
                    <a:pt x="10224" y="2858"/>
                    <a:pt x="9020" y="957"/>
                  </a:cubicBezTo>
                  <a:cubicBezTo>
                    <a:pt x="8877" y="734"/>
                    <a:pt x="8743" y="511"/>
                    <a:pt x="8654" y="262"/>
                  </a:cubicBezTo>
                  <a:cubicBezTo>
                    <a:pt x="8645" y="253"/>
                    <a:pt x="8645" y="235"/>
                    <a:pt x="8636" y="226"/>
                  </a:cubicBezTo>
                  <a:cubicBezTo>
                    <a:pt x="8570" y="94"/>
                    <a:pt x="8437" y="1"/>
                    <a:pt x="8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>
              <a:off x="7656081" y="3640404"/>
              <a:ext cx="453732" cy="895068"/>
            </a:xfrm>
            <a:custGeom>
              <a:rect b="b" l="l" r="r" t="t"/>
              <a:pathLst>
                <a:path extrusionOk="0" h="21155" w="10724">
                  <a:moveTo>
                    <a:pt x="3372" y="1"/>
                  </a:moveTo>
                  <a:lnTo>
                    <a:pt x="3372" y="1"/>
                  </a:lnTo>
                  <a:cubicBezTo>
                    <a:pt x="3374" y="4"/>
                    <a:pt x="3377" y="7"/>
                    <a:pt x="3379" y="10"/>
                  </a:cubicBezTo>
                  <a:lnTo>
                    <a:pt x="3379" y="10"/>
                  </a:lnTo>
                  <a:cubicBezTo>
                    <a:pt x="3377" y="7"/>
                    <a:pt x="3375" y="4"/>
                    <a:pt x="3372" y="1"/>
                  </a:cubicBezTo>
                  <a:close/>
                  <a:moveTo>
                    <a:pt x="3379" y="10"/>
                  </a:moveTo>
                  <a:cubicBezTo>
                    <a:pt x="3381" y="16"/>
                    <a:pt x="3381" y="21"/>
                    <a:pt x="3381" y="27"/>
                  </a:cubicBezTo>
                  <a:cubicBezTo>
                    <a:pt x="3470" y="250"/>
                    <a:pt x="3595" y="464"/>
                    <a:pt x="3720" y="661"/>
                  </a:cubicBezTo>
                  <a:cubicBezTo>
                    <a:pt x="4067" y="1212"/>
                    <a:pt x="4396" y="1725"/>
                    <a:pt x="4704" y="2199"/>
                  </a:cubicBezTo>
                  <a:lnTo>
                    <a:pt x="4704" y="2199"/>
                  </a:lnTo>
                  <a:cubicBezTo>
                    <a:pt x="4317" y="1456"/>
                    <a:pt x="3875" y="724"/>
                    <a:pt x="3379" y="10"/>
                  </a:cubicBezTo>
                  <a:close/>
                  <a:moveTo>
                    <a:pt x="4704" y="2199"/>
                  </a:moveTo>
                  <a:lnTo>
                    <a:pt x="4704" y="2199"/>
                  </a:lnTo>
                  <a:cubicBezTo>
                    <a:pt x="7235" y="7064"/>
                    <a:pt x="7386" y="12384"/>
                    <a:pt x="4934" y="16228"/>
                  </a:cubicBezTo>
                  <a:cubicBezTo>
                    <a:pt x="3515" y="18458"/>
                    <a:pt x="1517" y="19734"/>
                    <a:pt x="0" y="20456"/>
                  </a:cubicBezTo>
                  <a:cubicBezTo>
                    <a:pt x="723" y="20795"/>
                    <a:pt x="1508" y="21027"/>
                    <a:pt x="2320" y="21117"/>
                  </a:cubicBezTo>
                  <a:cubicBezTo>
                    <a:pt x="2562" y="21142"/>
                    <a:pt x="2803" y="21154"/>
                    <a:pt x="3044" y="21154"/>
                  </a:cubicBezTo>
                  <a:cubicBezTo>
                    <a:pt x="6371" y="21154"/>
                    <a:pt x="9505" y="18783"/>
                    <a:pt x="10420" y="15255"/>
                  </a:cubicBezTo>
                  <a:cubicBezTo>
                    <a:pt x="10554" y="14774"/>
                    <a:pt x="10723" y="13980"/>
                    <a:pt x="10688" y="13007"/>
                  </a:cubicBezTo>
                  <a:cubicBezTo>
                    <a:pt x="10607" y="10358"/>
                    <a:pt x="9135" y="8725"/>
                    <a:pt x="6352" y="4666"/>
                  </a:cubicBezTo>
                  <a:cubicBezTo>
                    <a:pt x="5926" y="4046"/>
                    <a:pt x="5364" y="3214"/>
                    <a:pt x="4704" y="21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>
              <a:off x="7674571" y="3864222"/>
              <a:ext cx="27967" cy="27967"/>
            </a:xfrm>
            <a:custGeom>
              <a:rect b="b" l="l" r="r" t="t"/>
              <a:pathLst>
                <a:path extrusionOk="0" h="661" w="661">
                  <a:moveTo>
                    <a:pt x="330" y="1"/>
                  </a:moveTo>
                  <a:cubicBezTo>
                    <a:pt x="152" y="1"/>
                    <a:pt x="0" y="152"/>
                    <a:pt x="0" y="331"/>
                  </a:cubicBezTo>
                  <a:cubicBezTo>
                    <a:pt x="0" y="509"/>
                    <a:pt x="152" y="661"/>
                    <a:pt x="330" y="661"/>
                  </a:cubicBezTo>
                  <a:cubicBezTo>
                    <a:pt x="509" y="661"/>
                    <a:pt x="660" y="509"/>
                    <a:pt x="660" y="331"/>
                  </a:cubicBezTo>
                  <a:cubicBezTo>
                    <a:pt x="660" y="152"/>
                    <a:pt x="509" y="1"/>
                    <a:pt x="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>
              <a:off x="7604718" y="3902427"/>
              <a:ext cx="82716" cy="89359"/>
            </a:xfrm>
            <a:custGeom>
              <a:rect b="b" l="l" r="r" t="t"/>
              <a:pathLst>
                <a:path extrusionOk="0" h="2112" w="1955">
                  <a:moveTo>
                    <a:pt x="1477" y="0"/>
                  </a:moveTo>
                  <a:cubicBezTo>
                    <a:pt x="1192" y="0"/>
                    <a:pt x="794" y="276"/>
                    <a:pt x="492" y="712"/>
                  </a:cubicBezTo>
                  <a:cubicBezTo>
                    <a:pt x="99" y="1266"/>
                    <a:pt x="1" y="1863"/>
                    <a:pt x="269" y="2051"/>
                  </a:cubicBezTo>
                  <a:cubicBezTo>
                    <a:pt x="325" y="2092"/>
                    <a:pt x="393" y="2111"/>
                    <a:pt x="469" y="2111"/>
                  </a:cubicBezTo>
                  <a:cubicBezTo>
                    <a:pt x="755" y="2111"/>
                    <a:pt x="1154" y="1836"/>
                    <a:pt x="1464" y="1399"/>
                  </a:cubicBezTo>
                  <a:cubicBezTo>
                    <a:pt x="1857" y="855"/>
                    <a:pt x="1955" y="249"/>
                    <a:pt x="1678" y="61"/>
                  </a:cubicBezTo>
                  <a:cubicBezTo>
                    <a:pt x="1622" y="20"/>
                    <a:pt x="1554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37"/>
          <p:cNvGrpSpPr/>
          <p:nvPr/>
        </p:nvGrpSpPr>
        <p:grpSpPr>
          <a:xfrm flipH="1" rot="-1756977">
            <a:off x="630593" y="1588877"/>
            <a:ext cx="368932" cy="518543"/>
            <a:chOff x="7434125" y="3586332"/>
            <a:chExt cx="707381" cy="994243"/>
          </a:xfrm>
        </p:grpSpPr>
        <p:sp>
          <p:nvSpPr>
            <p:cNvPr id="765" name="Google Shape;765;p37"/>
            <p:cNvSpPr/>
            <p:nvPr/>
          </p:nvSpPr>
          <p:spPr>
            <a:xfrm>
              <a:off x="7434125" y="3586332"/>
              <a:ext cx="707381" cy="994243"/>
            </a:xfrm>
            <a:custGeom>
              <a:rect b="b" l="l" r="r" t="t"/>
              <a:pathLst>
                <a:path extrusionOk="0" h="23499" w="16719">
                  <a:moveTo>
                    <a:pt x="8304" y="1"/>
                  </a:moveTo>
                  <a:cubicBezTo>
                    <a:pt x="8293" y="1"/>
                    <a:pt x="8282" y="1"/>
                    <a:pt x="8270" y="3"/>
                  </a:cubicBezTo>
                  <a:cubicBezTo>
                    <a:pt x="8137" y="21"/>
                    <a:pt x="8021" y="128"/>
                    <a:pt x="7967" y="262"/>
                  </a:cubicBezTo>
                  <a:cubicBezTo>
                    <a:pt x="7878" y="556"/>
                    <a:pt x="7735" y="824"/>
                    <a:pt x="7592" y="1091"/>
                  </a:cubicBezTo>
                  <a:cubicBezTo>
                    <a:pt x="6682" y="2777"/>
                    <a:pt x="5862" y="4080"/>
                    <a:pt x="5291" y="4927"/>
                  </a:cubicBezTo>
                  <a:cubicBezTo>
                    <a:pt x="2668" y="8888"/>
                    <a:pt x="937" y="10244"/>
                    <a:pt x="340" y="13117"/>
                  </a:cubicBezTo>
                  <a:cubicBezTo>
                    <a:pt x="1" y="14776"/>
                    <a:pt x="188" y="16194"/>
                    <a:pt x="340" y="17015"/>
                  </a:cubicBezTo>
                  <a:cubicBezTo>
                    <a:pt x="982" y="19593"/>
                    <a:pt x="2713" y="21663"/>
                    <a:pt x="4925" y="22725"/>
                  </a:cubicBezTo>
                  <a:cubicBezTo>
                    <a:pt x="5728" y="23108"/>
                    <a:pt x="6584" y="23358"/>
                    <a:pt x="7476" y="23456"/>
                  </a:cubicBezTo>
                  <a:cubicBezTo>
                    <a:pt x="7747" y="23485"/>
                    <a:pt x="8017" y="23499"/>
                    <a:pt x="8285" y="23499"/>
                  </a:cubicBezTo>
                  <a:cubicBezTo>
                    <a:pt x="11946" y="23499"/>
                    <a:pt x="15384" y="20888"/>
                    <a:pt x="16398" y="17015"/>
                  </a:cubicBezTo>
                  <a:cubicBezTo>
                    <a:pt x="16540" y="16480"/>
                    <a:pt x="16719" y="15606"/>
                    <a:pt x="16683" y="14535"/>
                  </a:cubicBezTo>
                  <a:cubicBezTo>
                    <a:pt x="16594" y="11627"/>
                    <a:pt x="14979" y="9825"/>
                    <a:pt x="11919" y="5364"/>
                  </a:cubicBezTo>
                  <a:cubicBezTo>
                    <a:pt x="11232" y="4365"/>
                    <a:pt x="10224" y="2858"/>
                    <a:pt x="9020" y="957"/>
                  </a:cubicBezTo>
                  <a:cubicBezTo>
                    <a:pt x="8877" y="734"/>
                    <a:pt x="8743" y="511"/>
                    <a:pt x="8654" y="262"/>
                  </a:cubicBezTo>
                  <a:cubicBezTo>
                    <a:pt x="8645" y="253"/>
                    <a:pt x="8645" y="235"/>
                    <a:pt x="8636" y="226"/>
                  </a:cubicBezTo>
                  <a:cubicBezTo>
                    <a:pt x="8570" y="94"/>
                    <a:pt x="8437" y="1"/>
                    <a:pt x="8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7"/>
            <p:cNvSpPr/>
            <p:nvPr/>
          </p:nvSpPr>
          <p:spPr>
            <a:xfrm>
              <a:off x="7656081" y="3640404"/>
              <a:ext cx="453732" cy="895068"/>
            </a:xfrm>
            <a:custGeom>
              <a:rect b="b" l="l" r="r" t="t"/>
              <a:pathLst>
                <a:path extrusionOk="0" h="21155" w="10724">
                  <a:moveTo>
                    <a:pt x="3372" y="1"/>
                  </a:moveTo>
                  <a:lnTo>
                    <a:pt x="3372" y="1"/>
                  </a:lnTo>
                  <a:cubicBezTo>
                    <a:pt x="3374" y="4"/>
                    <a:pt x="3377" y="7"/>
                    <a:pt x="3379" y="10"/>
                  </a:cubicBezTo>
                  <a:lnTo>
                    <a:pt x="3379" y="10"/>
                  </a:lnTo>
                  <a:cubicBezTo>
                    <a:pt x="3377" y="7"/>
                    <a:pt x="3375" y="4"/>
                    <a:pt x="3372" y="1"/>
                  </a:cubicBezTo>
                  <a:close/>
                  <a:moveTo>
                    <a:pt x="3379" y="10"/>
                  </a:moveTo>
                  <a:cubicBezTo>
                    <a:pt x="3381" y="16"/>
                    <a:pt x="3381" y="21"/>
                    <a:pt x="3381" y="27"/>
                  </a:cubicBezTo>
                  <a:cubicBezTo>
                    <a:pt x="3470" y="250"/>
                    <a:pt x="3595" y="464"/>
                    <a:pt x="3720" y="661"/>
                  </a:cubicBezTo>
                  <a:cubicBezTo>
                    <a:pt x="4067" y="1212"/>
                    <a:pt x="4396" y="1725"/>
                    <a:pt x="4704" y="2199"/>
                  </a:cubicBezTo>
                  <a:lnTo>
                    <a:pt x="4704" y="2199"/>
                  </a:lnTo>
                  <a:cubicBezTo>
                    <a:pt x="4317" y="1456"/>
                    <a:pt x="3875" y="724"/>
                    <a:pt x="3379" y="10"/>
                  </a:cubicBezTo>
                  <a:close/>
                  <a:moveTo>
                    <a:pt x="4704" y="2199"/>
                  </a:moveTo>
                  <a:lnTo>
                    <a:pt x="4704" y="2199"/>
                  </a:lnTo>
                  <a:cubicBezTo>
                    <a:pt x="7235" y="7064"/>
                    <a:pt x="7386" y="12384"/>
                    <a:pt x="4934" y="16228"/>
                  </a:cubicBezTo>
                  <a:cubicBezTo>
                    <a:pt x="3515" y="18458"/>
                    <a:pt x="1517" y="19734"/>
                    <a:pt x="0" y="20456"/>
                  </a:cubicBezTo>
                  <a:cubicBezTo>
                    <a:pt x="723" y="20795"/>
                    <a:pt x="1508" y="21027"/>
                    <a:pt x="2320" y="21117"/>
                  </a:cubicBezTo>
                  <a:cubicBezTo>
                    <a:pt x="2562" y="21142"/>
                    <a:pt x="2803" y="21154"/>
                    <a:pt x="3044" y="21154"/>
                  </a:cubicBezTo>
                  <a:cubicBezTo>
                    <a:pt x="6371" y="21154"/>
                    <a:pt x="9505" y="18783"/>
                    <a:pt x="10420" y="15255"/>
                  </a:cubicBezTo>
                  <a:cubicBezTo>
                    <a:pt x="10554" y="14774"/>
                    <a:pt x="10723" y="13980"/>
                    <a:pt x="10688" y="13007"/>
                  </a:cubicBezTo>
                  <a:cubicBezTo>
                    <a:pt x="10607" y="10358"/>
                    <a:pt x="9135" y="8725"/>
                    <a:pt x="6352" y="4666"/>
                  </a:cubicBezTo>
                  <a:cubicBezTo>
                    <a:pt x="5926" y="4046"/>
                    <a:pt x="5364" y="3214"/>
                    <a:pt x="4704" y="21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7"/>
            <p:cNvSpPr/>
            <p:nvPr/>
          </p:nvSpPr>
          <p:spPr>
            <a:xfrm>
              <a:off x="7674571" y="3864222"/>
              <a:ext cx="27967" cy="27967"/>
            </a:xfrm>
            <a:custGeom>
              <a:rect b="b" l="l" r="r" t="t"/>
              <a:pathLst>
                <a:path extrusionOk="0" h="661" w="661">
                  <a:moveTo>
                    <a:pt x="330" y="1"/>
                  </a:moveTo>
                  <a:cubicBezTo>
                    <a:pt x="152" y="1"/>
                    <a:pt x="0" y="152"/>
                    <a:pt x="0" y="331"/>
                  </a:cubicBezTo>
                  <a:cubicBezTo>
                    <a:pt x="0" y="509"/>
                    <a:pt x="152" y="661"/>
                    <a:pt x="330" y="661"/>
                  </a:cubicBezTo>
                  <a:cubicBezTo>
                    <a:pt x="509" y="661"/>
                    <a:pt x="660" y="509"/>
                    <a:pt x="660" y="331"/>
                  </a:cubicBezTo>
                  <a:cubicBezTo>
                    <a:pt x="660" y="152"/>
                    <a:pt x="509" y="1"/>
                    <a:pt x="3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>
              <a:off x="7604718" y="3902427"/>
              <a:ext cx="82716" cy="89359"/>
            </a:xfrm>
            <a:custGeom>
              <a:rect b="b" l="l" r="r" t="t"/>
              <a:pathLst>
                <a:path extrusionOk="0" h="2112" w="1955">
                  <a:moveTo>
                    <a:pt x="1477" y="0"/>
                  </a:moveTo>
                  <a:cubicBezTo>
                    <a:pt x="1192" y="0"/>
                    <a:pt x="794" y="276"/>
                    <a:pt x="492" y="712"/>
                  </a:cubicBezTo>
                  <a:cubicBezTo>
                    <a:pt x="99" y="1266"/>
                    <a:pt x="1" y="1863"/>
                    <a:pt x="269" y="2051"/>
                  </a:cubicBezTo>
                  <a:cubicBezTo>
                    <a:pt x="325" y="2092"/>
                    <a:pt x="393" y="2111"/>
                    <a:pt x="469" y="2111"/>
                  </a:cubicBezTo>
                  <a:cubicBezTo>
                    <a:pt x="755" y="2111"/>
                    <a:pt x="1154" y="1836"/>
                    <a:pt x="1464" y="1399"/>
                  </a:cubicBezTo>
                  <a:cubicBezTo>
                    <a:pt x="1857" y="855"/>
                    <a:pt x="1955" y="249"/>
                    <a:pt x="1678" y="61"/>
                  </a:cubicBezTo>
                  <a:cubicBezTo>
                    <a:pt x="1622" y="20"/>
                    <a:pt x="1554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068274" cy="292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5725" y="1673350"/>
            <a:ext cx="5068277" cy="3510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39"/>
          <p:cNvSpPr txBox="1"/>
          <p:nvPr>
            <p:ph idx="2" type="ctrTitle"/>
          </p:nvPr>
        </p:nvSpPr>
        <p:spPr>
          <a:xfrm>
            <a:off x="713225" y="2395075"/>
            <a:ext cx="5706000" cy="16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ANIMATION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780" name="Google Shape;780;p39"/>
          <p:cNvSpPr txBox="1"/>
          <p:nvPr>
            <p:ph type="title"/>
          </p:nvPr>
        </p:nvSpPr>
        <p:spPr>
          <a:xfrm>
            <a:off x="713225" y="1087913"/>
            <a:ext cx="1274400" cy="103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781" name="Google Shape;781;p39"/>
          <p:cNvCxnSpPr/>
          <p:nvPr/>
        </p:nvCxnSpPr>
        <p:spPr>
          <a:xfrm rot="10800000">
            <a:off x="829100" y="2185325"/>
            <a:ext cx="890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82" name="Google Shape;782;p39"/>
          <p:cNvGrpSpPr/>
          <p:nvPr/>
        </p:nvGrpSpPr>
        <p:grpSpPr>
          <a:xfrm flipH="1" rot="-8507149">
            <a:off x="5814484" y="1351670"/>
            <a:ext cx="587469" cy="587471"/>
            <a:chOff x="4621334" y="717125"/>
            <a:chExt cx="587472" cy="587474"/>
          </a:xfrm>
        </p:grpSpPr>
        <p:sp>
          <p:nvSpPr>
            <p:cNvPr id="783" name="Google Shape;783;p39"/>
            <p:cNvSpPr/>
            <p:nvPr/>
          </p:nvSpPr>
          <p:spPr>
            <a:xfrm>
              <a:off x="4916765" y="1147367"/>
              <a:ext cx="37287" cy="157232"/>
            </a:xfrm>
            <a:custGeom>
              <a:rect b="b" l="l" r="r" t="t"/>
              <a:pathLst>
                <a:path extrusionOk="0" h="1206" w="286">
                  <a:moveTo>
                    <a:pt x="170" y="1"/>
                  </a:moveTo>
                  <a:lnTo>
                    <a:pt x="0" y="19"/>
                  </a:lnTo>
                  <a:lnTo>
                    <a:pt x="116" y="1205"/>
                  </a:lnTo>
                  <a:lnTo>
                    <a:pt x="286" y="1187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718985" y="1111383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9" y="0"/>
                  </a:moveTo>
                  <a:lnTo>
                    <a:pt x="1" y="919"/>
                  </a:lnTo>
                  <a:lnTo>
                    <a:pt x="135" y="1026"/>
                  </a:lnTo>
                  <a:lnTo>
                    <a:pt x="893" y="107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621334" y="1013731"/>
              <a:ext cx="157102" cy="37287"/>
            </a:xfrm>
            <a:custGeom>
              <a:rect b="b" l="l" r="r" t="t"/>
              <a:pathLst>
                <a:path extrusionOk="0" h="286" w="1205">
                  <a:moveTo>
                    <a:pt x="1187" y="0"/>
                  </a:moveTo>
                  <a:lnTo>
                    <a:pt x="0" y="10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9"/>
            <p:cNvSpPr/>
            <p:nvPr/>
          </p:nvSpPr>
          <p:spPr>
            <a:xfrm>
              <a:off x="4680655" y="815950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16" y="0"/>
                  </a:moveTo>
                  <a:lnTo>
                    <a:pt x="0" y="125"/>
                  </a:lnTo>
                  <a:lnTo>
                    <a:pt x="919" y="893"/>
                  </a:lnTo>
                  <a:lnTo>
                    <a:pt x="1035" y="75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9"/>
            <p:cNvSpPr/>
            <p:nvPr/>
          </p:nvSpPr>
          <p:spPr>
            <a:xfrm>
              <a:off x="4876088" y="717125"/>
              <a:ext cx="37287" cy="157102"/>
            </a:xfrm>
            <a:custGeom>
              <a:rect b="b" l="l" r="r" t="t"/>
              <a:pathLst>
                <a:path extrusionOk="0" h="1205" w="286">
                  <a:moveTo>
                    <a:pt x="170" y="0"/>
                  </a:moveTo>
                  <a:lnTo>
                    <a:pt x="0" y="18"/>
                  </a:lnTo>
                  <a:lnTo>
                    <a:pt x="107" y="1205"/>
                  </a:lnTo>
                  <a:lnTo>
                    <a:pt x="286" y="118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9"/>
            <p:cNvSpPr/>
            <p:nvPr/>
          </p:nvSpPr>
          <p:spPr>
            <a:xfrm>
              <a:off x="4994730" y="777620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8" y="0"/>
                  </a:moveTo>
                  <a:lnTo>
                    <a:pt x="0" y="919"/>
                  </a:lnTo>
                  <a:lnTo>
                    <a:pt x="134" y="1026"/>
                  </a:lnTo>
                  <a:lnTo>
                    <a:pt x="892" y="10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9"/>
            <p:cNvSpPr/>
            <p:nvPr/>
          </p:nvSpPr>
          <p:spPr>
            <a:xfrm>
              <a:off x="5051704" y="971750"/>
              <a:ext cx="157102" cy="37418"/>
            </a:xfrm>
            <a:custGeom>
              <a:rect b="b" l="l" r="r" t="t"/>
              <a:pathLst>
                <a:path extrusionOk="0" h="287" w="1205">
                  <a:moveTo>
                    <a:pt x="1187" y="1"/>
                  </a:moveTo>
                  <a:lnTo>
                    <a:pt x="0" y="11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5014417" y="1090392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08" y="1"/>
                  </a:moveTo>
                  <a:lnTo>
                    <a:pt x="1" y="135"/>
                  </a:lnTo>
                  <a:lnTo>
                    <a:pt x="920" y="893"/>
                  </a:lnTo>
                  <a:lnTo>
                    <a:pt x="1036" y="759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1" name="Google Shape;791;p39"/>
          <p:cNvSpPr/>
          <p:nvPr/>
        </p:nvSpPr>
        <p:spPr>
          <a:xfrm flipH="1" rot="-8506983">
            <a:off x="5697273" y="1024898"/>
            <a:ext cx="145480" cy="14548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39"/>
          <p:cNvSpPr/>
          <p:nvPr/>
        </p:nvSpPr>
        <p:spPr>
          <a:xfrm flipH="1">
            <a:off x="6520706" y="858038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39"/>
          <p:cNvSpPr/>
          <p:nvPr/>
        </p:nvSpPr>
        <p:spPr>
          <a:xfrm flipH="1" rot="1135479">
            <a:off x="3007273" y="1436925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39"/>
          <p:cNvSpPr/>
          <p:nvPr/>
        </p:nvSpPr>
        <p:spPr>
          <a:xfrm flipH="1">
            <a:off x="5192831" y="4359088"/>
            <a:ext cx="88800" cy="8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39"/>
          <p:cNvSpPr/>
          <p:nvPr/>
        </p:nvSpPr>
        <p:spPr>
          <a:xfrm flipH="1">
            <a:off x="8110394" y="539500"/>
            <a:ext cx="145500" cy="145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39"/>
          <p:cNvSpPr/>
          <p:nvPr/>
        </p:nvSpPr>
        <p:spPr>
          <a:xfrm flipH="1" rot="1648205">
            <a:off x="2471048" y="833675"/>
            <a:ext cx="280304" cy="280304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7" name="Google Shape;797;p39"/>
          <p:cNvGrpSpPr/>
          <p:nvPr/>
        </p:nvGrpSpPr>
        <p:grpSpPr>
          <a:xfrm flipH="1">
            <a:off x="5281625" y="3819970"/>
            <a:ext cx="395310" cy="395311"/>
            <a:chOff x="4621334" y="717125"/>
            <a:chExt cx="587472" cy="587474"/>
          </a:xfrm>
        </p:grpSpPr>
        <p:sp>
          <p:nvSpPr>
            <p:cNvPr id="798" name="Google Shape;798;p39"/>
            <p:cNvSpPr/>
            <p:nvPr/>
          </p:nvSpPr>
          <p:spPr>
            <a:xfrm>
              <a:off x="4916765" y="1147367"/>
              <a:ext cx="37287" cy="157232"/>
            </a:xfrm>
            <a:custGeom>
              <a:rect b="b" l="l" r="r" t="t"/>
              <a:pathLst>
                <a:path extrusionOk="0" h="1206" w="286">
                  <a:moveTo>
                    <a:pt x="170" y="1"/>
                  </a:moveTo>
                  <a:lnTo>
                    <a:pt x="0" y="19"/>
                  </a:lnTo>
                  <a:lnTo>
                    <a:pt x="116" y="1205"/>
                  </a:lnTo>
                  <a:lnTo>
                    <a:pt x="286" y="1187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4718985" y="1111383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9" y="0"/>
                  </a:moveTo>
                  <a:lnTo>
                    <a:pt x="1" y="919"/>
                  </a:lnTo>
                  <a:lnTo>
                    <a:pt x="135" y="1026"/>
                  </a:lnTo>
                  <a:lnTo>
                    <a:pt x="893" y="107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4621334" y="1013731"/>
              <a:ext cx="157102" cy="37287"/>
            </a:xfrm>
            <a:custGeom>
              <a:rect b="b" l="l" r="r" t="t"/>
              <a:pathLst>
                <a:path extrusionOk="0" h="286" w="1205">
                  <a:moveTo>
                    <a:pt x="1187" y="0"/>
                  </a:moveTo>
                  <a:lnTo>
                    <a:pt x="0" y="10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4680655" y="815950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16" y="0"/>
                  </a:moveTo>
                  <a:lnTo>
                    <a:pt x="0" y="125"/>
                  </a:lnTo>
                  <a:lnTo>
                    <a:pt x="919" y="893"/>
                  </a:lnTo>
                  <a:lnTo>
                    <a:pt x="1035" y="759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4876088" y="717125"/>
              <a:ext cx="37287" cy="157102"/>
            </a:xfrm>
            <a:custGeom>
              <a:rect b="b" l="l" r="r" t="t"/>
              <a:pathLst>
                <a:path extrusionOk="0" h="1205" w="286">
                  <a:moveTo>
                    <a:pt x="170" y="0"/>
                  </a:moveTo>
                  <a:lnTo>
                    <a:pt x="0" y="18"/>
                  </a:lnTo>
                  <a:lnTo>
                    <a:pt x="107" y="1205"/>
                  </a:lnTo>
                  <a:lnTo>
                    <a:pt x="286" y="1187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4994730" y="777620"/>
              <a:ext cx="116425" cy="133895"/>
            </a:xfrm>
            <a:custGeom>
              <a:rect b="b" l="l" r="r" t="t"/>
              <a:pathLst>
                <a:path extrusionOk="0" h="1027" w="893">
                  <a:moveTo>
                    <a:pt x="758" y="0"/>
                  </a:moveTo>
                  <a:lnTo>
                    <a:pt x="0" y="919"/>
                  </a:lnTo>
                  <a:lnTo>
                    <a:pt x="134" y="1026"/>
                  </a:lnTo>
                  <a:lnTo>
                    <a:pt x="892" y="107"/>
                  </a:lnTo>
                  <a:lnTo>
                    <a:pt x="7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5051704" y="971750"/>
              <a:ext cx="157102" cy="37418"/>
            </a:xfrm>
            <a:custGeom>
              <a:rect b="b" l="l" r="r" t="t"/>
              <a:pathLst>
                <a:path extrusionOk="0" h="287" w="1205">
                  <a:moveTo>
                    <a:pt x="1187" y="1"/>
                  </a:moveTo>
                  <a:lnTo>
                    <a:pt x="0" y="117"/>
                  </a:lnTo>
                  <a:lnTo>
                    <a:pt x="18" y="286"/>
                  </a:lnTo>
                  <a:lnTo>
                    <a:pt x="1205" y="170"/>
                  </a:lnTo>
                  <a:lnTo>
                    <a:pt x="11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5014417" y="1090392"/>
              <a:ext cx="135068" cy="116425"/>
            </a:xfrm>
            <a:custGeom>
              <a:rect b="b" l="l" r="r" t="t"/>
              <a:pathLst>
                <a:path extrusionOk="0" h="893" w="1036">
                  <a:moveTo>
                    <a:pt x="108" y="1"/>
                  </a:moveTo>
                  <a:lnTo>
                    <a:pt x="1" y="135"/>
                  </a:lnTo>
                  <a:lnTo>
                    <a:pt x="920" y="893"/>
                  </a:lnTo>
                  <a:lnTo>
                    <a:pt x="1036" y="759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ter: A Resource for Everyone by Slidesgo">
  <a:themeElements>
    <a:clrScheme name="Simple Light">
      <a:dk1>
        <a:srgbClr val="184EAB"/>
      </a:dk1>
      <a:lt1>
        <a:srgbClr val="FFFFFF"/>
      </a:lt1>
      <a:dk2>
        <a:srgbClr val="0060C1"/>
      </a:dk2>
      <a:lt2>
        <a:srgbClr val="10B2FD"/>
      </a:lt2>
      <a:accent1>
        <a:srgbClr val="41D5FF"/>
      </a:accent1>
      <a:accent2>
        <a:srgbClr val="73F7FF"/>
      </a:accent2>
      <a:accent3>
        <a:srgbClr val="FF783E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