
<file path=[Content_Types].xml><?xml version="1.0" encoding="utf-8"?>
<Types xmlns="http://schemas.openxmlformats.org/package/2006/content-types">
  <Default Extension="fntdata" ContentType="application/x-fontdata"/>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5"/>
  </p:notesMasterIdLst>
  <p:sldIdLst>
    <p:sldId id="256" r:id="rId2"/>
    <p:sldId id="258" r:id="rId3"/>
    <p:sldId id="259" r:id="rId4"/>
  </p:sldIdLst>
  <p:sldSz cx="9144000" cy="5143500" type="screen16x9"/>
  <p:notesSz cx="6858000" cy="9144000"/>
  <p:embeddedFontLst>
    <p:embeddedFont>
      <p:font typeface="Open Sans" panose="020B0606030504020204" pitchFamily="34" charset="0"/>
      <p:regular r:id="rId6"/>
      <p:bold r:id="rId7"/>
      <p:italic r:id="rId8"/>
      <p:boldItalic r:id="rId9"/>
    </p:embeddedFont>
    <p:embeddedFont>
      <p:font typeface="Open Sans ExtraBold" panose="020B0906030804020204" pitchFamily="34" charset="0"/>
      <p:bold r:id="rId10"/>
      <p:italic r:id="rId11"/>
      <p:boldItalic r:id="rId12"/>
    </p:embeddedFont>
    <p:embeddedFont>
      <p:font typeface="Open Sans Medium" panose="020B0604020202020204" charset="0"/>
      <p:regular r:id="rId13"/>
      <p:bold r:id="rId14"/>
      <p:italic r:id="rId15"/>
      <p:boldItalic r:id="rId16"/>
    </p:embeddedFont>
    <p:embeddedFont>
      <p:font typeface="Open Sans SemiBold" panose="020B0706030804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7"/>
  </p:normalViewPr>
  <p:slideViewPr>
    <p:cSldViewPr snapToGrid="0">
      <p:cViewPr varScale="1">
        <p:scale>
          <a:sx n="142" d="100"/>
          <a:sy n="142" d="100"/>
        </p:scale>
        <p:origin x="71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tableStyles" Target="tableStyle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theme" Target="theme/theme1.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05674f3e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05674f3e1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effectLst/>
                <a:latin typeface="Arial" panose="020B0604020202020204" pitchFamily="34" charset="0"/>
              </a:rPr>
              <a:t>a) a slide with the title, your name, and a large, descriptive still image.</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05674f3e15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05674f3e15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effectLst/>
                <a:latin typeface="Arial" panose="020B0604020202020204" pitchFamily="34" charset="0"/>
              </a:rPr>
              <a:t>b) a second slide that explains the topic of your simulation and the methods used.</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05674f3e15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05674f3e15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effectLst/>
                <a:latin typeface="Arial" panose="020B0604020202020204" pitchFamily="34" charset="0"/>
              </a:rPr>
              <a:t>c) The last slide should show your animation. The movie must be in MP4 or GIF</a:t>
            </a:r>
            <a:br>
              <a:rPr lang="en-US" dirty="0"/>
            </a:br>
            <a:r>
              <a:rPr lang="en-US" b="0" i="0" dirty="0">
                <a:effectLst/>
                <a:latin typeface="Arial" panose="020B0604020202020204" pitchFamily="34" charset="0"/>
              </a:rPr>
              <a:t>formats, embedded directly in the PPTX file, and preferably start automatically</a:t>
            </a:r>
            <a:br>
              <a:rPr lang="en-US" dirty="0"/>
            </a:br>
            <a:r>
              <a:rPr lang="en-US" b="0" i="0" dirty="0">
                <a:effectLst/>
                <a:latin typeface="Arial" panose="020B0604020202020204" pitchFamily="34" charset="0"/>
              </a:rPr>
              <a:t>when you switch to slide 3. On a Mac, you can achieve this in following way:</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 Title slide">
  <p:cSld name="TITLE_2">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3" cy="5143490"/>
          </a:xfrm>
          <a:prstGeom prst="rect">
            <a:avLst/>
          </a:prstGeom>
          <a:noFill/>
          <a:ln>
            <a:noFill/>
          </a:ln>
        </p:spPr>
      </p:pic>
      <p:sp>
        <p:nvSpPr>
          <p:cNvPr id="11" name="Google Shape;11;p2"/>
          <p:cNvSpPr txBox="1">
            <a:spLocks noGrp="1"/>
          </p:cNvSpPr>
          <p:nvPr>
            <p:ph type="ctrTitle"/>
          </p:nvPr>
        </p:nvSpPr>
        <p:spPr>
          <a:xfrm>
            <a:off x="914400" y="914400"/>
            <a:ext cx="4862400" cy="12138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000"/>
              <a:buFont typeface="Open Sans ExtraBold"/>
              <a:buNone/>
              <a:defRPr sz="3000">
                <a:solidFill>
                  <a:schemeClr val="lt1"/>
                </a:solidFill>
                <a:latin typeface="Open Sans ExtraBold"/>
                <a:ea typeface="Open Sans ExtraBold"/>
                <a:cs typeface="Open Sans ExtraBold"/>
                <a:sym typeface="Open Sans Extra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3">
            <a:alphaModFix/>
          </a:blip>
          <a:stretch>
            <a:fillRect/>
          </a:stretch>
        </p:blipFill>
        <p:spPr>
          <a:xfrm>
            <a:off x="914400" y="4343400"/>
            <a:ext cx="1105252" cy="393600"/>
          </a:xfrm>
          <a:prstGeom prst="rect">
            <a:avLst/>
          </a:prstGeom>
          <a:noFill/>
          <a:ln>
            <a:noFill/>
          </a:ln>
        </p:spPr>
      </p:pic>
      <p:sp>
        <p:nvSpPr>
          <p:cNvPr id="14" name="Google Shape;14;p2"/>
          <p:cNvSpPr txBox="1">
            <a:spLocks noGrp="1"/>
          </p:cNvSpPr>
          <p:nvPr>
            <p:ph type="body" idx="1"/>
          </p:nvPr>
        </p:nvSpPr>
        <p:spPr>
          <a:xfrm>
            <a:off x="914400" y="2331720"/>
            <a:ext cx="4799100" cy="1213800"/>
          </a:xfrm>
          <a:prstGeom prst="rect">
            <a:avLst/>
          </a:prstGeom>
        </p:spPr>
        <p:txBody>
          <a:bodyPr spcFirstLastPara="1" wrap="square" lIns="91425" tIns="91425" rIns="91425" bIns="91425" anchor="t" anchorCtr="0">
            <a:normAutofit/>
          </a:bodyPr>
          <a:lstStyle>
            <a:lvl1pPr marL="457200" lvl="0" indent="-381000" rtl="0">
              <a:spcBef>
                <a:spcPts val="0"/>
              </a:spcBef>
              <a:spcAft>
                <a:spcPts val="0"/>
              </a:spcAft>
              <a:buClr>
                <a:schemeClr val="lt1"/>
              </a:buClr>
              <a:buSzPts val="2400"/>
              <a:buFont typeface="Open Sans"/>
              <a:buChar char="●"/>
              <a:defRPr sz="2400">
                <a:solidFill>
                  <a:schemeClr val="lt1"/>
                </a:solidFill>
                <a:latin typeface="Open Sans"/>
                <a:ea typeface="Open Sans"/>
                <a:cs typeface="Open Sans"/>
                <a:sym typeface="Open Sans"/>
              </a:defRPr>
            </a:lvl1pPr>
            <a:lvl2pPr marL="914400" lvl="1" indent="-381000" rtl="0">
              <a:spcBef>
                <a:spcPts val="0"/>
              </a:spcBef>
              <a:spcAft>
                <a:spcPts val="0"/>
              </a:spcAft>
              <a:buClr>
                <a:schemeClr val="lt1"/>
              </a:buClr>
              <a:buSzPts val="2400"/>
              <a:buFont typeface="Open Sans"/>
              <a:buChar char="○"/>
              <a:defRPr sz="2400">
                <a:solidFill>
                  <a:schemeClr val="lt1"/>
                </a:solidFill>
                <a:latin typeface="Open Sans"/>
                <a:ea typeface="Open Sans"/>
                <a:cs typeface="Open Sans"/>
                <a:sym typeface="Open Sans"/>
              </a:defRPr>
            </a:lvl2pPr>
            <a:lvl3pPr marL="1371600" lvl="2" indent="-381000" rtl="0">
              <a:spcBef>
                <a:spcPts val="0"/>
              </a:spcBef>
              <a:spcAft>
                <a:spcPts val="0"/>
              </a:spcAft>
              <a:buClr>
                <a:schemeClr val="lt1"/>
              </a:buClr>
              <a:buSzPts val="2400"/>
              <a:buFont typeface="Open Sans"/>
              <a:buChar char="■"/>
              <a:defRPr sz="2400">
                <a:solidFill>
                  <a:schemeClr val="lt1"/>
                </a:solidFill>
                <a:latin typeface="Open Sans"/>
                <a:ea typeface="Open Sans"/>
                <a:cs typeface="Open Sans"/>
                <a:sym typeface="Open Sans"/>
              </a:defRPr>
            </a:lvl3pPr>
            <a:lvl4pPr marL="1828800" lvl="3" indent="-381000" rtl="0">
              <a:spcBef>
                <a:spcPts val="0"/>
              </a:spcBef>
              <a:spcAft>
                <a:spcPts val="0"/>
              </a:spcAft>
              <a:buClr>
                <a:schemeClr val="lt1"/>
              </a:buClr>
              <a:buSzPts val="2400"/>
              <a:buFont typeface="Open Sans"/>
              <a:buChar char="●"/>
              <a:defRPr sz="2400">
                <a:solidFill>
                  <a:schemeClr val="lt1"/>
                </a:solidFill>
                <a:latin typeface="Open Sans"/>
                <a:ea typeface="Open Sans"/>
                <a:cs typeface="Open Sans"/>
                <a:sym typeface="Open Sans"/>
              </a:defRPr>
            </a:lvl4pPr>
            <a:lvl5pPr marL="2286000" lvl="4" indent="-381000" rtl="0">
              <a:spcBef>
                <a:spcPts val="0"/>
              </a:spcBef>
              <a:spcAft>
                <a:spcPts val="0"/>
              </a:spcAft>
              <a:buClr>
                <a:schemeClr val="lt1"/>
              </a:buClr>
              <a:buSzPts val="2400"/>
              <a:buFont typeface="Open Sans"/>
              <a:buChar char="○"/>
              <a:defRPr sz="2400">
                <a:solidFill>
                  <a:schemeClr val="lt1"/>
                </a:solidFill>
                <a:latin typeface="Open Sans"/>
                <a:ea typeface="Open Sans"/>
                <a:cs typeface="Open Sans"/>
                <a:sym typeface="Open Sans"/>
              </a:defRPr>
            </a:lvl5pPr>
            <a:lvl6pPr marL="2743200" lvl="5" indent="-381000" rtl="0">
              <a:spcBef>
                <a:spcPts val="0"/>
              </a:spcBef>
              <a:spcAft>
                <a:spcPts val="0"/>
              </a:spcAft>
              <a:buClr>
                <a:schemeClr val="lt1"/>
              </a:buClr>
              <a:buSzPts val="2400"/>
              <a:buFont typeface="Open Sans"/>
              <a:buChar char="■"/>
              <a:defRPr sz="2400">
                <a:solidFill>
                  <a:schemeClr val="lt1"/>
                </a:solidFill>
                <a:latin typeface="Open Sans"/>
                <a:ea typeface="Open Sans"/>
                <a:cs typeface="Open Sans"/>
                <a:sym typeface="Open Sans"/>
              </a:defRPr>
            </a:lvl6pPr>
            <a:lvl7pPr marL="3200400" lvl="6" indent="-381000" rtl="0">
              <a:spcBef>
                <a:spcPts val="0"/>
              </a:spcBef>
              <a:spcAft>
                <a:spcPts val="0"/>
              </a:spcAft>
              <a:buClr>
                <a:schemeClr val="lt1"/>
              </a:buClr>
              <a:buSzPts val="2400"/>
              <a:buFont typeface="Open Sans"/>
              <a:buChar char="●"/>
              <a:defRPr sz="2400">
                <a:solidFill>
                  <a:schemeClr val="lt1"/>
                </a:solidFill>
                <a:latin typeface="Open Sans"/>
                <a:ea typeface="Open Sans"/>
                <a:cs typeface="Open Sans"/>
                <a:sym typeface="Open Sans"/>
              </a:defRPr>
            </a:lvl7pPr>
            <a:lvl8pPr marL="3657600" lvl="7" indent="-381000" rtl="0">
              <a:spcBef>
                <a:spcPts val="0"/>
              </a:spcBef>
              <a:spcAft>
                <a:spcPts val="0"/>
              </a:spcAft>
              <a:buClr>
                <a:schemeClr val="lt1"/>
              </a:buClr>
              <a:buSzPts val="2400"/>
              <a:buFont typeface="Open Sans"/>
              <a:buChar char="○"/>
              <a:defRPr sz="2400">
                <a:solidFill>
                  <a:schemeClr val="lt1"/>
                </a:solidFill>
                <a:latin typeface="Open Sans"/>
                <a:ea typeface="Open Sans"/>
                <a:cs typeface="Open Sans"/>
                <a:sym typeface="Open Sans"/>
              </a:defRPr>
            </a:lvl8pPr>
            <a:lvl9pPr marL="4114800" lvl="8" indent="-381000" rtl="0">
              <a:spcBef>
                <a:spcPts val="0"/>
              </a:spcBef>
              <a:spcAft>
                <a:spcPts val="0"/>
              </a:spcAft>
              <a:buClr>
                <a:schemeClr val="lt1"/>
              </a:buClr>
              <a:buSzPts val="2400"/>
              <a:buFont typeface="Open Sans"/>
              <a:buChar char="■"/>
              <a:defRPr sz="2400">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1 - Photo and Caption">
  <p:cSld name="CAPTION_ONLY_1">
    <p:spTree>
      <p:nvGrpSpPr>
        <p:cNvPr id="1" name="Shape 63"/>
        <p:cNvGrpSpPr/>
        <p:nvPr/>
      </p:nvGrpSpPr>
      <p:grpSpPr>
        <a:xfrm>
          <a:off x="0" y="0"/>
          <a:ext cx="0" cy="0"/>
          <a:chOff x="0" y="0"/>
          <a:chExt cx="0" cy="0"/>
        </a:xfrm>
      </p:grpSpPr>
      <p:sp>
        <p:nvSpPr>
          <p:cNvPr id="64" name="Google Shape;64;p12"/>
          <p:cNvSpPr txBox="1">
            <a:spLocks noGrp="1"/>
          </p:cNvSpPr>
          <p:nvPr>
            <p:ph type="body" idx="1"/>
          </p:nvPr>
        </p:nvSpPr>
        <p:spPr>
          <a:xfrm>
            <a:off x="914400" y="914400"/>
            <a:ext cx="2928300" cy="3406500"/>
          </a:xfrm>
          <a:prstGeom prst="rect">
            <a:avLst/>
          </a:prstGeom>
        </p:spPr>
        <p:txBody>
          <a:bodyPr spcFirstLastPara="1" wrap="square" lIns="91425" tIns="91425" rIns="91425" bIns="91425" anchor="t" anchorCtr="0">
            <a:normAutofit/>
          </a:bodyPr>
          <a:lstStyle>
            <a:lvl1pPr marL="457200" lvl="0" indent="-228600" rtl="0">
              <a:lnSpc>
                <a:spcPct val="100000"/>
              </a:lnSpc>
              <a:spcBef>
                <a:spcPts val="0"/>
              </a:spcBef>
              <a:spcAft>
                <a:spcPts val="0"/>
              </a:spcAft>
              <a:buClr>
                <a:srgbClr val="1A3561"/>
              </a:buClr>
              <a:buSzPts val="1800"/>
              <a:buFont typeface="Open Sans SemiBold"/>
              <a:buNone/>
              <a:defRPr>
                <a:solidFill>
                  <a:srgbClr val="1A3561"/>
                </a:solidFill>
                <a:latin typeface="Open Sans SemiBold"/>
                <a:ea typeface="Open Sans SemiBold"/>
                <a:cs typeface="Open Sans SemiBold"/>
                <a:sym typeface="Open Sans SemiBold"/>
              </a:defRPr>
            </a:lvl1pPr>
          </a:lstStyle>
          <a:p>
            <a:endParaRPr/>
          </a:p>
        </p:txBody>
      </p:sp>
      <p:sp>
        <p:nvSpPr>
          <p:cNvPr id="65" name="Google Shape;65;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6" name="Google Shape;66;p12"/>
          <p:cNvSpPr>
            <a:spLocks noGrp="1"/>
          </p:cNvSpPr>
          <p:nvPr>
            <p:ph type="pic" idx="2"/>
          </p:nvPr>
        </p:nvSpPr>
        <p:spPr>
          <a:xfrm>
            <a:off x="4343400" y="914400"/>
            <a:ext cx="4800600" cy="34065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2 - Big Number">
  <p:cSld name="BIG_NUMBER_1">
    <p:spTree>
      <p:nvGrpSpPr>
        <p:cNvPr id="1" name="Shape 67"/>
        <p:cNvGrpSpPr/>
        <p:nvPr/>
      </p:nvGrpSpPr>
      <p:grpSpPr>
        <a:xfrm>
          <a:off x="0" y="0"/>
          <a:ext cx="0" cy="0"/>
          <a:chOff x="0" y="0"/>
          <a:chExt cx="0" cy="0"/>
        </a:xfrm>
      </p:grpSpPr>
      <p:pic>
        <p:nvPicPr>
          <p:cNvPr id="68" name="Google Shape;68;p13"/>
          <p:cNvPicPr preferRelativeResize="0"/>
          <p:nvPr/>
        </p:nvPicPr>
        <p:blipFill>
          <a:blip r:embed="rId2">
            <a:alphaModFix/>
          </a:blip>
          <a:stretch>
            <a:fillRect/>
          </a:stretch>
        </p:blipFill>
        <p:spPr>
          <a:xfrm>
            <a:off x="0" y="0"/>
            <a:ext cx="9144003" cy="5143501"/>
          </a:xfrm>
          <a:prstGeom prst="rect">
            <a:avLst/>
          </a:prstGeom>
          <a:noFill/>
          <a:ln>
            <a:noFill/>
          </a:ln>
        </p:spPr>
      </p:pic>
      <p:sp>
        <p:nvSpPr>
          <p:cNvPr id="69" name="Google Shape;69;p13"/>
          <p:cNvSpPr txBox="1">
            <a:spLocks noGrp="1"/>
          </p:cNvSpPr>
          <p:nvPr>
            <p:ph type="title" hasCustomPrompt="1"/>
          </p:nvPr>
        </p:nvSpPr>
        <p:spPr>
          <a:xfrm>
            <a:off x="914400" y="914400"/>
            <a:ext cx="2802000" cy="11460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1A3561"/>
              </a:buClr>
              <a:buSzPts val="7200"/>
              <a:buFont typeface="Open Sans ExtraBold"/>
              <a:buNone/>
              <a:defRPr sz="7200">
                <a:solidFill>
                  <a:srgbClr val="1A3561"/>
                </a:solidFill>
                <a:latin typeface="Open Sans ExtraBold"/>
                <a:ea typeface="Open Sans ExtraBold"/>
                <a:cs typeface="Open Sans ExtraBold"/>
                <a:sym typeface="Open Sans ExtraBold"/>
              </a:defRPr>
            </a:lvl1pPr>
            <a:lvl2pPr lvl="1"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2pPr>
            <a:lvl3pPr lvl="2"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3pPr>
            <a:lvl4pPr lvl="3"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4pPr>
            <a:lvl5pPr lvl="4"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5pPr>
            <a:lvl6pPr lvl="5"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6pPr>
            <a:lvl7pPr lvl="6"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7pPr>
            <a:lvl8pPr lvl="7"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8pPr>
            <a:lvl9pPr lvl="8"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9pPr>
          </a:lstStyle>
          <a:p>
            <a:r>
              <a:t>xx%</a:t>
            </a:r>
          </a:p>
        </p:txBody>
      </p:sp>
      <p:sp>
        <p:nvSpPr>
          <p:cNvPr id="70" name="Google Shape;70;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1" name="Google Shape;71;p13"/>
          <p:cNvSpPr txBox="1">
            <a:spLocks noGrp="1"/>
          </p:cNvSpPr>
          <p:nvPr>
            <p:ph type="title" idx="2" hasCustomPrompt="1"/>
          </p:nvPr>
        </p:nvSpPr>
        <p:spPr>
          <a:xfrm>
            <a:off x="5486400" y="914400"/>
            <a:ext cx="2802000" cy="11460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1A3561"/>
              </a:buClr>
              <a:buSzPts val="7200"/>
              <a:buFont typeface="Open Sans ExtraBold"/>
              <a:buNone/>
              <a:defRPr sz="7200">
                <a:solidFill>
                  <a:srgbClr val="1A3561"/>
                </a:solidFill>
                <a:latin typeface="Open Sans ExtraBold"/>
                <a:ea typeface="Open Sans ExtraBold"/>
                <a:cs typeface="Open Sans ExtraBold"/>
                <a:sym typeface="Open Sans ExtraBold"/>
              </a:defRPr>
            </a:lvl1pPr>
            <a:lvl2pPr lvl="1"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2pPr>
            <a:lvl3pPr lvl="2"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3pPr>
            <a:lvl4pPr lvl="3"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4pPr>
            <a:lvl5pPr lvl="4"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5pPr>
            <a:lvl6pPr lvl="5"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6pPr>
            <a:lvl7pPr lvl="6"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7pPr>
            <a:lvl8pPr lvl="7"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8pPr>
            <a:lvl9pPr lvl="8"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9pPr>
          </a:lstStyle>
          <a:p>
            <a:r>
              <a:t>xx%</a:t>
            </a:r>
          </a:p>
        </p:txBody>
      </p:sp>
      <p:sp>
        <p:nvSpPr>
          <p:cNvPr id="72" name="Google Shape;72;p13"/>
          <p:cNvSpPr txBox="1">
            <a:spLocks noGrp="1"/>
          </p:cNvSpPr>
          <p:nvPr>
            <p:ph type="body" idx="1"/>
          </p:nvPr>
        </p:nvSpPr>
        <p:spPr>
          <a:xfrm>
            <a:off x="914400" y="2286000"/>
            <a:ext cx="2802000" cy="22254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1pPr>
            <a:lvl2pPr marL="914400" lvl="1"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2pPr>
            <a:lvl3pPr marL="1371600" lvl="2"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3pPr>
            <a:lvl4pPr marL="1828800" lvl="3"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4pPr>
            <a:lvl5pPr marL="2286000" lvl="4"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5pPr>
            <a:lvl6pPr marL="2743200" lvl="5"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6pPr>
            <a:lvl7pPr marL="3200400" lvl="6"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7pPr>
            <a:lvl8pPr marL="3657600" lvl="7"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8pPr>
            <a:lvl9pPr marL="4114800" lvl="8"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9pPr>
          </a:lstStyle>
          <a:p>
            <a:endParaRPr/>
          </a:p>
        </p:txBody>
      </p:sp>
      <p:sp>
        <p:nvSpPr>
          <p:cNvPr id="73" name="Google Shape;73;p13"/>
          <p:cNvSpPr txBox="1">
            <a:spLocks noGrp="1"/>
          </p:cNvSpPr>
          <p:nvPr>
            <p:ph type="body" idx="3"/>
          </p:nvPr>
        </p:nvSpPr>
        <p:spPr>
          <a:xfrm>
            <a:off x="5486400" y="2286000"/>
            <a:ext cx="2802000" cy="22254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1pPr>
            <a:lvl2pPr marL="914400" lvl="1"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2pPr>
            <a:lvl3pPr marL="1371600" lvl="2"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3pPr>
            <a:lvl4pPr marL="1828800" lvl="3"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4pPr>
            <a:lvl5pPr marL="2286000" lvl="4"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5pPr>
            <a:lvl6pPr marL="2743200" lvl="5"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6pPr>
            <a:lvl7pPr marL="3200400" lvl="6"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7pPr>
            <a:lvl8pPr marL="3657600" lvl="7"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8pPr>
            <a:lvl9pPr marL="4114800" lvl="8" indent="-355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3 - Two Presenters">
  <p:cSld name="BIG_NUMBER_1_1">
    <p:spTree>
      <p:nvGrpSpPr>
        <p:cNvPr id="1" name="Shape 74"/>
        <p:cNvGrpSpPr/>
        <p:nvPr/>
      </p:nvGrpSpPr>
      <p:grpSpPr>
        <a:xfrm>
          <a:off x="0" y="0"/>
          <a:ext cx="0" cy="0"/>
          <a:chOff x="0" y="0"/>
          <a:chExt cx="0" cy="0"/>
        </a:xfrm>
      </p:grpSpPr>
      <p:sp>
        <p:nvSpPr>
          <p:cNvPr id="75" name="Google Shape;7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6" name="Google Shape;76;p14"/>
          <p:cNvSpPr txBox="1">
            <a:spLocks noGrp="1"/>
          </p:cNvSpPr>
          <p:nvPr>
            <p:ph type="body" idx="1"/>
          </p:nvPr>
        </p:nvSpPr>
        <p:spPr>
          <a:xfrm>
            <a:off x="914400" y="3657600"/>
            <a:ext cx="2662200" cy="1056600"/>
          </a:xfrm>
          <a:prstGeom prst="rect">
            <a:avLst/>
          </a:prstGeom>
        </p:spPr>
        <p:txBody>
          <a:bodyPr spcFirstLastPara="1" wrap="square" lIns="91425" tIns="91425" rIns="91425" bIns="91425" anchor="t" anchorCtr="0">
            <a:normAutofit/>
          </a:bodyPr>
          <a:lstStyle>
            <a:lvl1pPr marL="457200" lvl="0"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1pPr>
            <a:lvl2pPr marL="914400" lvl="1"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2pPr>
            <a:lvl3pPr marL="1371600" lvl="2"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3pPr>
            <a:lvl4pPr marL="1828800" lvl="3"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4pPr>
            <a:lvl5pPr marL="2286000" lvl="4"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5pPr>
            <a:lvl6pPr marL="2743200" lvl="5"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6pPr>
            <a:lvl7pPr marL="3200400" lvl="6"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7pPr>
            <a:lvl8pPr marL="3657600" lvl="7"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8pPr>
            <a:lvl9pPr marL="4114800" lvl="8"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9pPr>
          </a:lstStyle>
          <a:p>
            <a:endParaRPr/>
          </a:p>
        </p:txBody>
      </p:sp>
      <p:sp>
        <p:nvSpPr>
          <p:cNvPr id="77" name="Google Shape;77;p14"/>
          <p:cNvSpPr txBox="1">
            <a:spLocks noGrp="1"/>
          </p:cNvSpPr>
          <p:nvPr>
            <p:ph type="title"/>
          </p:nvPr>
        </p:nvSpPr>
        <p:spPr>
          <a:xfrm>
            <a:off x="914400" y="2743200"/>
            <a:ext cx="2662200" cy="7986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1pPr>
            <a:lvl2pPr lvl="1">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2pPr>
            <a:lvl3pPr lvl="2">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3pPr>
            <a:lvl4pPr lvl="3">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4pPr>
            <a:lvl5pPr lvl="4">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5pPr>
            <a:lvl6pPr lvl="5">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6pPr>
            <a:lvl7pPr lvl="6">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7pPr>
            <a:lvl8pPr lvl="7">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8pPr>
            <a:lvl9pPr lvl="8">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9pPr>
          </a:lstStyle>
          <a:p>
            <a:endParaRPr/>
          </a:p>
        </p:txBody>
      </p:sp>
      <p:sp>
        <p:nvSpPr>
          <p:cNvPr id="78" name="Google Shape;78;p14"/>
          <p:cNvSpPr txBox="1">
            <a:spLocks noGrp="1"/>
          </p:cNvSpPr>
          <p:nvPr>
            <p:ph type="body" idx="2"/>
          </p:nvPr>
        </p:nvSpPr>
        <p:spPr>
          <a:xfrm>
            <a:off x="5486400" y="3657600"/>
            <a:ext cx="2662200" cy="1056600"/>
          </a:xfrm>
          <a:prstGeom prst="rect">
            <a:avLst/>
          </a:prstGeom>
        </p:spPr>
        <p:txBody>
          <a:bodyPr spcFirstLastPara="1" wrap="square" lIns="91425" tIns="91425" rIns="91425" bIns="91425" anchor="t" anchorCtr="0">
            <a:normAutofit/>
          </a:bodyPr>
          <a:lstStyle>
            <a:lvl1pPr marL="457200" lvl="0"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1pPr>
            <a:lvl2pPr marL="914400" lvl="1"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2pPr>
            <a:lvl3pPr marL="1371600" lvl="2"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3pPr>
            <a:lvl4pPr marL="1828800" lvl="3"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4pPr>
            <a:lvl5pPr marL="2286000" lvl="4"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5pPr>
            <a:lvl6pPr marL="2743200" lvl="5"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6pPr>
            <a:lvl7pPr marL="3200400" lvl="6"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7pPr>
            <a:lvl8pPr marL="3657600" lvl="7"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8pPr>
            <a:lvl9pPr marL="4114800" lvl="8" indent="-330200" algn="ctr" rtl="0">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9pPr>
          </a:lstStyle>
          <a:p>
            <a:endParaRPr/>
          </a:p>
        </p:txBody>
      </p:sp>
      <p:sp>
        <p:nvSpPr>
          <p:cNvPr id="79" name="Google Shape;79;p14"/>
          <p:cNvSpPr txBox="1">
            <a:spLocks noGrp="1"/>
          </p:cNvSpPr>
          <p:nvPr>
            <p:ph type="title" idx="3"/>
          </p:nvPr>
        </p:nvSpPr>
        <p:spPr>
          <a:xfrm>
            <a:off x="5486400" y="2743200"/>
            <a:ext cx="2662200" cy="7986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1pPr>
            <a:lvl2pPr lvl="1"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2pPr>
            <a:lvl3pPr lvl="2"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3pPr>
            <a:lvl4pPr lvl="3"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4pPr>
            <a:lvl5pPr lvl="4"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5pPr>
            <a:lvl6pPr lvl="5"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6pPr>
            <a:lvl7pPr lvl="6"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7pPr>
            <a:lvl8pPr lvl="7"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8pPr>
            <a:lvl9pPr lvl="8"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9pPr>
          </a:lstStyle>
          <a:p>
            <a:endParaRPr/>
          </a:p>
        </p:txBody>
      </p:sp>
      <p:sp>
        <p:nvSpPr>
          <p:cNvPr id="80" name="Google Shape;80;p14"/>
          <p:cNvSpPr>
            <a:spLocks noGrp="1"/>
          </p:cNvSpPr>
          <p:nvPr>
            <p:ph type="pic" idx="4"/>
          </p:nvPr>
        </p:nvSpPr>
        <p:spPr>
          <a:xfrm>
            <a:off x="1331100" y="640080"/>
            <a:ext cx="1828800" cy="1828800"/>
          </a:xfrm>
          <a:prstGeom prst="ellipse">
            <a:avLst/>
          </a:prstGeom>
          <a:noFill/>
          <a:ln>
            <a:noFill/>
          </a:ln>
        </p:spPr>
      </p:sp>
      <p:sp>
        <p:nvSpPr>
          <p:cNvPr id="81" name="Google Shape;81;p14"/>
          <p:cNvSpPr>
            <a:spLocks noGrp="1"/>
          </p:cNvSpPr>
          <p:nvPr>
            <p:ph type="pic" idx="5"/>
          </p:nvPr>
        </p:nvSpPr>
        <p:spPr>
          <a:xfrm>
            <a:off x="5903100" y="640080"/>
            <a:ext cx="1828800" cy="1828800"/>
          </a:xfrm>
          <a:prstGeom prst="ellipse">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4 - Three Presenters">
  <p:cSld name="BIG_NUMBER_1_1_1">
    <p:spTree>
      <p:nvGrpSpPr>
        <p:cNvPr id="1" name="Shape 82"/>
        <p:cNvGrpSpPr/>
        <p:nvPr/>
      </p:nvGrpSpPr>
      <p:grpSpPr>
        <a:xfrm>
          <a:off x="0" y="0"/>
          <a:ext cx="0" cy="0"/>
          <a:chOff x="0" y="0"/>
          <a:chExt cx="0" cy="0"/>
        </a:xfrm>
      </p:grpSpPr>
      <p:sp>
        <p:nvSpPr>
          <p:cNvPr id="83" name="Google Shape;8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4" name="Google Shape;84;p15"/>
          <p:cNvSpPr txBox="1">
            <a:spLocks noGrp="1"/>
          </p:cNvSpPr>
          <p:nvPr>
            <p:ph type="body" idx="1"/>
          </p:nvPr>
        </p:nvSpPr>
        <p:spPr>
          <a:xfrm>
            <a:off x="457200" y="3657600"/>
            <a:ext cx="2662200" cy="798600"/>
          </a:xfrm>
          <a:prstGeom prst="rect">
            <a:avLst/>
          </a:prstGeom>
        </p:spPr>
        <p:txBody>
          <a:bodyPr spcFirstLastPara="1" wrap="square" lIns="91425" tIns="91425" rIns="91425" bIns="91425" anchor="t" anchorCtr="0">
            <a:normAutofit/>
          </a:bodyPr>
          <a:lstStyle>
            <a:lvl1pPr marL="457200" lvl="0"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1pPr>
            <a:lvl2pPr marL="914400" lvl="1"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2pPr>
            <a:lvl3pPr marL="1371600" lvl="2"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3pPr>
            <a:lvl4pPr marL="1828800" lvl="3"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4pPr>
            <a:lvl5pPr marL="2286000" lvl="4"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5pPr>
            <a:lvl6pPr marL="2743200" lvl="5"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6pPr>
            <a:lvl7pPr marL="3200400" lvl="6"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7pPr>
            <a:lvl8pPr marL="3657600" lvl="7"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8pPr>
            <a:lvl9pPr marL="4114800" lvl="8"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9pPr>
          </a:lstStyle>
          <a:p>
            <a:endParaRPr/>
          </a:p>
        </p:txBody>
      </p:sp>
      <p:sp>
        <p:nvSpPr>
          <p:cNvPr id="85" name="Google Shape;85;p15"/>
          <p:cNvSpPr txBox="1">
            <a:spLocks noGrp="1"/>
          </p:cNvSpPr>
          <p:nvPr>
            <p:ph type="title"/>
          </p:nvPr>
        </p:nvSpPr>
        <p:spPr>
          <a:xfrm>
            <a:off x="457200" y="2743200"/>
            <a:ext cx="2662200" cy="7986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1pPr>
            <a:lvl2pPr lvl="1"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2pPr>
            <a:lvl3pPr lvl="2"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3pPr>
            <a:lvl4pPr lvl="3"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4pPr>
            <a:lvl5pPr lvl="4"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5pPr>
            <a:lvl6pPr lvl="5"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6pPr>
            <a:lvl7pPr lvl="6"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7pPr>
            <a:lvl8pPr lvl="7"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8pPr>
            <a:lvl9pPr lvl="8"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9pPr>
          </a:lstStyle>
          <a:p>
            <a:endParaRPr/>
          </a:p>
        </p:txBody>
      </p:sp>
      <p:sp>
        <p:nvSpPr>
          <p:cNvPr id="86" name="Google Shape;86;p15"/>
          <p:cNvSpPr txBox="1">
            <a:spLocks noGrp="1"/>
          </p:cNvSpPr>
          <p:nvPr>
            <p:ph type="body" idx="2"/>
          </p:nvPr>
        </p:nvSpPr>
        <p:spPr>
          <a:xfrm>
            <a:off x="5943600" y="3657600"/>
            <a:ext cx="2662200" cy="798600"/>
          </a:xfrm>
          <a:prstGeom prst="rect">
            <a:avLst/>
          </a:prstGeom>
        </p:spPr>
        <p:txBody>
          <a:bodyPr spcFirstLastPara="1" wrap="square" lIns="91425" tIns="91425" rIns="91425" bIns="91425" anchor="t" anchorCtr="0">
            <a:normAutofit/>
          </a:bodyPr>
          <a:lstStyle>
            <a:lvl1pPr marL="457200" lvl="0"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1pPr>
            <a:lvl2pPr marL="914400" lvl="1"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2pPr>
            <a:lvl3pPr marL="1371600" lvl="2"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3pPr>
            <a:lvl4pPr marL="1828800" lvl="3"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4pPr>
            <a:lvl5pPr marL="2286000" lvl="4"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5pPr>
            <a:lvl6pPr marL="2743200" lvl="5"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6pPr>
            <a:lvl7pPr marL="3200400" lvl="6"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7pPr>
            <a:lvl8pPr marL="3657600" lvl="7"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8pPr>
            <a:lvl9pPr marL="4114800" lvl="8"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9pPr>
          </a:lstStyle>
          <a:p>
            <a:endParaRPr/>
          </a:p>
        </p:txBody>
      </p:sp>
      <p:sp>
        <p:nvSpPr>
          <p:cNvPr id="87" name="Google Shape;87;p15"/>
          <p:cNvSpPr txBox="1">
            <a:spLocks noGrp="1"/>
          </p:cNvSpPr>
          <p:nvPr>
            <p:ph type="title" idx="3"/>
          </p:nvPr>
        </p:nvSpPr>
        <p:spPr>
          <a:xfrm>
            <a:off x="5943600" y="2743200"/>
            <a:ext cx="2662200" cy="7986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1pPr>
            <a:lvl2pPr lvl="1"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2pPr>
            <a:lvl3pPr lvl="2"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3pPr>
            <a:lvl4pPr lvl="3"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4pPr>
            <a:lvl5pPr lvl="4"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5pPr>
            <a:lvl6pPr lvl="5"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6pPr>
            <a:lvl7pPr lvl="6"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7pPr>
            <a:lvl8pPr lvl="7"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8pPr>
            <a:lvl9pPr lvl="8"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9pPr>
          </a:lstStyle>
          <a:p>
            <a:endParaRPr/>
          </a:p>
        </p:txBody>
      </p:sp>
      <p:sp>
        <p:nvSpPr>
          <p:cNvPr id="88" name="Google Shape;88;p15"/>
          <p:cNvSpPr>
            <a:spLocks noGrp="1"/>
          </p:cNvSpPr>
          <p:nvPr>
            <p:ph type="pic" idx="4"/>
          </p:nvPr>
        </p:nvSpPr>
        <p:spPr>
          <a:xfrm>
            <a:off x="873900" y="640080"/>
            <a:ext cx="1828800" cy="1828800"/>
          </a:xfrm>
          <a:prstGeom prst="ellipse">
            <a:avLst/>
          </a:prstGeom>
          <a:noFill/>
          <a:ln>
            <a:noFill/>
          </a:ln>
        </p:spPr>
      </p:sp>
      <p:sp>
        <p:nvSpPr>
          <p:cNvPr id="89" name="Google Shape;89;p15"/>
          <p:cNvSpPr>
            <a:spLocks noGrp="1"/>
          </p:cNvSpPr>
          <p:nvPr>
            <p:ph type="pic" idx="5"/>
          </p:nvPr>
        </p:nvSpPr>
        <p:spPr>
          <a:xfrm>
            <a:off x="6360300" y="640080"/>
            <a:ext cx="1828800" cy="1828800"/>
          </a:xfrm>
          <a:prstGeom prst="ellipse">
            <a:avLst/>
          </a:prstGeom>
          <a:noFill/>
          <a:ln>
            <a:noFill/>
          </a:ln>
        </p:spPr>
      </p:sp>
      <p:sp>
        <p:nvSpPr>
          <p:cNvPr id="90" name="Google Shape;90;p15"/>
          <p:cNvSpPr txBox="1">
            <a:spLocks noGrp="1"/>
          </p:cNvSpPr>
          <p:nvPr>
            <p:ph type="body" idx="6"/>
          </p:nvPr>
        </p:nvSpPr>
        <p:spPr>
          <a:xfrm>
            <a:off x="3200400" y="3657600"/>
            <a:ext cx="2662200" cy="798600"/>
          </a:xfrm>
          <a:prstGeom prst="rect">
            <a:avLst/>
          </a:prstGeom>
        </p:spPr>
        <p:txBody>
          <a:bodyPr spcFirstLastPara="1" wrap="square" lIns="91425" tIns="91425" rIns="91425" bIns="91425" anchor="t" anchorCtr="0">
            <a:normAutofit/>
          </a:bodyPr>
          <a:lstStyle>
            <a:lvl1pPr marL="457200" lvl="0"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1pPr>
            <a:lvl2pPr marL="914400" lvl="1"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2pPr>
            <a:lvl3pPr marL="1371600" lvl="2"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3pPr>
            <a:lvl4pPr marL="1828800" lvl="3"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4pPr>
            <a:lvl5pPr marL="2286000" lvl="4"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5pPr>
            <a:lvl6pPr marL="2743200" lvl="5"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6pPr>
            <a:lvl7pPr marL="3200400" lvl="6"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7pPr>
            <a:lvl8pPr marL="3657600" lvl="7"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8pPr>
            <a:lvl9pPr marL="4114800" lvl="8" indent="-355600" algn="ctr"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9pPr>
          </a:lstStyle>
          <a:p>
            <a:endParaRPr/>
          </a:p>
        </p:txBody>
      </p:sp>
      <p:sp>
        <p:nvSpPr>
          <p:cNvPr id="91" name="Google Shape;91;p15"/>
          <p:cNvSpPr txBox="1">
            <a:spLocks noGrp="1"/>
          </p:cNvSpPr>
          <p:nvPr>
            <p:ph type="title" idx="7"/>
          </p:nvPr>
        </p:nvSpPr>
        <p:spPr>
          <a:xfrm>
            <a:off x="3200400" y="2743200"/>
            <a:ext cx="2662200" cy="7986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1pPr>
            <a:lvl2pPr lvl="1"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2pPr>
            <a:lvl3pPr lvl="2"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3pPr>
            <a:lvl4pPr lvl="3"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4pPr>
            <a:lvl5pPr lvl="4"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5pPr>
            <a:lvl6pPr lvl="5"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6pPr>
            <a:lvl7pPr lvl="6"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7pPr>
            <a:lvl8pPr lvl="7"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8pPr>
            <a:lvl9pPr lvl="8" rtl="0">
              <a:spcBef>
                <a:spcPts val="0"/>
              </a:spcBef>
              <a:spcAft>
                <a:spcPts val="0"/>
              </a:spcAft>
              <a:buClr>
                <a:srgbClr val="1A3561"/>
              </a:buClr>
              <a:buSzPts val="2000"/>
              <a:buFont typeface="Open Sans"/>
              <a:buNone/>
              <a:defRPr sz="2000" b="1">
                <a:solidFill>
                  <a:srgbClr val="1A3561"/>
                </a:solidFill>
                <a:latin typeface="Open Sans"/>
                <a:ea typeface="Open Sans"/>
                <a:cs typeface="Open Sans"/>
                <a:sym typeface="Open Sans"/>
              </a:defRPr>
            </a:lvl9pPr>
          </a:lstStyle>
          <a:p>
            <a:endParaRPr/>
          </a:p>
        </p:txBody>
      </p:sp>
      <p:sp>
        <p:nvSpPr>
          <p:cNvPr id="92" name="Google Shape;92;p15"/>
          <p:cNvSpPr>
            <a:spLocks noGrp="1"/>
          </p:cNvSpPr>
          <p:nvPr>
            <p:ph type="pic" idx="8"/>
          </p:nvPr>
        </p:nvSpPr>
        <p:spPr>
          <a:xfrm>
            <a:off x="3617100" y="640080"/>
            <a:ext cx="1828800" cy="1828800"/>
          </a:xfrm>
          <a:prstGeom prst="ellipse">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 - Title and body">
  <p:cSld name="TITLE_AND_BODY_2">
    <p:spTree>
      <p:nvGrpSpPr>
        <p:cNvPr id="1" name="Shape 20"/>
        <p:cNvGrpSpPr/>
        <p:nvPr/>
      </p:nvGrpSpPr>
      <p:grpSpPr>
        <a:xfrm>
          <a:off x="0" y="0"/>
          <a:ext cx="0" cy="0"/>
          <a:chOff x="0" y="0"/>
          <a:chExt cx="0" cy="0"/>
        </a:xfrm>
      </p:grpSpPr>
      <p:pic>
        <p:nvPicPr>
          <p:cNvPr id="21" name="Google Shape;21;p4"/>
          <p:cNvPicPr preferRelativeResize="0"/>
          <p:nvPr/>
        </p:nvPicPr>
        <p:blipFill>
          <a:blip r:embed="rId2">
            <a:alphaModFix/>
          </a:blip>
          <a:stretch>
            <a:fillRect/>
          </a:stretch>
        </p:blipFill>
        <p:spPr>
          <a:xfrm>
            <a:off x="0" y="0"/>
            <a:ext cx="9144003" cy="5143501"/>
          </a:xfrm>
          <a:prstGeom prst="rect">
            <a:avLst/>
          </a:prstGeom>
          <a:noFill/>
          <a:ln>
            <a:noFill/>
          </a:ln>
        </p:spPr>
      </p:pic>
      <p:sp>
        <p:nvSpPr>
          <p:cNvPr id="22" name="Google Shape;22;p4"/>
          <p:cNvSpPr txBox="1">
            <a:spLocks noGrp="1"/>
          </p:cNvSpPr>
          <p:nvPr>
            <p:ph type="title"/>
          </p:nvPr>
        </p:nvSpPr>
        <p:spPr>
          <a:xfrm>
            <a:off x="914400" y="914400"/>
            <a:ext cx="4735800" cy="114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1A3561"/>
              </a:buClr>
              <a:buSzPts val="2400"/>
              <a:buFont typeface="Open Sans ExtraBold"/>
              <a:buNone/>
              <a:defRPr sz="2400">
                <a:solidFill>
                  <a:srgbClr val="1A3561"/>
                </a:solidFill>
                <a:latin typeface="Open Sans ExtraBold"/>
                <a:ea typeface="Open Sans ExtraBold"/>
                <a:cs typeface="Open Sans ExtraBold"/>
                <a:sym typeface="Open Sa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4"/>
          <p:cNvSpPr txBox="1">
            <a:spLocks noGrp="1"/>
          </p:cNvSpPr>
          <p:nvPr>
            <p:ph type="body" idx="1"/>
          </p:nvPr>
        </p:nvSpPr>
        <p:spPr>
          <a:xfrm>
            <a:off x="914400" y="2286000"/>
            <a:ext cx="5491500" cy="23772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1pPr>
            <a:lvl2pPr marL="914400" lvl="1"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2pPr>
            <a:lvl3pPr marL="1371600" lvl="2"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3pPr>
            <a:lvl4pPr marL="1828800" lvl="3"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4pPr>
            <a:lvl5pPr marL="2286000" lvl="4"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5pPr>
            <a:lvl6pPr marL="2743200" lvl="5"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6pPr>
            <a:lvl7pPr marL="3200400" lvl="6"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7pPr>
            <a:lvl8pPr marL="3657600" lvl="7"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8pPr>
            <a:lvl9pPr marL="4114800" lvl="8"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 - Title only">
  <p:cSld name="TITLE_AND_BODY_1">
    <p:spTree>
      <p:nvGrpSpPr>
        <p:cNvPr id="1" name="Shape 25"/>
        <p:cNvGrpSpPr/>
        <p:nvPr/>
      </p:nvGrpSpPr>
      <p:grpSpPr>
        <a:xfrm>
          <a:off x="0" y="0"/>
          <a:ext cx="0" cy="0"/>
          <a:chOff x="0" y="0"/>
          <a:chExt cx="0" cy="0"/>
        </a:xfrm>
      </p:grpSpPr>
      <p:pic>
        <p:nvPicPr>
          <p:cNvPr id="26" name="Google Shape;26;p5"/>
          <p:cNvPicPr preferRelativeResize="0"/>
          <p:nvPr/>
        </p:nvPicPr>
        <p:blipFill>
          <a:blip r:embed="rId2">
            <a:alphaModFix/>
          </a:blip>
          <a:stretch>
            <a:fillRect/>
          </a:stretch>
        </p:blipFill>
        <p:spPr>
          <a:xfrm>
            <a:off x="0" y="0"/>
            <a:ext cx="9144003" cy="5143501"/>
          </a:xfrm>
          <a:prstGeom prst="rect">
            <a:avLst/>
          </a:prstGeom>
          <a:noFill/>
          <a:ln>
            <a:noFill/>
          </a:ln>
        </p:spPr>
      </p:pic>
      <p:sp>
        <p:nvSpPr>
          <p:cNvPr id="27" name="Google Shape;27;p5"/>
          <p:cNvSpPr txBox="1">
            <a:spLocks noGrp="1"/>
          </p:cNvSpPr>
          <p:nvPr>
            <p:ph type="title"/>
          </p:nvPr>
        </p:nvSpPr>
        <p:spPr>
          <a:xfrm>
            <a:off x="914400" y="914400"/>
            <a:ext cx="4735800" cy="14172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1A3561"/>
              </a:buClr>
              <a:buSzPts val="2400"/>
              <a:buFont typeface="Open Sans ExtraBold"/>
              <a:buNone/>
              <a:defRPr sz="2400">
                <a:solidFill>
                  <a:srgbClr val="1A3561"/>
                </a:solidFill>
                <a:latin typeface="Open Sans ExtraBold"/>
                <a:ea typeface="Open Sans ExtraBold"/>
                <a:cs typeface="Open Sans ExtraBold"/>
                <a:sym typeface="Open Sa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 - Title and two columns">
  <p:cSld name="TITLE_AND_TWO_COLUMNS_1">
    <p:spTree>
      <p:nvGrpSpPr>
        <p:cNvPr id="1" name="Shape 29"/>
        <p:cNvGrpSpPr/>
        <p:nvPr/>
      </p:nvGrpSpPr>
      <p:grpSpPr>
        <a:xfrm>
          <a:off x="0" y="0"/>
          <a:ext cx="0" cy="0"/>
          <a:chOff x="0" y="0"/>
          <a:chExt cx="0" cy="0"/>
        </a:xfrm>
      </p:grpSpPr>
      <p:pic>
        <p:nvPicPr>
          <p:cNvPr id="30" name="Google Shape;30;p6"/>
          <p:cNvPicPr preferRelativeResize="0"/>
          <p:nvPr/>
        </p:nvPicPr>
        <p:blipFill>
          <a:blip r:embed="rId2">
            <a:alphaModFix/>
          </a:blip>
          <a:stretch>
            <a:fillRect/>
          </a:stretch>
        </p:blipFill>
        <p:spPr>
          <a:xfrm>
            <a:off x="0" y="0"/>
            <a:ext cx="9144003" cy="5143501"/>
          </a:xfrm>
          <a:prstGeom prst="rect">
            <a:avLst/>
          </a:prstGeom>
          <a:noFill/>
          <a:ln>
            <a:noFill/>
          </a:ln>
        </p:spPr>
      </p:pic>
      <p:sp>
        <p:nvSpPr>
          <p:cNvPr id="31" name="Google Shape;31;p6"/>
          <p:cNvSpPr txBox="1">
            <a:spLocks noGrp="1"/>
          </p:cNvSpPr>
          <p:nvPr>
            <p:ph type="title"/>
          </p:nvPr>
        </p:nvSpPr>
        <p:spPr>
          <a:xfrm>
            <a:off x="914400" y="914400"/>
            <a:ext cx="75582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400"/>
              <a:buFont typeface="Open Sans ExtraBold"/>
              <a:buNone/>
              <a:defRPr sz="2400">
                <a:solidFill>
                  <a:schemeClr val="lt1"/>
                </a:solidFill>
                <a:latin typeface="Open Sans ExtraBold"/>
                <a:ea typeface="Open Sans ExtraBold"/>
                <a:cs typeface="Open Sans ExtraBold"/>
                <a:sym typeface="Open Sa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 name="Google Shape;32;p6"/>
          <p:cNvSpPr txBox="1">
            <a:spLocks noGrp="1"/>
          </p:cNvSpPr>
          <p:nvPr>
            <p:ph type="body" idx="1"/>
          </p:nvPr>
        </p:nvSpPr>
        <p:spPr>
          <a:xfrm>
            <a:off x="914400" y="2286000"/>
            <a:ext cx="3228300" cy="22254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1pPr>
            <a:lvl2pPr marL="914400" lvl="1"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2pPr>
            <a:lvl3pPr marL="1371600" lvl="2"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3pPr>
            <a:lvl4pPr marL="1828800" lvl="3"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4pPr>
            <a:lvl5pPr marL="2286000" lvl="4"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5pPr>
            <a:lvl6pPr marL="2743200" lvl="5"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6pPr>
            <a:lvl7pPr marL="3200400" lvl="6"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7pPr>
            <a:lvl8pPr marL="3657600" lvl="7"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8pPr>
            <a:lvl9pPr marL="4114800" lvl="8"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4" name="Google Shape;34;p6"/>
          <p:cNvSpPr txBox="1">
            <a:spLocks noGrp="1"/>
          </p:cNvSpPr>
          <p:nvPr>
            <p:ph type="body" idx="2"/>
          </p:nvPr>
        </p:nvSpPr>
        <p:spPr>
          <a:xfrm>
            <a:off x="4572000" y="2286000"/>
            <a:ext cx="3228300" cy="22254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1pPr>
            <a:lvl2pPr marL="914400" lvl="1"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2pPr>
            <a:lvl3pPr marL="1371600" lvl="2"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3pPr>
            <a:lvl4pPr marL="1828800" lvl="3"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4pPr>
            <a:lvl5pPr marL="2286000" lvl="4"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5pPr>
            <a:lvl6pPr marL="2743200" lvl="5"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6pPr>
            <a:lvl7pPr marL="3200400" lvl="6"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7pPr>
            <a:lvl8pPr marL="3657600" lvl="7"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8pPr>
            <a:lvl9pPr marL="4114800" lvl="8" indent="-355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8 - Two column comparison">
  <p:cSld name="TITLE_AND_TWO_COLUMNS_1_1">
    <p:spTree>
      <p:nvGrpSpPr>
        <p:cNvPr id="1" name="Shape 35"/>
        <p:cNvGrpSpPr/>
        <p:nvPr/>
      </p:nvGrpSpPr>
      <p:grpSpPr>
        <a:xfrm>
          <a:off x="0" y="0"/>
          <a:ext cx="0" cy="0"/>
          <a:chOff x="0" y="0"/>
          <a:chExt cx="0" cy="0"/>
        </a:xfrm>
      </p:grpSpPr>
      <p:pic>
        <p:nvPicPr>
          <p:cNvPr id="36" name="Google Shape;36;p7"/>
          <p:cNvPicPr preferRelativeResize="0"/>
          <p:nvPr/>
        </p:nvPicPr>
        <p:blipFill>
          <a:blip r:embed="rId2">
            <a:alphaModFix/>
          </a:blip>
          <a:stretch>
            <a:fillRect/>
          </a:stretch>
        </p:blipFill>
        <p:spPr>
          <a:xfrm>
            <a:off x="0" y="0"/>
            <a:ext cx="9144003" cy="5143501"/>
          </a:xfrm>
          <a:prstGeom prst="rect">
            <a:avLst/>
          </a:prstGeom>
          <a:noFill/>
          <a:ln>
            <a:noFill/>
          </a:ln>
        </p:spPr>
      </p:pic>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8" name="Google Shape;38;p7"/>
          <p:cNvSpPr txBox="1">
            <a:spLocks noGrp="1"/>
          </p:cNvSpPr>
          <p:nvPr>
            <p:ph type="title"/>
          </p:nvPr>
        </p:nvSpPr>
        <p:spPr>
          <a:xfrm>
            <a:off x="914400" y="914400"/>
            <a:ext cx="3044100" cy="856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1A3561"/>
              </a:buClr>
              <a:buSzPts val="2000"/>
              <a:buFont typeface="Open Sans ExtraBold"/>
              <a:buNone/>
              <a:defRPr sz="2000">
                <a:solidFill>
                  <a:srgbClr val="1A3561"/>
                </a:solidFill>
                <a:latin typeface="Open Sans ExtraBold"/>
                <a:ea typeface="Open Sans ExtraBold"/>
                <a:cs typeface="Open Sans ExtraBold"/>
                <a:sym typeface="Open Sa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7"/>
          <p:cNvSpPr txBox="1">
            <a:spLocks noGrp="1"/>
          </p:cNvSpPr>
          <p:nvPr>
            <p:ph type="body" idx="1"/>
          </p:nvPr>
        </p:nvSpPr>
        <p:spPr>
          <a:xfrm>
            <a:off x="914400" y="2286000"/>
            <a:ext cx="3044100" cy="24480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1pPr>
            <a:lvl2pPr marL="914400" lvl="1"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2pPr>
            <a:lvl3pPr marL="1371600" lvl="2"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3pPr>
            <a:lvl4pPr marL="1828800" lvl="3"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4pPr>
            <a:lvl5pPr marL="2286000" lvl="4"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5pPr>
            <a:lvl6pPr marL="2743200" lvl="5"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6pPr>
            <a:lvl7pPr marL="3200400" lvl="6"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7pPr>
            <a:lvl8pPr marL="3657600" lvl="7"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8pPr>
            <a:lvl9pPr marL="4114800" lvl="8"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9pPr>
          </a:lstStyle>
          <a:p>
            <a:endParaRPr/>
          </a:p>
        </p:txBody>
      </p:sp>
      <p:sp>
        <p:nvSpPr>
          <p:cNvPr id="40" name="Google Shape;40;p7"/>
          <p:cNvSpPr txBox="1">
            <a:spLocks noGrp="1"/>
          </p:cNvSpPr>
          <p:nvPr>
            <p:ph type="title" idx="2"/>
          </p:nvPr>
        </p:nvSpPr>
        <p:spPr>
          <a:xfrm>
            <a:off x="5486400" y="914400"/>
            <a:ext cx="3044100" cy="856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1A3561"/>
              </a:buClr>
              <a:buSzPts val="2000"/>
              <a:buFont typeface="Open Sans ExtraBold"/>
              <a:buNone/>
              <a:defRPr sz="2000">
                <a:solidFill>
                  <a:srgbClr val="1A3561"/>
                </a:solidFill>
                <a:latin typeface="Open Sans ExtraBold"/>
                <a:ea typeface="Open Sans ExtraBold"/>
                <a:cs typeface="Open Sans ExtraBold"/>
                <a:sym typeface="Open Sa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 name="Google Shape;41;p7"/>
          <p:cNvSpPr txBox="1">
            <a:spLocks noGrp="1"/>
          </p:cNvSpPr>
          <p:nvPr>
            <p:ph type="body" idx="3"/>
          </p:nvPr>
        </p:nvSpPr>
        <p:spPr>
          <a:xfrm>
            <a:off x="5486400" y="2286000"/>
            <a:ext cx="3044100" cy="24480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1pPr>
            <a:lvl2pPr marL="914400" lvl="1"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2pPr>
            <a:lvl3pPr marL="1371600" lvl="2"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3pPr>
            <a:lvl4pPr marL="1828800" lvl="3"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4pPr>
            <a:lvl5pPr marL="2286000" lvl="4"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5pPr>
            <a:lvl6pPr marL="2743200" lvl="5"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6pPr>
            <a:lvl7pPr marL="3200400" lvl="6"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7pPr>
            <a:lvl8pPr marL="3657600" lvl="7"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8pPr>
            <a:lvl9pPr marL="4114800" lvl="8"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 - Main point">
  <p:cSld name="MAIN_POINT_1">
    <p:spTree>
      <p:nvGrpSpPr>
        <p:cNvPr id="1" name="Shape 42"/>
        <p:cNvGrpSpPr/>
        <p:nvPr/>
      </p:nvGrpSpPr>
      <p:grpSpPr>
        <a:xfrm>
          <a:off x="0" y="0"/>
          <a:ext cx="0" cy="0"/>
          <a:chOff x="0" y="0"/>
          <a:chExt cx="0" cy="0"/>
        </a:xfrm>
      </p:grpSpPr>
      <p:pic>
        <p:nvPicPr>
          <p:cNvPr id="43" name="Google Shape;43;p8"/>
          <p:cNvPicPr preferRelativeResize="0"/>
          <p:nvPr/>
        </p:nvPicPr>
        <p:blipFill>
          <a:blip r:embed="rId2">
            <a:alphaModFix/>
          </a:blip>
          <a:stretch>
            <a:fillRect/>
          </a:stretch>
        </p:blipFill>
        <p:spPr>
          <a:xfrm>
            <a:off x="0" y="0"/>
            <a:ext cx="9144003" cy="5143501"/>
          </a:xfrm>
          <a:prstGeom prst="rect">
            <a:avLst/>
          </a:prstGeom>
          <a:noFill/>
          <a:ln>
            <a:noFill/>
          </a:ln>
        </p:spPr>
      </p:pic>
      <p:sp>
        <p:nvSpPr>
          <p:cNvPr id="44" name="Google Shape;4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1A3561"/>
              </a:buClr>
              <a:buSzPts val="4800"/>
              <a:buFont typeface="Open Sans ExtraBold"/>
              <a:buNone/>
              <a:defRPr sz="4800">
                <a:solidFill>
                  <a:srgbClr val="1A3561"/>
                </a:solidFill>
                <a:latin typeface="Open Sans ExtraBold"/>
                <a:ea typeface="Open Sans ExtraBold"/>
                <a:cs typeface="Open Sans ExtraBold"/>
                <a:sym typeface="Open Sans ExtraBold"/>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5" name="Google Shape;4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 - Title and body and photo">
  <p:cSld name="SECTION_TITLE_AND_DESCRIPTION_1">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914400" y="914400"/>
            <a:ext cx="3113700" cy="10650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1A3561"/>
              </a:buClr>
              <a:buSzPts val="2400"/>
              <a:buFont typeface="Open Sans ExtraBold"/>
              <a:buNone/>
              <a:defRPr sz="2400">
                <a:solidFill>
                  <a:srgbClr val="1A3561"/>
                </a:solidFill>
                <a:latin typeface="Open Sans ExtraBold"/>
                <a:ea typeface="Open Sans ExtraBold"/>
                <a:cs typeface="Open Sans ExtraBold"/>
                <a:sym typeface="Open Sa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9" name="Google Shape;49;p9"/>
          <p:cNvSpPr txBox="1">
            <a:spLocks noGrp="1"/>
          </p:cNvSpPr>
          <p:nvPr>
            <p:ph type="body" idx="1"/>
          </p:nvPr>
        </p:nvSpPr>
        <p:spPr>
          <a:xfrm>
            <a:off x="914400" y="2286000"/>
            <a:ext cx="2985900" cy="18345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1pPr>
            <a:lvl2pPr marL="914400" lvl="1"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2pPr>
            <a:lvl3pPr marL="1371600" lvl="2"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3pPr>
            <a:lvl4pPr marL="1828800" lvl="3"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4pPr>
            <a:lvl5pPr marL="2286000" lvl="4"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5pPr>
            <a:lvl6pPr marL="2743200" lvl="5"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6pPr>
            <a:lvl7pPr marL="3200400" lvl="6"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7pPr>
            <a:lvl8pPr marL="3657600" lvl="7"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8pPr>
            <a:lvl9pPr marL="4114800" lvl="8"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9pPr>
          </a:lstStyle>
          <a:p>
            <a:endParaRPr/>
          </a:p>
        </p:txBody>
      </p:sp>
      <p:sp>
        <p:nvSpPr>
          <p:cNvPr id="50" name="Google Shape;50;p9"/>
          <p:cNvSpPr txBox="1"/>
          <p:nvPr/>
        </p:nvSpPr>
        <p:spPr>
          <a:xfrm>
            <a:off x="914400" y="914400"/>
            <a:ext cx="3088500" cy="9246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endParaRPr sz="2400">
              <a:solidFill>
                <a:srgbClr val="1A3561"/>
              </a:solidFill>
              <a:latin typeface="Open Sans ExtraBold"/>
              <a:ea typeface="Open Sans ExtraBold"/>
              <a:cs typeface="Open Sans ExtraBold"/>
              <a:sym typeface="Open Sans ExtraBold"/>
            </a:endParaRPr>
          </a:p>
        </p:txBody>
      </p:sp>
      <p:sp>
        <p:nvSpPr>
          <p:cNvPr id="51" name="Google Shape;51;p9"/>
          <p:cNvSpPr>
            <a:spLocks noGrp="1"/>
          </p:cNvSpPr>
          <p:nvPr>
            <p:ph type="pic" idx="2"/>
          </p:nvPr>
        </p:nvSpPr>
        <p:spPr>
          <a:xfrm>
            <a:off x="5468100" y="0"/>
            <a:ext cx="3675900" cy="51435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9 - Section title and description">
  <p:cSld name="SECTION_TITLE_AND_DESCRIPTION_1_1">
    <p:spTree>
      <p:nvGrpSpPr>
        <p:cNvPr id="1" name="Shape 52"/>
        <p:cNvGrpSpPr/>
        <p:nvPr/>
      </p:nvGrpSpPr>
      <p:grpSpPr>
        <a:xfrm>
          <a:off x="0" y="0"/>
          <a:ext cx="0" cy="0"/>
          <a:chOff x="0" y="0"/>
          <a:chExt cx="0" cy="0"/>
        </a:xfrm>
      </p:grpSpPr>
      <p:pic>
        <p:nvPicPr>
          <p:cNvPr id="53" name="Google Shape;53;p10"/>
          <p:cNvPicPr preferRelativeResize="0"/>
          <p:nvPr/>
        </p:nvPicPr>
        <p:blipFill>
          <a:blip r:embed="rId2">
            <a:alphaModFix/>
          </a:blip>
          <a:stretch>
            <a:fillRect/>
          </a:stretch>
        </p:blipFill>
        <p:spPr>
          <a:xfrm>
            <a:off x="0" y="0"/>
            <a:ext cx="9144003" cy="5143501"/>
          </a:xfrm>
          <a:prstGeom prst="rect">
            <a:avLst/>
          </a:prstGeom>
          <a:noFill/>
          <a:ln>
            <a:noFill/>
          </a:ln>
        </p:spPr>
      </p:pic>
      <p:sp>
        <p:nvSpPr>
          <p:cNvPr id="54" name="Google Shape;54;p10"/>
          <p:cNvSpPr txBox="1">
            <a:spLocks noGrp="1"/>
          </p:cNvSpPr>
          <p:nvPr>
            <p:ph type="title"/>
          </p:nvPr>
        </p:nvSpPr>
        <p:spPr>
          <a:xfrm>
            <a:off x="914400" y="914400"/>
            <a:ext cx="3113700" cy="10650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1A3561"/>
              </a:buClr>
              <a:buSzPts val="2400"/>
              <a:buFont typeface="Open Sans ExtraBold"/>
              <a:buNone/>
              <a:defRPr sz="2400">
                <a:solidFill>
                  <a:srgbClr val="1A3561"/>
                </a:solidFill>
                <a:latin typeface="Open Sans ExtraBold"/>
                <a:ea typeface="Open Sans ExtraBold"/>
                <a:cs typeface="Open Sans ExtraBold"/>
                <a:sym typeface="Open Sa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5" name="Google Shape;55;p10"/>
          <p:cNvSpPr txBox="1">
            <a:spLocks noGrp="1"/>
          </p:cNvSpPr>
          <p:nvPr>
            <p:ph type="subTitle" idx="1"/>
          </p:nvPr>
        </p:nvSpPr>
        <p:spPr>
          <a:xfrm>
            <a:off x="914400" y="2286000"/>
            <a:ext cx="3113700" cy="2205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1A3561"/>
              </a:buClr>
              <a:buSzPts val="2100"/>
              <a:buFont typeface="Open Sans SemiBold"/>
              <a:buNone/>
              <a:defRPr sz="2100">
                <a:solidFill>
                  <a:srgbClr val="1A3561"/>
                </a:solidFill>
                <a:latin typeface="Open Sans SemiBold"/>
                <a:ea typeface="Open Sans SemiBold"/>
                <a:cs typeface="Open Sans SemiBold"/>
                <a:sym typeface="Open Sans SemiBold"/>
              </a:defRPr>
            </a:lvl1pPr>
            <a:lvl2pPr lvl="1"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2pPr>
            <a:lvl3pPr lvl="2"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3pPr>
            <a:lvl4pPr lvl="3"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4pPr>
            <a:lvl5pPr lvl="4"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5pPr>
            <a:lvl6pPr lvl="5"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6pPr>
            <a:lvl7pPr lvl="6"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7pPr>
            <a:lvl8pPr lvl="7"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8pPr>
            <a:lvl9pPr lvl="8"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9pPr>
          </a:lstStyle>
          <a:p>
            <a:endParaRPr/>
          </a:p>
        </p:txBody>
      </p:sp>
      <p:sp>
        <p:nvSpPr>
          <p:cNvPr id="56" name="Google Shape;56;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7" name="Google Shape;57;p10"/>
          <p:cNvSpPr txBox="1">
            <a:spLocks noGrp="1"/>
          </p:cNvSpPr>
          <p:nvPr>
            <p:ph type="body" idx="2"/>
          </p:nvPr>
        </p:nvSpPr>
        <p:spPr>
          <a:xfrm>
            <a:off x="5486400" y="914400"/>
            <a:ext cx="2985900" cy="38313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1pPr>
            <a:lvl2pPr marL="914400" lvl="1"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2pPr>
            <a:lvl3pPr marL="1371600" lvl="2"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3pPr>
            <a:lvl4pPr marL="1828800" lvl="3"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4pPr>
            <a:lvl5pPr marL="2286000" lvl="4"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5pPr>
            <a:lvl6pPr marL="2743200" lvl="5"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6pPr>
            <a:lvl7pPr marL="3200400" lvl="6"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7pPr>
            <a:lvl8pPr marL="3657600" lvl="7"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8pPr>
            <a:lvl9pPr marL="4114800" lvl="8" indent="-355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0 - Quote">
  <p:cSld name="SECTION_TITLE_AND_DESCRIPTION_1_1_1">
    <p:spTree>
      <p:nvGrpSpPr>
        <p:cNvPr id="1" name="Shape 58"/>
        <p:cNvGrpSpPr/>
        <p:nvPr/>
      </p:nvGrpSpPr>
      <p:grpSpPr>
        <a:xfrm>
          <a:off x="0" y="0"/>
          <a:ext cx="0" cy="0"/>
          <a:chOff x="0" y="0"/>
          <a:chExt cx="0" cy="0"/>
        </a:xfrm>
      </p:grpSpPr>
      <p:pic>
        <p:nvPicPr>
          <p:cNvPr id="59" name="Google Shape;59;p11"/>
          <p:cNvPicPr preferRelativeResize="0"/>
          <p:nvPr/>
        </p:nvPicPr>
        <p:blipFill>
          <a:blip r:embed="rId2">
            <a:alphaModFix/>
          </a:blip>
          <a:stretch>
            <a:fillRect/>
          </a:stretch>
        </p:blipFill>
        <p:spPr>
          <a:xfrm>
            <a:off x="0" y="0"/>
            <a:ext cx="9143946" cy="5143499"/>
          </a:xfrm>
          <a:prstGeom prst="rect">
            <a:avLst/>
          </a:prstGeom>
          <a:noFill/>
          <a:ln>
            <a:noFill/>
          </a:ln>
        </p:spPr>
      </p:pic>
      <p:sp>
        <p:nvSpPr>
          <p:cNvPr id="60" name="Google Shape;60;p11"/>
          <p:cNvSpPr txBox="1">
            <a:spLocks noGrp="1"/>
          </p:cNvSpPr>
          <p:nvPr>
            <p:ph type="title"/>
          </p:nvPr>
        </p:nvSpPr>
        <p:spPr>
          <a:xfrm>
            <a:off x="914400" y="914400"/>
            <a:ext cx="4294200" cy="2511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400"/>
              <a:buFont typeface="Open Sans ExtraBold"/>
              <a:buNone/>
              <a:defRPr sz="2400">
                <a:solidFill>
                  <a:schemeClr val="lt1"/>
                </a:solidFill>
                <a:latin typeface="Open Sans ExtraBold"/>
                <a:ea typeface="Open Sans ExtraBold"/>
                <a:cs typeface="Open Sans ExtraBold"/>
                <a:sym typeface="Open Sa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1" name="Google Shape;61;p11"/>
          <p:cNvSpPr txBox="1">
            <a:spLocks noGrp="1"/>
          </p:cNvSpPr>
          <p:nvPr>
            <p:ph type="subTitle" idx="1"/>
          </p:nvPr>
        </p:nvSpPr>
        <p:spPr>
          <a:xfrm>
            <a:off x="914400" y="3657600"/>
            <a:ext cx="5233200" cy="834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Font typeface="Open Sans"/>
              <a:buNone/>
              <a:defRPr sz="2100">
                <a:solidFill>
                  <a:schemeClr val="lt1"/>
                </a:solidFill>
                <a:latin typeface="Open Sans"/>
                <a:ea typeface="Open Sans"/>
                <a:cs typeface="Open Sans"/>
                <a:sym typeface="Open Sans"/>
              </a:defRPr>
            </a:lvl1pPr>
            <a:lvl2pPr lvl="1"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2pPr>
            <a:lvl3pPr lvl="2"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3pPr>
            <a:lvl4pPr lvl="3"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4pPr>
            <a:lvl5pPr lvl="4"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5pPr>
            <a:lvl6pPr lvl="5"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6pPr>
            <a:lvl7pPr lvl="6"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7pPr>
            <a:lvl8pPr lvl="7"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8pPr>
            <a:lvl9pPr lvl="8"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9pPr>
          </a:lstStyle>
          <a:p>
            <a:endParaRPr/>
          </a:p>
        </p:txBody>
      </p:sp>
      <p:sp>
        <p:nvSpPr>
          <p:cNvPr id="62" name="Google Shape;6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ctrTitle"/>
          </p:nvPr>
        </p:nvSpPr>
        <p:spPr>
          <a:xfrm>
            <a:off x="544600" y="493050"/>
            <a:ext cx="4890300" cy="1213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Navigating Crowds: Random Walks in Exhibit Congestion</a:t>
            </a:r>
            <a:endParaRPr dirty="0"/>
          </a:p>
        </p:txBody>
      </p:sp>
      <p:sp>
        <p:nvSpPr>
          <p:cNvPr id="100" name="Google Shape;100;p17"/>
          <p:cNvSpPr txBox="1">
            <a:spLocks noGrp="1"/>
          </p:cNvSpPr>
          <p:nvPr>
            <p:ph type="body" idx="1"/>
          </p:nvPr>
        </p:nvSpPr>
        <p:spPr>
          <a:xfrm>
            <a:off x="432550" y="2979550"/>
            <a:ext cx="2918100" cy="12138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US" dirty="0"/>
              <a:t>Bill Hu</a:t>
            </a:r>
            <a:endParaRPr dirty="0"/>
          </a:p>
          <a:p>
            <a:pPr marL="0" lvl="0" indent="0" algn="l" rtl="0">
              <a:spcBef>
                <a:spcPts val="1200"/>
              </a:spcBef>
              <a:spcAft>
                <a:spcPts val="1200"/>
              </a:spcAft>
              <a:buNone/>
            </a:pPr>
            <a:r>
              <a:rPr lang="en" dirty="0"/>
              <a:t>EPS 109 Final Project Presentation, Fall 2023</a:t>
            </a:r>
            <a:endParaRPr dirty="0"/>
          </a:p>
        </p:txBody>
      </p:sp>
      <p:pic>
        <p:nvPicPr>
          <p:cNvPr id="3" name="Picture 2">
            <a:extLst>
              <a:ext uri="{FF2B5EF4-FFF2-40B4-BE49-F238E27FC236}">
                <a16:creationId xmlns:a16="http://schemas.microsoft.com/office/drawing/2014/main" id="{5B136311-B5A3-B43A-ED04-5B30543D0009}"/>
              </a:ext>
            </a:extLst>
          </p:cNvPr>
          <p:cNvPicPr>
            <a:picLocks noChangeAspect="1"/>
          </p:cNvPicPr>
          <p:nvPr/>
        </p:nvPicPr>
        <p:blipFill>
          <a:blip r:embed="rId3"/>
          <a:stretch>
            <a:fillRect/>
          </a:stretch>
        </p:blipFill>
        <p:spPr>
          <a:xfrm>
            <a:off x="5230905" y="1252467"/>
            <a:ext cx="2655098" cy="263856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578225" y="454975"/>
            <a:ext cx="7558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6666"/>
              <a:buFont typeface="Arial"/>
              <a:buNone/>
            </a:pPr>
            <a:r>
              <a:rPr lang="en" sz="3000" dirty="0"/>
              <a:t>Topic &amp; Methods</a:t>
            </a:r>
            <a:endParaRPr dirty="0"/>
          </a:p>
        </p:txBody>
      </p:sp>
      <p:sp>
        <p:nvSpPr>
          <p:cNvPr id="114" name="Google Shape;114;p19"/>
          <p:cNvSpPr txBox="1">
            <a:spLocks noGrp="1"/>
          </p:cNvSpPr>
          <p:nvPr>
            <p:ph type="body" idx="1"/>
          </p:nvPr>
        </p:nvSpPr>
        <p:spPr>
          <a:xfrm>
            <a:off x="499775" y="1389525"/>
            <a:ext cx="3982500" cy="33282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dirty="0"/>
              <a:t>In this simulation, we simulate 4 exhibits where people enter in a stream and visit the exhibits on their agenda, each for a random time, beforemoving towards the exit. Throughout the simulation, we’ll track number of people at each exhibit as well as the target of each visitor to analyze congestion. Visitors will try to do their best to avoid exhibits with large crowds, and will opt to visit another exhibit and come back. They will also not go directly to their target exhibit but will use random walk behavior.</a:t>
            </a:r>
            <a:endParaRPr dirty="0"/>
          </a:p>
        </p:txBody>
      </p:sp>
      <p:sp>
        <p:nvSpPr>
          <p:cNvPr id="5" name="TextBox 4">
            <a:extLst>
              <a:ext uri="{FF2B5EF4-FFF2-40B4-BE49-F238E27FC236}">
                <a16:creationId xmlns:a16="http://schemas.microsoft.com/office/drawing/2014/main" id="{6CF28196-E7CA-C3B7-5F23-2CE63B7D130F}"/>
              </a:ext>
            </a:extLst>
          </p:cNvPr>
          <p:cNvSpPr txBox="1"/>
          <p:nvPr/>
        </p:nvSpPr>
        <p:spPr>
          <a:xfrm>
            <a:off x="7881614" y="2417861"/>
            <a:ext cx="532518" cy="307777"/>
          </a:xfrm>
          <a:prstGeom prst="rect">
            <a:avLst/>
          </a:prstGeom>
          <a:noFill/>
        </p:spPr>
        <p:txBody>
          <a:bodyPr wrap="none" rtlCol="0">
            <a:spAutoFit/>
          </a:bodyPr>
          <a:lstStyle/>
          <a:p>
            <a:r>
              <a:rPr lang="en-US" dirty="0"/>
              <a:t>start</a:t>
            </a:r>
          </a:p>
        </p:txBody>
      </p:sp>
      <p:sp>
        <p:nvSpPr>
          <p:cNvPr id="6" name="TextBox 5">
            <a:extLst>
              <a:ext uri="{FF2B5EF4-FFF2-40B4-BE49-F238E27FC236}">
                <a16:creationId xmlns:a16="http://schemas.microsoft.com/office/drawing/2014/main" id="{B13AFCD2-0AB2-B051-6198-AB796DEB6A83}"/>
              </a:ext>
            </a:extLst>
          </p:cNvPr>
          <p:cNvSpPr txBox="1"/>
          <p:nvPr/>
        </p:nvSpPr>
        <p:spPr>
          <a:xfrm>
            <a:off x="4696982" y="2417861"/>
            <a:ext cx="482824" cy="307777"/>
          </a:xfrm>
          <a:prstGeom prst="rect">
            <a:avLst/>
          </a:prstGeom>
          <a:noFill/>
        </p:spPr>
        <p:txBody>
          <a:bodyPr wrap="none" rtlCol="0">
            <a:spAutoFit/>
          </a:bodyPr>
          <a:lstStyle/>
          <a:p>
            <a:r>
              <a:rPr lang="en-US" dirty="0"/>
              <a:t>end</a:t>
            </a:r>
          </a:p>
        </p:txBody>
      </p:sp>
      <p:pic>
        <p:nvPicPr>
          <p:cNvPr id="10" name="Picture 9">
            <a:extLst>
              <a:ext uri="{FF2B5EF4-FFF2-40B4-BE49-F238E27FC236}">
                <a16:creationId xmlns:a16="http://schemas.microsoft.com/office/drawing/2014/main" id="{4898306F-B803-3A43-077C-15B4F810D697}"/>
              </a:ext>
            </a:extLst>
          </p:cNvPr>
          <p:cNvPicPr>
            <a:picLocks noChangeAspect="1"/>
          </p:cNvPicPr>
          <p:nvPr/>
        </p:nvPicPr>
        <p:blipFill>
          <a:blip r:embed="rId3"/>
          <a:stretch>
            <a:fillRect/>
          </a:stretch>
        </p:blipFill>
        <p:spPr>
          <a:xfrm>
            <a:off x="5230905" y="1252467"/>
            <a:ext cx="2655098" cy="2638566"/>
          </a:xfrm>
          <a:prstGeom prst="rect">
            <a:avLst/>
          </a:prstGeom>
        </p:spPr>
      </p:pic>
      <p:sp>
        <p:nvSpPr>
          <p:cNvPr id="11" name="TextBox 10">
            <a:extLst>
              <a:ext uri="{FF2B5EF4-FFF2-40B4-BE49-F238E27FC236}">
                <a16:creationId xmlns:a16="http://schemas.microsoft.com/office/drawing/2014/main" id="{6A3A20BB-A3CA-CA25-F1EA-36830A767C5E}"/>
              </a:ext>
            </a:extLst>
          </p:cNvPr>
          <p:cNvSpPr txBox="1"/>
          <p:nvPr/>
        </p:nvSpPr>
        <p:spPr>
          <a:xfrm>
            <a:off x="6871448" y="1647265"/>
            <a:ext cx="745685" cy="246221"/>
          </a:xfrm>
          <a:prstGeom prst="rect">
            <a:avLst/>
          </a:prstGeom>
          <a:noFill/>
        </p:spPr>
        <p:txBody>
          <a:bodyPr wrap="square" rtlCol="0">
            <a:spAutoFit/>
          </a:bodyPr>
          <a:lstStyle/>
          <a:p>
            <a:r>
              <a:rPr lang="en-US" sz="1000" dirty="0">
                <a:solidFill>
                  <a:schemeClr val="bg1"/>
                </a:solidFill>
              </a:rPr>
              <a:t>Exhibit #1</a:t>
            </a:r>
          </a:p>
        </p:txBody>
      </p:sp>
      <p:sp>
        <p:nvSpPr>
          <p:cNvPr id="12" name="TextBox 11">
            <a:extLst>
              <a:ext uri="{FF2B5EF4-FFF2-40B4-BE49-F238E27FC236}">
                <a16:creationId xmlns:a16="http://schemas.microsoft.com/office/drawing/2014/main" id="{746B93CE-E549-3155-2F81-9246010B1A2E}"/>
              </a:ext>
            </a:extLst>
          </p:cNvPr>
          <p:cNvSpPr txBox="1"/>
          <p:nvPr/>
        </p:nvSpPr>
        <p:spPr>
          <a:xfrm>
            <a:off x="6871448" y="3250015"/>
            <a:ext cx="745685" cy="246221"/>
          </a:xfrm>
          <a:prstGeom prst="rect">
            <a:avLst/>
          </a:prstGeom>
          <a:noFill/>
        </p:spPr>
        <p:txBody>
          <a:bodyPr wrap="square" rtlCol="0">
            <a:spAutoFit/>
          </a:bodyPr>
          <a:lstStyle/>
          <a:p>
            <a:r>
              <a:rPr lang="en-US" sz="1000" dirty="0">
                <a:solidFill>
                  <a:schemeClr val="bg1"/>
                </a:solidFill>
              </a:rPr>
              <a:t>Exhibit #2</a:t>
            </a:r>
          </a:p>
        </p:txBody>
      </p:sp>
      <p:sp>
        <p:nvSpPr>
          <p:cNvPr id="13" name="TextBox 12">
            <a:extLst>
              <a:ext uri="{FF2B5EF4-FFF2-40B4-BE49-F238E27FC236}">
                <a16:creationId xmlns:a16="http://schemas.microsoft.com/office/drawing/2014/main" id="{9F0E21B5-A195-E031-84EF-6C9BBAD69085}"/>
              </a:ext>
            </a:extLst>
          </p:cNvPr>
          <p:cNvSpPr txBox="1"/>
          <p:nvPr/>
        </p:nvSpPr>
        <p:spPr>
          <a:xfrm>
            <a:off x="5555593" y="1647265"/>
            <a:ext cx="745685" cy="246221"/>
          </a:xfrm>
          <a:prstGeom prst="rect">
            <a:avLst/>
          </a:prstGeom>
          <a:noFill/>
        </p:spPr>
        <p:txBody>
          <a:bodyPr wrap="square" rtlCol="0">
            <a:spAutoFit/>
          </a:bodyPr>
          <a:lstStyle/>
          <a:p>
            <a:r>
              <a:rPr lang="en-US" sz="1000" dirty="0">
                <a:solidFill>
                  <a:schemeClr val="bg1"/>
                </a:solidFill>
              </a:rPr>
              <a:t>Exhibit #3</a:t>
            </a:r>
          </a:p>
        </p:txBody>
      </p:sp>
      <p:sp>
        <p:nvSpPr>
          <p:cNvPr id="14" name="TextBox 13">
            <a:extLst>
              <a:ext uri="{FF2B5EF4-FFF2-40B4-BE49-F238E27FC236}">
                <a16:creationId xmlns:a16="http://schemas.microsoft.com/office/drawing/2014/main" id="{49F0A65D-743E-61B0-E6CD-F627C43DE903}"/>
              </a:ext>
            </a:extLst>
          </p:cNvPr>
          <p:cNvSpPr txBox="1"/>
          <p:nvPr/>
        </p:nvSpPr>
        <p:spPr>
          <a:xfrm>
            <a:off x="5555593" y="3250015"/>
            <a:ext cx="745685" cy="246221"/>
          </a:xfrm>
          <a:prstGeom prst="rect">
            <a:avLst/>
          </a:prstGeom>
          <a:noFill/>
        </p:spPr>
        <p:txBody>
          <a:bodyPr wrap="square" rtlCol="0">
            <a:spAutoFit/>
          </a:bodyPr>
          <a:lstStyle/>
          <a:p>
            <a:r>
              <a:rPr lang="en-US" sz="1000" dirty="0">
                <a:solidFill>
                  <a:schemeClr val="bg1"/>
                </a:solidFill>
              </a:rPr>
              <a:t>Exhibit #4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545700" y="414600"/>
            <a:ext cx="4735800" cy="114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Animation</a:t>
            </a:r>
            <a:endParaRPr dirty="0"/>
          </a:p>
        </p:txBody>
      </p:sp>
      <p:pic>
        <p:nvPicPr>
          <p:cNvPr id="5" name="100dots_random2">
            <a:hlinkClick r:id="" action="ppaction://media"/>
            <a:extLst>
              <a:ext uri="{FF2B5EF4-FFF2-40B4-BE49-F238E27FC236}">
                <a16:creationId xmlns:a16="http://schemas.microsoft.com/office/drawing/2014/main" id="{36598E9B-3728-A5BB-1556-057F17A6DB8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953060"/>
            <a:ext cx="5587253" cy="41904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9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223</Words>
  <Application>Microsoft Office PowerPoint</Application>
  <PresentationFormat>On-screen Show (16:9)</PresentationFormat>
  <Paragraphs>15</Paragraphs>
  <Slides>3</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Open Sans SemiBold</vt:lpstr>
      <vt:lpstr>Open Sans</vt:lpstr>
      <vt:lpstr>Arial</vt:lpstr>
      <vt:lpstr>Open Sans ExtraBold</vt:lpstr>
      <vt:lpstr>Open Sans Medium</vt:lpstr>
      <vt:lpstr>Simple Light</vt:lpstr>
      <vt:lpstr>Navigating Crowds: Random Walks in Exhibit Congestion</vt:lpstr>
      <vt:lpstr>Topic &amp; Methods</vt:lpstr>
      <vt:lpstr>Animation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Crowd Crush: Simulating Movements within a Multi-Exhibit Museum Hallway</dc:title>
  <cp:lastModifiedBy>William Hu</cp:lastModifiedBy>
  <cp:revision>5</cp:revision>
  <dcterms:modified xsi:type="dcterms:W3CDTF">2023-11-23T01:38:11Z</dcterms:modified>
</cp:coreProperties>
</file>