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70836-9720-734B-9AA6-37796BE89946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BF8D-F48D-FC48-8A0F-F8EA27559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0853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70836-9720-734B-9AA6-37796BE89946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BF8D-F48D-FC48-8A0F-F8EA27559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39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70836-9720-734B-9AA6-37796BE89946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BF8D-F48D-FC48-8A0F-F8EA27559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78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70836-9720-734B-9AA6-37796BE89946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BF8D-F48D-FC48-8A0F-F8EA27559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83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70836-9720-734B-9AA6-37796BE89946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BF8D-F48D-FC48-8A0F-F8EA27559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762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70836-9720-734B-9AA6-37796BE89946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BF8D-F48D-FC48-8A0F-F8EA27559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04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70836-9720-734B-9AA6-37796BE89946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BF8D-F48D-FC48-8A0F-F8EA2755919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711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70836-9720-734B-9AA6-37796BE89946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BF8D-F48D-FC48-8A0F-F8EA27559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74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70836-9720-734B-9AA6-37796BE89946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BF8D-F48D-FC48-8A0F-F8EA27559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67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70836-9720-734B-9AA6-37796BE89946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BF8D-F48D-FC48-8A0F-F8EA27559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48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78B70836-9720-734B-9AA6-37796BE89946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BF8D-F48D-FC48-8A0F-F8EA27559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558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78B70836-9720-734B-9AA6-37796BE89946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9DC4BF8D-F48D-FC48-8A0F-F8EA27559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090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AF379-943E-316C-CB7C-2AAD645CF2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2386744"/>
            <a:ext cx="4486656" cy="1645920"/>
          </a:xfrm>
        </p:spPr>
        <p:txBody>
          <a:bodyPr>
            <a:normAutofit/>
          </a:bodyPr>
          <a:lstStyle/>
          <a:p>
            <a:r>
              <a:rPr lang="en-US" sz="3200" dirty="0"/>
              <a:t>Power Tower fractals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26B7FE-48AA-D57F-F5CA-AD68681096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8615" y="4352544"/>
            <a:ext cx="3798770" cy="1239894"/>
          </a:xfrm>
        </p:spPr>
        <p:txBody>
          <a:bodyPr>
            <a:normAutofit/>
          </a:bodyPr>
          <a:lstStyle/>
          <a:p>
            <a:r>
              <a:rPr lang="en-US" sz="1800" dirty="0"/>
              <a:t>Jason Kim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C9F372-BBF6-608D-CC52-1303B0FA3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847" y="1563414"/>
            <a:ext cx="4112569" cy="412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71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18D30-36C4-BE1D-1573-D2A0BD031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5CE4D31-F6EF-AC96-BD73-0C23C40FD5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b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Generating a Power Tower fractal using tetrations.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endParaRPr lang="en-US" dirty="0"/>
              </a:p>
              <a:p>
                <a:r>
                  <a:rPr lang="en-US" b="0" dirty="0"/>
                  <a:t>Tetrations:</a:t>
                </a:r>
              </a:p>
              <a:p>
                <a:endParaRPr lang="en-US" dirty="0"/>
              </a:p>
              <a:p>
                <a:endParaRPr lang="en-US" b="0" dirty="0"/>
              </a:p>
              <a:p>
                <a:r>
                  <a:rPr lang="en-US" dirty="0"/>
                  <a:t>Depending on the value of z, the function can diverge, converge, or become periodic. 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5CE4D31-F6EF-AC96-BD73-0C23C40FD5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92" t="-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group of symbols on a white background&#10;&#10;Description automatically generated">
            <a:extLst>
              <a:ext uri="{FF2B5EF4-FFF2-40B4-BE49-F238E27FC236}">
                <a16:creationId xmlns:a16="http://schemas.microsoft.com/office/drawing/2014/main" id="{1C6EDC0A-D3FF-7B86-AA04-E0EDB7141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050" y="3795335"/>
            <a:ext cx="25019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09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FB911D-C798-D398-A4D2-40040BFF77DA}"/>
              </a:ext>
            </a:extLst>
          </p:cNvPr>
          <p:cNvSpPr txBox="1"/>
          <p:nvPr/>
        </p:nvSpPr>
        <p:spPr>
          <a:xfrm>
            <a:off x="1782631" y="521645"/>
            <a:ext cx="4115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Zooming into the Power Tower Fractal at </a:t>
            </a:r>
          </a:p>
          <a:p>
            <a:r>
              <a:rPr lang="en-US" dirty="0"/>
              <a:t>(0.9100999000000001,  -2.4601)</a:t>
            </a:r>
          </a:p>
        </p:txBody>
      </p:sp>
      <p:pic>
        <p:nvPicPr>
          <p:cNvPr id="6" name="fractal">
            <a:hlinkClick r:id="" action="ppaction://media"/>
            <a:extLst>
              <a:ext uri="{FF2B5EF4-FFF2-40B4-BE49-F238E27FC236}">
                <a16:creationId xmlns:a16="http://schemas.microsoft.com/office/drawing/2014/main" id="{49040671-5B77-2BD5-1C2A-1134F0DEB0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22076" y="1167976"/>
            <a:ext cx="4800285" cy="4800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508E65-0D1D-3E20-9E04-C02BC5848F7B}"/>
              </a:ext>
            </a:extLst>
          </p:cNvPr>
          <p:cNvSpPr txBox="1"/>
          <p:nvPr/>
        </p:nvSpPr>
        <p:spPr>
          <a:xfrm>
            <a:off x="6815239" y="244646"/>
            <a:ext cx="47071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Dynamic Iteration of the Power Tower Fractal at</a:t>
            </a:r>
          </a:p>
          <a:p>
            <a:r>
              <a:rPr lang="en-US" dirty="0"/>
              <a:t>(0.86 &lt;x&lt; 0.9600000000000001,</a:t>
            </a:r>
          </a:p>
          <a:p>
            <a:r>
              <a:rPr lang="en-US" dirty="0"/>
              <a:t>-2.51 &lt;y&lt; -2.41)</a:t>
            </a:r>
          </a:p>
        </p:txBody>
      </p:sp>
      <p:pic>
        <p:nvPicPr>
          <p:cNvPr id="8" name="zoom(1)">
            <a:hlinkClick r:id="" action="ppaction://media"/>
            <a:extLst>
              <a:ext uri="{FF2B5EF4-FFF2-40B4-BE49-F238E27FC236}">
                <a16:creationId xmlns:a16="http://schemas.microsoft.com/office/drawing/2014/main" id="{E881CB67-011B-D0A8-4CB2-A33B6EF50CC0}"/>
              </a:ext>
            </a:extLst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0873" y="1167976"/>
            <a:ext cx="4800285" cy="4800285"/>
          </a:xfrm>
        </p:spPr>
      </p:pic>
    </p:spTree>
    <p:extLst>
      <p:ext uri="{BB962C8B-B14F-4D97-AF65-F5344CB8AC3E}">
        <p14:creationId xmlns:p14="http://schemas.microsoft.com/office/powerpoint/2010/main" val="183453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{71A55DCF-2F75-954E-8C0A-5A9D608A2079}tf10001120</Template>
  <TotalTime>161</TotalTime>
  <Words>73</Words>
  <Application>Microsoft Macintosh PowerPoint</Application>
  <PresentationFormat>Widescreen</PresentationFormat>
  <Paragraphs>14</Paragraphs>
  <Slides>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Cambria Math</vt:lpstr>
      <vt:lpstr>Gill Sans MT</vt:lpstr>
      <vt:lpstr>Parcel</vt:lpstr>
      <vt:lpstr>Power Tower fractals</vt:lpstr>
      <vt:lpstr>Methods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fractals</dc:title>
  <dc:creator>Jason Kim</dc:creator>
  <cp:lastModifiedBy>Jason Kim</cp:lastModifiedBy>
  <cp:revision>8</cp:revision>
  <dcterms:created xsi:type="dcterms:W3CDTF">2023-11-28T08:38:29Z</dcterms:created>
  <dcterms:modified xsi:type="dcterms:W3CDTF">2023-11-28T11:24:30Z</dcterms:modified>
</cp:coreProperties>
</file>