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Image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Image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ffect of Soil Moisture on Plant Survival"/>
          <p:cNvSpPr txBox="1"/>
          <p:nvPr>
            <p:ph type="ctrTitle"/>
          </p:nvPr>
        </p:nvSpPr>
        <p:spPr>
          <a:xfrm>
            <a:off x="1219200" y="-1148666"/>
            <a:ext cx="21945600" cy="4267201"/>
          </a:xfrm>
          <a:prstGeom prst="rect">
            <a:avLst/>
          </a:prstGeom>
        </p:spPr>
        <p:txBody>
          <a:bodyPr/>
          <a:lstStyle>
            <a:lvl1pPr>
              <a:defRPr spc="-98" sz="9900"/>
            </a:lvl1pPr>
          </a:lstStyle>
          <a:p>
            <a:pPr/>
            <a:r>
              <a:t>Effect of Soil Moisture on Plant Survival</a:t>
            </a:r>
          </a:p>
        </p:txBody>
      </p:sp>
      <p:sp>
        <p:nvSpPr>
          <p:cNvPr id="152" name="Hima Kolavennu"/>
          <p:cNvSpPr txBox="1"/>
          <p:nvPr>
            <p:ph type="subTitle" sz="quarter" idx="1"/>
          </p:nvPr>
        </p:nvSpPr>
        <p:spPr>
          <a:xfrm>
            <a:off x="1219200" y="3420640"/>
            <a:ext cx="21945600" cy="2250593"/>
          </a:xfrm>
          <a:prstGeom prst="rect">
            <a:avLst/>
          </a:prstGeom>
        </p:spPr>
        <p:txBody>
          <a:bodyPr/>
          <a:lstStyle/>
          <a:p>
            <a:pPr/>
            <a:r>
              <a:t>Hima Kolavennu</a:t>
            </a:r>
          </a:p>
        </p:txBody>
      </p:sp>
      <p:pic>
        <p:nvPicPr>
          <p:cNvPr id="153" name="Screen Shot 2023-11-27 at 5.02.41 PM.png" descr="Screen Shot 2023-11-27 at 5.02.4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5866" y="4724677"/>
            <a:ext cx="8472268" cy="8444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</a:t>
            </a:r>
          </a:p>
        </p:txBody>
      </p:sp>
      <p:sp>
        <p:nvSpPr>
          <p:cNvPr id="156" name="Goal: Simulate the change over time in a terrain which begins as soil patches of different moisture levels, on which I plant flowers; want to see what factors allow for surviv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5106" indent="-475106" defTabSz="2121354">
              <a:spcBef>
                <a:spcPts val="2000"/>
              </a:spcBef>
              <a:defRPr sz="3828"/>
            </a:pPr>
            <a:r>
              <a:t>Goal: Simulate the change over time in a terrain which begins as soil patches of different moisture levels, on which I plant flowers; want to see what factors allow for survival</a:t>
            </a:r>
          </a:p>
          <a:p>
            <a:pPr marL="475106" indent="-475106" defTabSz="2121354">
              <a:spcBef>
                <a:spcPts val="2000"/>
              </a:spcBef>
              <a:defRPr sz="3828"/>
            </a:pPr>
            <a:r>
              <a:t>Generated a random terrain by creating a grid of cells which are randomly chosen to be 1 of 3 moisture levels</a:t>
            </a:r>
          </a:p>
          <a:p>
            <a:pPr lvl="1" marL="950213" indent="-475106" defTabSz="2121354">
              <a:spcBef>
                <a:spcPts val="2000"/>
              </a:spcBef>
              <a:defRPr sz="3828"/>
            </a:pPr>
            <a:r>
              <a:t>Adjusted grid to more realistically resemble a terrain by clustering cells of the same soil level together</a:t>
            </a:r>
          </a:p>
          <a:p>
            <a:pPr marL="475106" indent="-475106" defTabSz="2121354">
              <a:spcBef>
                <a:spcPts val="2000"/>
              </a:spcBef>
              <a:defRPr sz="3828"/>
            </a:pPr>
            <a:r>
              <a:t>Created 4 plant types and randomized their locations</a:t>
            </a:r>
          </a:p>
          <a:p>
            <a:pPr marL="475106" indent="-475106" defTabSz="2121354">
              <a:spcBef>
                <a:spcPts val="2000"/>
              </a:spcBef>
              <a:defRPr sz="3828"/>
            </a:pPr>
            <a:r>
              <a:t>Simulated plants aging and reproducing offspring. Each plant’s survival depends on the moisture of the soil it’s on or whether it’s being planted on a cell occupied by a more competitive plant.</a:t>
            </a:r>
          </a:p>
          <a:p>
            <a:pPr lvl="1" marL="950213" indent="-475106" defTabSz="2121354">
              <a:spcBef>
                <a:spcPts val="2000"/>
              </a:spcBef>
              <a:defRPr sz="3828"/>
            </a:pPr>
            <a:r>
              <a:t>Created methods to simulate each of these steps: reproduction_cycle(), and aging_cycle()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animation.mp4" descr="animation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7137320" y="1461949"/>
            <a:ext cx="10810838" cy="10792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84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58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5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