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 Slab"/>
      <p:regular r:id="rId9"/>
      <p:bold r:id="rId10"/>
    </p:embeddedFon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font" Target="fonts/RobotoSlab-bold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Slab-regular.fntdata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fbdc5c2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fbdc5c2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fbdc5c2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fbdc5c2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-fDzsGXxrpAacE6rdIVYnsEyCwA2dGYA/view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://drive.google.com/file/d/1-44xyHkVbMlOb-ALo-E8YEakk3VYonKW/view" TargetMode="External"/><Relationship Id="rId6" Type="http://schemas.openxmlformats.org/officeDocument/2006/relationships/image" Target="../media/image2.jpg"/><Relationship Id="rId7" Type="http://schemas.openxmlformats.org/officeDocument/2006/relationships/hyperlink" Target="http://drive.google.com/file/d/16zTOaUMBVbTky4ILUWKaToJI03UI9xnt/view" TargetMode="External"/><Relationship Id="rId8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50625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Eruption on Enceladus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-869798" y="27391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Nathaniel Mekis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93050" y="2679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​​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2650" y="2037750"/>
            <a:ext cx="5521352" cy="310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Topic and methods used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Molecular dynamics/ODE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Kinematic equations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Randomizing initial velocities and directions and scaling them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28750"/>
            <a:ext cx="3869999" cy="22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44600"/>
            <a:ext cx="3899650" cy="25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title="animation1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9425" y="0"/>
            <a:ext cx="3985150" cy="25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title="animation2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44350" y="2544600"/>
            <a:ext cx="3899650" cy="25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0" y="2082900"/>
            <a:ext cx="240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Basic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78450" y="0"/>
            <a:ext cx="574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 gravity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Low initial velocity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981000" y="1805700"/>
            <a:ext cx="216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Low gravity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 initial velocity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