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Audiowide"/>
      <p:regular r:id="rId14"/>
    </p:embeddedFont>
    <p:embeddedFont>
      <p:font typeface="Raleway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aleway-regular.fntdata"/><Relationship Id="rId14" Type="http://schemas.openxmlformats.org/officeDocument/2006/relationships/font" Target="fonts/Audiowide-regular.fntdata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02817b900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a02817b900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02817b900_0_2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02817b900_0_2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a02817b900_0_2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a02817b900_0_2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a02817b900_0_2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a02817b900_0_2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a02817b900_0_2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a02817b900_0_2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a02817b900_0_2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a02817b900_0_2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a02817b900_0_2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a02817b900_0_2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55" name="Google Shape;55;p14"/>
          <p:cNvSpPr txBox="1"/>
          <p:nvPr>
            <p:ph type="ctrTitle"/>
          </p:nvPr>
        </p:nvSpPr>
        <p:spPr>
          <a:xfrm>
            <a:off x="1166550" y="1499600"/>
            <a:ext cx="6810900" cy="15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72200" y="3254150"/>
            <a:ext cx="2799600" cy="809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57" name="Google Shape;57;p14"/>
          <p:cNvGrpSpPr/>
          <p:nvPr/>
        </p:nvGrpSpPr>
        <p:grpSpPr>
          <a:xfrm>
            <a:off x="-160524" y="242913"/>
            <a:ext cx="9353869" cy="4900579"/>
            <a:chOff x="-160524" y="242913"/>
            <a:chExt cx="9353869" cy="4900579"/>
          </a:xfrm>
        </p:grpSpPr>
        <p:grpSp>
          <p:nvGrpSpPr>
            <p:cNvPr id="58" name="Google Shape;58;p14"/>
            <p:cNvGrpSpPr/>
            <p:nvPr/>
          </p:nvGrpSpPr>
          <p:grpSpPr>
            <a:xfrm rot="2700000">
              <a:off x="1417305" y="4792145"/>
              <a:ext cx="182912" cy="182969"/>
              <a:chOff x="3052932" y="2641078"/>
              <a:chExt cx="616189" cy="616674"/>
            </a:xfrm>
          </p:grpSpPr>
          <p:sp>
            <p:nvSpPr>
              <p:cNvPr id="59" name="Google Shape;59;p14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4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4"/>
            <p:cNvGrpSpPr/>
            <p:nvPr/>
          </p:nvGrpSpPr>
          <p:grpSpPr>
            <a:xfrm>
              <a:off x="8061701" y="280965"/>
              <a:ext cx="734380" cy="558925"/>
              <a:chOff x="3000389" y="360865"/>
              <a:chExt cx="734380" cy="558925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3073932" y="360865"/>
                <a:ext cx="660836" cy="558925"/>
              </a:xfrm>
              <a:custGeom>
                <a:rect b="b" l="l" r="r" t="t"/>
                <a:pathLst>
                  <a:path extrusionOk="0" h="12669" w="14979">
                    <a:moveTo>
                      <a:pt x="1" y="1155"/>
                    </a:moveTo>
                    <a:lnTo>
                      <a:pt x="1" y="2310"/>
                    </a:lnTo>
                    <a:lnTo>
                      <a:pt x="1156" y="2310"/>
                    </a:lnTo>
                    <a:lnTo>
                      <a:pt x="1156" y="3453"/>
                    </a:lnTo>
                    <a:lnTo>
                      <a:pt x="2310" y="3453"/>
                    </a:lnTo>
                    <a:lnTo>
                      <a:pt x="2310" y="1155"/>
                    </a:lnTo>
                    <a:close/>
                    <a:moveTo>
                      <a:pt x="10371" y="5763"/>
                    </a:moveTo>
                    <a:lnTo>
                      <a:pt x="10371" y="6918"/>
                    </a:lnTo>
                    <a:lnTo>
                      <a:pt x="8073" y="6918"/>
                    </a:lnTo>
                    <a:lnTo>
                      <a:pt x="8073" y="5763"/>
                    </a:lnTo>
                    <a:close/>
                    <a:moveTo>
                      <a:pt x="1156" y="9216"/>
                    </a:moveTo>
                    <a:lnTo>
                      <a:pt x="1156" y="10370"/>
                    </a:lnTo>
                    <a:lnTo>
                      <a:pt x="1" y="10370"/>
                    </a:lnTo>
                    <a:lnTo>
                      <a:pt x="1" y="11525"/>
                    </a:lnTo>
                    <a:lnTo>
                      <a:pt x="2310" y="11525"/>
                    </a:lnTo>
                    <a:lnTo>
                      <a:pt x="2310" y="9216"/>
                    </a:lnTo>
                    <a:close/>
                    <a:moveTo>
                      <a:pt x="2310" y="0"/>
                    </a:moveTo>
                    <a:lnTo>
                      <a:pt x="2310" y="1155"/>
                    </a:lnTo>
                    <a:lnTo>
                      <a:pt x="3453" y="1155"/>
                    </a:lnTo>
                    <a:lnTo>
                      <a:pt x="3453" y="4608"/>
                    </a:lnTo>
                    <a:lnTo>
                      <a:pt x="4608" y="4608"/>
                    </a:lnTo>
                    <a:lnTo>
                      <a:pt x="4608" y="8061"/>
                    </a:lnTo>
                    <a:lnTo>
                      <a:pt x="3453" y="8061"/>
                    </a:lnTo>
                    <a:lnTo>
                      <a:pt x="3453" y="11525"/>
                    </a:lnTo>
                    <a:lnTo>
                      <a:pt x="2310" y="11525"/>
                    </a:lnTo>
                    <a:lnTo>
                      <a:pt x="2310" y="12668"/>
                    </a:lnTo>
                    <a:lnTo>
                      <a:pt x="5763" y="12668"/>
                    </a:lnTo>
                    <a:lnTo>
                      <a:pt x="5763" y="11525"/>
                    </a:lnTo>
                    <a:lnTo>
                      <a:pt x="6918" y="11525"/>
                    </a:lnTo>
                    <a:lnTo>
                      <a:pt x="6918" y="10370"/>
                    </a:lnTo>
                    <a:lnTo>
                      <a:pt x="8061" y="10370"/>
                    </a:lnTo>
                    <a:lnTo>
                      <a:pt x="8061" y="9216"/>
                    </a:lnTo>
                    <a:lnTo>
                      <a:pt x="9216" y="9216"/>
                    </a:lnTo>
                    <a:lnTo>
                      <a:pt x="9216" y="8061"/>
                    </a:lnTo>
                    <a:lnTo>
                      <a:pt x="12669" y="8061"/>
                    </a:lnTo>
                    <a:lnTo>
                      <a:pt x="12669" y="6918"/>
                    </a:lnTo>
                    <a:lnTo>
                      <a:pt x="14979" y="6918"/>
                    </a:lnTo>
                    <a:lnTo>
                      <a:pt x="14979" y="5763"/>
                    </a:lnTo>
                    <a:lnTo>
                      <a:pt x="12669" y="5763"/>
                    </a:lnTo>
                    <a:lnTo>
                      <a:pt x="12669" y="4608"/>
                    </a:lnTo>
                    <a:lnTo>
                      <a:pt x="9216" y="4608"/>
                    </a:lnTo>
                    <a:lnTo>
                      <a:pt x="9216" y="3453"/>
                    </a:lnTo>
                    <a:lnTo>
                      <a:pt x="8061" y="3453"/>
                    </a:lnTo>
                    <a:lnTo>
                      <a:pt x="8061" y="2310"/>
                    </a:lnTo>
                    <a:lnTo>
                      <a:pt x="6918" y="2310"/>
                    </a:lnTo>
                    <a:lnTo>
                      <a:pt x="6918" y="1155"/>
                    </a:lnTo>
                    <a:lnTo>
                      <a:pt x="5763" y="1155"/>
                    </a:lnTo>
                    <a:lnTo>
                      <a:pt x="576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3000389" y="411821"/>
                <a:ext cx="51000" cy="50956"/>
              </a:xfrm>
              <a:custGeom>
                <a:rect b="b" l="l" r="r" t="t"/>
                <a:pathLst>
                  <a:path extrusionOk="0" h="1155" w="1156">
                    <a:moveTo>
                      <a:pt x="1" y="0"/>
                    </a:moveTo>
                    <a:lnTo>
                      <a:pt x="1" y="1155"/>
                    </a:lnTo>
                    <a:lnTo>
                      <a:pt x="1156" y="1155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3000389" y="818363"/>
                <a:ext cx="51000" cy="50470"/>
              </a:xfrm>
              <a:custGeom>
                <a:rect b="b" l="l" r="r" t="t"/>
                <a:pathLst>
                  <a:path extrusionOk="0" h="1144" w="1156">
                    <a:moveTo>
                      <a:pt x="1" y="0"/>
                    </a:moveTo>
                    <a:lnTo>
                      <a:pt x="1" y="1143"/>
                    </a:lnTo>
                    <a:lnTo>
                      <a:pt x="1156" y="1143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" name="Google Shape;67;p14"/>
            <p:cNvSpPr/>
            <p:nvPr/>
          </p:nvSpPr>
          <p:spPr>
            <a:xfrm>
              <a:off x="316206" y="593657"/>
              <a:ext cx="1063188" cy="303661"/>
            </a:xfrm>
            <a:custGeom>
              <a:rect b="b" l="l" r="r" t="t"/>
              <a:pathLst>
                <a:path extrusionOk="0" h="6883" w="24099">
                  <a:moveTo>
                    <a:pt x="6883" y="1"/>
                  </a:moveTo>
                  <a:lnTo>
                    <a:pt x="6883" y="1715"/>
                  </a:lnTo>
                  <a:lnTo>
                    <a:pt x="5168" y="1715"/>
                  </a:lnTo>
                  <a:lnTo>
                    <a:pt x="5168" y="3441"/>
                  </a:lnTo>
                  <a:lnTo>
                    <a:pt x="3442" y="3441"/>
                  </a:lnTo>
                  <a:lnTo>
                    <a:pt x="3442" y="5156"/>
                  </a:lnTo>
                  <a:lnTo>
                    <a:pt x="1" y="5156"/>
                  </a:lnTo>
                  <a:lnTo>
                    <a:pt x="1" y="6882"/>
                  </a:lnTo>
                  <a:lnTo>
                    <a:pt x="12050" y="6882"/>
                  </a:lnTo>
                  <a:lnTo>
                    <a:pt x="12050" y="5156"/>
                  </a:lnTo>
                  <a:lnTo>
                    <a:pt x="13764" y="5156"/>
                  </a:lnTo>
                  <a:lnTo>
                    <a:pt x="13764" y="6882"/>
                  </a:lnTo>
                  <a:lnTo>
                    <a:pt x="24099" y="6882"/>
                  </a:lnTo>
                  <a:lnTo>
                    <a:pt x="24099" y="5156"/>
                  </a:lnTo>
                  <a:lnTo>
                    <a:pt x="20658" y="5156"/>
                  </a:lnTo>
                  <a:lnTo>
                    <a:pt x="20658" y="3441"/>
                  </a:lnTo>
                  <a:lnTo>
                    <a:pt x="17217" y="3441"/>
                  </a:lnTo>
                  <a:lnTo>
                    <a:pt x="17217" y="1715"/>
                  </a:lnTo>
                  <a:lnTo>
                    <a:pt x="13764" y="1715"/>
                  </a:lnTo>
                  <a:lnTo>
                    <a:pt x="13764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" name="Google Shape;68;p14"/>
            <p:cNvGrpSpPr/>
            <p:nvPr/>
          </p:nvGrpSpPr>
          <p:grpSpPr>
            <a:xfrm>
              <a:off x="8103334" y="1257914"/>
              <a:ext cx="1090011" cy="316808"/>
              <a:chOff x="1689834" y="1191289"/>
              <a:chExt cx="1090011" cy="316808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1689834" y="1259053"/>
                <a:ext cx="871982" cy="249043"/>
              </a:xfrm>
              <a:custGeom>
                <a:rect b="b" l="l" r="r" t="t"/>
                <a:pathLst>
                  <a:path extrusionOk="0" h="5645" w="19765">
                    <a:moveTo>
                      <a:pt x="5656" y="1"/>
                    </a:moveTo>
                    <a:lnTo>
                      <a:pt x="5656" y="1406"/>
                    </a:lnTo>
                    <a:lnTo>
                      <a:pt x="4239" y="1406"/>
                    </a:lnTo>
                    <a:lnTo>
                      <a:pt x="4239" y="2823"/>
                    </a:lnTo>
                    <a:lnTo>
                      <a:pt x="2834" y="2823"/>
                    </a:lnTo>
                    <a:lnTo>
                      <a:pt x="2834" y="4239"/>
                    </a:lnTo>
                    <a:lnTo>
                      <a:pt x="1" y="4239"/>
                    </a:lnTo>
                    <a:lnTo>
                      <a:pt x="1" y="5644"/>
                    </a:lnTo>
                    <a:lnTo>
                      <a:pt x="9883" y="5644"/>
                    </a:lnTo>
                    <a:lnTo>
                      <a:pt x="9883" y="4239"/>
                    </a:lnTo>
                    <a:lnTo>
                      <a:pt x="11300" y="4239"/>
                    </a:lnTo>
                    <a:lnTo>
                      <a:pt x="11300" y="5644"/>
                    </a:lnTo>
                    <a:lnTo>
                      <a:pt x="19765" y="5644"/>
                    </a:lnTo>
                    <a:lnTo>
                      <a:pt x="19765" y="4239"/>
                    </a:lnTo>
                    <a:lnTo>
                      <a:pt x="16943" y="4239"/>
                    </a:lnTo>
                    <a:lnTo>
                      <a:pt x="16943" y="2823"/>
                    </a:lnTo>
                    <a:lnTo>
                      <a:pt x="14121" y="2823"/>
                    </a:lnTo>
                    <a:lnTo>
                      <a:pt x="14121" y="1406"/>
                    </a:lnTo>
                    <a:lnTo>
                      <a:pt x="11300" y="1406"/>
                    </a:lnTo>
                    <a:lnTo>
                      <a:pt x="1130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2321200" y="1191289"/>
                <a:ext cx="62559" cy="62559"/>
              </a:xfrm>
              <a:custGeom>
                <a:rect b="b" l="l" r="r" t="t"/>
                <a:pathLst>
                  <a:path extrusionOk="0" h="1418" w="1418">
                    <a:moveTo>
                      <a:pt x="1" y="1"/>
                    </a:moveTo>
                    <a:lnTo>
                      <a:pt x="1" y="1418"/>
                    </a:lnTo>
                    <a:lnTo>
                      <a:pt x="1418" y="141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2593316" y="1321038"/>
                <a:ext cx="186529" cy="62559"/>
              </a:xfrm>
              <a:custGeom>
                <a:rect b="b" l="l" r="r" t="t"/>
                <a:pathLst>
                  <a:path extrusionOk="0" h="1418" w="4228">
                    <a:moveTo>
                      <a:pt x="0" y="1"/>
                    </a:moveTo>
                    <a:lnTo>
                      <a:pt x="0" y="1418"/>
                    </a:lnTo>
                    <a:lnTo>
                      <a:pt x="4227" y="1418"/>
                    </a:lnTo>
                    <a:lnTo>
                      <a:pt x="422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" name="Google Shape;72;p14"/>
            <p:cNvGrpSpPr/>
            <p:nvPr/>
          </p:nvGrpSpPr>
          <p:grpSpPr>
            <a:xfrm>
              <a:off x="6712911" y="242913"/>
              <a:ext cx="978694" cy="425409"/>
              <a:chOff x="1624187" y="402335"/>
              <a:chExt cx="1210805" cy="526366"/>
            </a:xfrm>
          </p:grpSpPr>
          <p:sp>
            <p:nvSpPr>
              <p:cNvPr id="73" name="Google Shape;73;p14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14"/>
            <p:cNvGrpSpPr/>
            <p:nvPr/>
          </p:nvGrpSpPr>
          <p:grpSpPr>
            <a:xfrm>
              <a:off x="-160524" y="1257915"/>
              <a:ext cx="734380" cy="558925"/>
              <a:chOff x="3000389" y="360865"/>
              <a:chExt cx="734380" cy="558925"/>
            </a:xfrm>
          </p:grpSpPr>
          <p:sp>
            <p:nvSpPr>
              <p:cNvPr id="78" name="Google Shape;78;p14"/>
              <p:cNvSpPr/>
              <p:nvPr/>
            </p:nvSpPr>
            <p:spPr>
              <a:xfrm>
                <a:off x="3073932" y="360865"/>
                <a:ext cx="660836" cy="558925"/>
              </a:xfrm>
              <a:custGeom>
                <a:rect b="b" l="l" r="r" t="t"/>
                <a:pathLst>
                  <a:path extrusionOk="0" h="12669" w="14979">
                    <a:moveTo>
                      <a:pt x="1" y="1155"/>
                    </a:moveTo>
                    <a:lnTo>
                      <a:pt x="1" y="2310"/>
                    </a:lnTo>
                    <a:lnTo>
                      <a:pt x="1156" y="2310"/>
                    </a:lnTo>
                    <a:lnTo>
                      <a:pt x="1156" y="3453"/>
                    </a:lnTo>
                    <a:lnTo>
                      <a:pt x="2310" y="3453"/>
                    </a:lnTo>
                    <a:lnTo>
                      <a:pt x="2310" y="1155"/>
                    </a:lnTo>
                    <a:close/>
                    <a:moveTo>
                      <a:pt x="10371" y="5763"/>
                    </a:moveTo>
                    <a:lnTo>
                      <a:pt x="10371" y="6918"/>
                    </a:lnTo>
                    <a:lnTo>
                      <a:pt x="8073" y="6918"/>
                    </a:lnTo>
                    <a:lnTo>
                      <a:pt x="8073" y="5763"/>
                    </a:lnTo>
                    <a:close/>
                    <a:moveTo>
                      <a:pt x="1156" y="9216"/>
                    </a:moveTo>
                    <a:lnTo>
                      <a:pt x="1156" y="10370"/>
                    </a:lnTo>
                    <a:lnTo>
                      <a:pt x="1" y="10370"/>
                    </a:lnTo>
                    <a:lnTo>
                      <a:pt x="1" y="11525"/>
                    </a:lnTo>
                    <a:lnTo>
                      <a:pt x="2310" y="11525"/>
                    </a:lnTo>
                    <a:lnTo>
                      <a:pt x="2310" y="9216"/>
                    </a:lnTo>
                    <a:close/>
                    <a:moveTo>
                      <a:pt x="2310" y="0"/>
                    </a:moveTo>
                    <a:lnTo>
                      <a:pt x="2310" y="1155"/>
                    </a:lnTo>
                    <a:lnTo>
                      <a:pt x="3453" y="1155"/>
                    </a:lnTo>
                    <a:lnTo>
                      <a:pt x="3453" y="4608"/>
                    </a:lnTo>
                    <a:lnTo>
                      <a:pt x="4608" y="4608"/>
                    </a:lnTo>
                    <a:lnTo>
                      <a:pt x="4608" y="8061"/>
                    </a:lnTo>
                    <a:lnTo>
                      <a:pt x="3453" y="8061"/>
                    </a:lnTo>
                    <a:lnTo>
                      <a:pt x="3453" y="11525"/>
                    </a:lnTo>
                    <a:lnTo>
                      <a:pt x="2310" y="11525"/>
                    </a:lnTo>
                    <a:lnTo>
                      <a:pt x="2310" y="12668"/>
                    </a:lnTo>
                    <a:lnTo>
                      <a:pt x="5763" y="12668"/>
                    </a:lnTo>
                    <a:lnTo>
                      <a:pt x="5763" y="11525"/>
                    </a:lnTo>
                    <a:lnTo>
                      <a:pt x="6918" y="11525"/>
                    </a:lnTo>
                    <a:lnTo>
                      <a:pt x="6918" y="10370"/>
                    </a:lnTo>
                    <a:lnTo>
                      <a:pt x="8061" y="10370"/>
                    </a:lnTo>
                    <a:lnTo>
                      <a:pt x="8061" y="9216"/>
                    </a:lnTo>
                    <a:lnTo>
                      <a:pt x="9216" y="9216"/>
                    </a:lnTo>
                    <a:lnTo>
                      <a:pt x="9216" y="8061"/>
                    </a:lnTo>
                    <a:lnTo>
                      <a:pt x="12669" y="8061"/>
                    </a:lnTo>
                    <a:lnTo>
                      <a:pt x="12669" y="6918"/>
                    </a:lnTo>
                    <a:lnTo>
                      <a:pt x="14979" y="6918"/>
                    </a:lnTo>
                    <a:lnTo>
                      <a:pt x="14979" y="5763"/>
                    </a:lnTo>
                    <a:lnTo>
                      <a:pt x="12669" y="5763"/>
                    </a:lnTo>
                    <a:lnTo>
                      <a:pt x="12669" y="4608"/>
                    </a:lnTo>
                    <a:lnTo>
                      <a:pt x="9216" y="4608"/>
                    </a:lnTo>
                    <a:lnTo>
                      <a:pt x="9216" y="3453"/>
                    </a:lnTo>
                    <a:lnTo>
                      <a:pt x="8061" y="3453"/>
                    </a:lnTo>
                    <a:lnTo>
                      <a:pt x="8061" y="2310"/>
                    </a:lnTo>
                    <a:lnTo>
                      <a:pt x="6918" y="2310"/>
                    </a:lnTo>
                    <a:lnTo>
                      <a:pt x="6918" y="1155"/>
                    </a:lnTo>
                    <a:lnTo>
                      <a:pt x="5763" y="1155"/>
                    </a:lnTo>
                    <a:lnTo>
                      <a:pt x="576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>
                <a:off x="3000389" y="411821"/>
                <a:ext cx="51000" cy="50956"/>
              </a:xfrm>
              <a:custGeom>
                <a:rect b="b" l="l" r="r" t="t"/>
                <a:pathLst>
                  <a:path extrusionOk="0" h="1155" w="1156">
                    <a:moveTo>
                      <a:pt x="1" y="0"/>
                    </a:moveTo>
                    <a:lnTo>
                      <a:pt x="1" y="1155"/>
                    </a:lnTo>
                    <a:lnTo>
                      <a:pt x="1156" y="1155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3000389" y="818363"/>
                <a:ext cx="51000" cy="50470"/>
              </a:xfrm>
              <a:custGeom>
                <a:rect b="b" l="l" r="r" t="t"/>
                <a:pathLst>
                  <a:path extrusionOk="0" h="1144" w="1156">
                    <a:moveTo>
                      <a:pt x="1" y="0"/>
                    </a:moveTo>
                    <a:lnTo>
                      <a:pt x="1" y="1143"/>
                    </a:lnTo>
                    <a:lnTo>
                      <a:pt x="1156" y="1143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4"/>
            <p:cNvGrpSpPr/>
            <p:nvPr/>
          </p:nvGrpSpPr>
          <p:grpSpPr>
            <a:xfrm>
              <a:off x="8024316" y="4122658"/>
              <a:ext cx="809129" cy="809129"/>
              <a:chOff x="1785966" y="4166970"/>
              <a:chExt cx="579439" cy="579439"/>
            </a:xfrm>
          </p:grpSpPr>
          <p:sp>
            <p:nvSpPr>
              <p:cNvPr id="82" name="Google Shape;82;p14"/>
              <p:cNvSpPr/>
              <p:nvPr/>
            </p:nvSpPr>
            <p:spPr>
              <a:xfrm>
                <a:off x="1891539" y="4641277"/>
                <a:ext cx="105088" cy="105132"/>
              </a:xfrm>
              <a:custGeom>
                <a:rect b="b" l="l" r="r" t="t"/>
                <a:pathLst>
                  <a:path extrusionOk="0" h="2383" w="2382">
                    <a:moveTo>
                      <a:pt x="1" y="1"/>
                    </a:moveTo>
                    <a:lnTo>
                      <a:pt x="1" y="2382"/>
                    </a:lnTo>
                    <a:lnTo>
                      <a:pt x="2382" y="2382"/>
                    </a:lnTo>
                    <a:lnTo>
                      <a:pt x="2382" y="1192"/>
                    </a:lnTo>
                    <a:lnTo>
                      <a:pt x="1191" y="1192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>
                <a:off x="1785966" y="4166970"/>
                <a:ext cx="579439" cy="579439"/>
              </a:xfrm>
              <a:custGeom>
                <a:rect b="b" l="l" r="r" t="t"/>
                <a:pathLst>
                  <a:path extrusionOk="0" h="13134" w="13134">
                    <a:moveTo>
                      <a:pt x="0" y="7168"/>
                    </a:moveTo>
                    <a:lnTo>
                      <a:pt x="0" y="8359"/>
                    </a:lnTo>
                    <a:lnTo>
                      <a:pt x="1191" y="8359"/>
                    </a:lnTo>
                    <a:lnTo>
                      <a:pt x="1191" y="7168"/>
                    </a:lnTo>
                    <a:close/>
                    <a:moveTo>
                      <a:pt x="8359" y="7168"/>
                    </a:moveTo>
                    <a:lnTo>
                      <a:pt x="8359" y="8359"/>
                    </a:lnTo>
                    <a:lnTo>
                      <a:pt x="7168" y="8359"/>
                    </a:lnTo>
                    <a:lnTo>
                      <a:pt x="7168" y="9549"/>
                    </a:lnTo>
                    <a:lnTo>
                      <a:pt x="4775" y="9549"/>
                    </a:lnTo>
                    <a:lnTo>
                      <a:pt x="4775" y="8359"/>
                    </a:lnTo>
                    <a:lnTo>
                      <a:pt x="7168" y="8359"/>
                    </a:lnTo>
                    <a:lnTo>
                      <a:pt x="7168" y="7168"/>
                    </a:lnTo>
                    <a:close/>
                    <a:moveTo>
                      <a:pt x="2394" y="1"/>
                    </a:moveTo>
                    <a:lnTo>
                      <a:pt x="2394" y="3584"/>
                    </a:lnTo>
                    <a:lnTo>
                      <a:pt x="4775" y="3584"/>
                    </a:lnTo>
                    <a:lnTo>
                      <a:pt x="4775" y="5966"/>
                    </a:lnTo>
                    <a:lnTo>
                      <a:pt x="1191" y="5966"/>
                    </a:lnTo>
                    <a:lnTo>
                      <a:pt x="1191" y="7168"/>
                    </a:lnTo>
                    <a:lnTo>
                      <a:pt x="3584" y="7168"/>
                    </a:lnTo>
                    <a:lnTo>
                      <a:pt x="3584" y="10752"/>
                    </a:lnTo>
                    <a:lnTo>
                      <a:pt x="7168" y="10752"/>
                    </a:lnTo>
                    <a:lnTo>
                      <a:pt x="7168" y="13133"/>
                    </a:lnTo>
                    <a:lnTo>
                      <a:pt x="9549" y="13133"/>
                    </a:lnTo>
                    <a:lnTo>
                      <a:pt x="9549" y="11943"/>
                    </a:lnTo>
                    <a:lnTo>
                      <a:pt x="8359" y="11943"/>
                    </a:lnTo>
                    <a:lnTo>
                      <a:pt x="8359" y="10752"/>
                    </a:lnTo>
                    <a:lnTo>
                      <a:pt x="9549" y="10752"/>
                    </a:lnTo>
                    <a:lnTo>
                      <a:pt x="9549" y="7168"/>
                    </a:lnTo>
                    <a:lnTo>
                      <a:pt x="11942" y="7168"/>
                    </a:lnTo>
                    <a:lnTo>
                      <a:pt x="11942" y="8359"/>
                    </a:lnTo>
                    <a:lnTo>
                      <a:pt x="13133" y="8359"/>
                    </a:lnTo>
                    <a:lnTo>
                      <a:pt x="13133" y="7156"/>
                    </a:lnTo>
                    <a:lnTo>
                      <a:pt x="11942" y="7156"/>
                    </a:lnTo>
                    <a:lnTo>
                      <a:pt x="11942" y="5966"/>
                    </a:lnTo>
                    <a:lnTo>
                      <a:pt x="8359" y="5966"/>
                    </a:lnTo>
                    <a:lnTo>
                      <a:pt x="8359" y="3584"/>
                    </a:lnTo>
                    <a:lnTo>
                      <a:pt x="10752" y="3584"/>
                    </a:lnTo>
                    <a:lnTo>
                      <a:pt x="10752" y="1191"/>
                    </a:lnTo>
                    <a:lnTo>
                      <a:pt x="9561" y="1191"/>
                    </a:lnTo>
                    <a:lnTo>
                      <a:pt x="9561" y="2394"/>
                    </a:lnTo>
                    <a:lnTo>
                      <a:pt x="8359" y="2394"/>
                    </a:lnTo>
                    <a:lnTo>
                      <a:pt x="8359" y="1191"/>
                    </a:lnTo>
                    <a:lnTo>
                      <a:pt x="9561" y="1191"/>
                    </a:lnTo>
                    <a:lnTo>
                      <a:pt x="9561" y="1"/>
                    </a:lnTo>
                    <a:lnTo>
                      <a:pt x="7168" y="1"/>
                    </a:lnTo>
                    <a:lnTo>
                      <a:pt x="7168" y="5966"/>
                    </a:lnTo>
                    <a:lnTo>
                      <a:pt x="5977" y="5966"/>
                    </a:lnTo>
                    <a:lnTo>
                      <a:pt x="5977" y="1191"/>
                    </a:lnTo>
                    <a:lnTo>
                      <a:pt x="4775" y="1191"/>
                    </a:lnTo>
                    <a:lnTo>
                      <a:pt x="4775" y="2382"/>
                    </a:lnTo>
                    <a:lnTo>
                      <a:pt x="3584" y="2382"/>
                    </a:lnTo>
                    <a:lnTo>
                      <a:pt x="3584" y="1191"/>
                    </a:lnTo>
                    <a:lnTo>
                      <a:pt x="4775" y="119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14"/>
            <p:cNvGrpSpPr/>
            <p:nvPr/>
          </p:nvGrpSpPr>
          <p:grpSpPr>
            <a:xfrm rot="2700000">
              <a:off x="7236605" y="4868620"/>
              <a:ext cx="182912" cy="182969"/>
              <a:chOff x="3052932" y="2641078"/>
              <a:chExt cx="616189" cy="616674"/>
            </a:xfrm>
          </p:grpSpPr>
          <p:sp>
            <p:nvSpPr>
              <p:cNvPr id="85" name="Google Shape;85;p14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4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4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4"/>
            <p:cNvGrpSpPr/>
            <p:nvPr/>
          </p:nvGrpSpPr>
          <p:grpSpPr>
            <a:xfrm>
              <a:off x="238509" y="3672991"/>
              <a:ext cx="390267" cy="390267"/>
              <a:chOff x="320471" y="3391693"/>
              <a:chExt cx="615660" cy="615660"/>
            </a:xfrm>
          </p:grpSpPr>
          <p:sp>
            <p:nvSpPr>
              <p:cNvPr id="90" name="Google Shape;90;p14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4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4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" name="Google Shape;97;p14"/>
            <p:cNvGrpSpPr/>
            <p:nvPr/>
          </p:nvGrpSpPr>
          <p:grpSpPr>
            <a:xfrm>
              <a:off x="460585" y="4461656"/>
              <a:ext cx="509028" cy="681836"/>
              <a:chOff x="409235" y="4100794"/>
              <a:chExt cx="509028" cy="681836"/>
            </a:xfrm>
          </p:grpSpPr>
          <p:sp>
            <p:nvSpPr>
              <p:cNvPr id="98" name="Google Shape;98;p14"/>
              <p:cNvSpPr/>
              <p:nvPr/>
            </p:nvSpPr>
            <p:spPr>
              <a:xfrm>
                <a:off x="409235" y="4100794"/>
                <a:ext cx="509028" cy="547895"/>
              </a:xfrm>
              <a:custGeom>
                <a:rect b="b" l="l" r="r" t="t"/>
                <a:pathLst>
                  <a:path extrusionOk="0" h="12419" w="11538">
                    <a:moveTo>
                      <a:pt x="7108" y="3549"/>
                    </a:moveTo>
                    <a:lnTo>
                      <a:pt x="7108" y="4430"/>
                    </a:lnTo>
                    <a:lnTo>
                      <a:pt x="4441" y="4430"/>
                    </a:lnTo>
                    <a:lnTo>
                      <a:pt x="4441" y="3549"/>
                    </a:lnTo>
                    <a:close/>
                    <a:moveTo>
                      <a:pt x="4441" y="6204"/>
                    </a:moveTo>
                    <a:lnTo>
                      <a:pt x="4441" y="8871"/>
                    </a:lnTo>
                    <a:lnTo>
                      <a:pt x="3560" y="8871"/>
                    </a:lnTo>
                    <a:lnTo>
                      <a:pt x="3560" y="6204"/>
                    </a:lnTo>
                    <a:close/>
                    <a:moveTo>
                      <a:pt x="7989" y="6204"/>
                    </a:moveTo>
                    <a:lnTo>
                      <a:pt x="7989" y="8871"/>
                    </a:lnTo>
                    <a:lnTo>
                      <a:pt x="7108" y="8871"/>
                    </a:lnTo>
                    <a:lnTo>
                      <a:pt x="7108" y="6204"/>
                    </a:lnTo>
                    <a:close/>
                    <a:moveTo>
                      <a:pt x="5322" y="0"/>
                    </a:moveTo>
                    <a:lnTo>
                      <a:pt x="5322" y="1774"/>
                    </a:lnTo>
                    <a:lnTo>
                      <a:pt x="4441" y="1774"/>
                    </a:lnTo>
                    <a:lnTo>
                      <a:pt x="4441" y="2656"/>
                    </a:lnTo>
                    <a:lnTo>
                      <a:pt x="3548" y="2656"/>
                    </a:lnTo>
                    <a:lnTo>
                      <a:pt x="3548" y="4430"/>
                    </a:lnTo>
                    <a:lnTo>
                      <a:pt x="2667" y="4430"/>
                    </a:lnTo>
                    <a:lnTo>
                      <a:pt x="2667" y="5323"/>
                    </a:lnTo>
                    <a:lnTo>
                      <a:pt x="1774" y="5323"/>
                    </a:lnTo>
                    <a:lnTo>
                      <a:pt x="1774" y="6204"/>
                    </a:lnTo>
                    <a:lnTo>
                      <a:pt x="893" y="6204"/>
                    </a:lnTo>
                    <a:lnTo>
                      <a:pt x="893" y="7097"/>
                    </a:lnTo>
                    <a:lnTo>
                      <a:pt x="1774" y="7097"/>
                    </a:lnTo>
                    <a:lnTo>
                      <a:pt x="1774" y="9752"/>
                    </a:lnTo>
                    <a:lnTo>
                      <a:pt x="893" y="9752"/>
                    </a:lnTo>
                    <a:lnTo>
                      <a:pt x="893" y="7097"/>
                    </a:lnTo>
                    <a:lnTo>
                      <a:pt x="0" y="7097"/>
                    </a:lnTo>
                    <a:lnTo>
                      <a:pt x="0" y="12419"/>
                    </a:lnTo>
                    <a:lnTo>
                      <a:pt x="893" y="12419"/>
                    </a:lnTo>
                    <a:lnTo>
                      <a:pt x="893" y="11526"/>
                    </a:lnTo>
                    <a:lnTo>
                      <a:pt x="1774" y="11526"/>
                    </a:lnTo>
                    <a:lnTo>
                      <a:pt x="1774" y="10645"/>
                    </a:lnTo>
                    <a:lnTo>
                      <a:pt x="2667" y="10645"/>
                    </a:lnTo>
                    <a:lnTo>
                      <a:pt x="2667" y="9752"/>
                    </a:lnTo>
                    <a:lnTo>
                      <a:pt x="3548" y="9752"/>
                    </a:lnTo>
                    <a:lnTo>
                      <a:pt x="3548" y="11526"/>
                    </a:lnTo>
                    <a:lnTo>
                      <a:pt x="4441" y="11526"/>
                    </a:lnTo>
                    <a:lnTo>
                      <a:pt x="4441" y="12347"/>
                    </a:lnTo>
                    <a:lnTo>
                      <a:pt x="7096" y="12347"/>
                    </a:lnTo>
                    <a:lnTo>
                      <a:pt x="7096" y="11526"/>
                    </a:lnTo>
                    <a:lnTo>
                      <a:pt x="7989" y="11526"/>
                    </a:lnTo>
                    <a:lnTo>
                      <a:pt x="7989" y="9752"/>
                    </a:lnTo>
                    <a:lnTo>
                      <a:pt x="8870" y="9752"/>
                    </a:lnTo>
                    <a:lnTo>
                      <a:pt x="8870" y="10645"/>
                    </a:lnTo>
                    <a:lnTo>
                      <a:pt x="9763" y="10645"/>
                    </a:lnTo>
                    <a:lnTo>
                      <a:pt x="9763" y="11526"/>
                    </a:lnTo>
                    <a:lnTo>
                      <a:pt x="10656" y="11526"/>
                    </a:lnTo>
                    <a:lnTo>
                      <a:pt x="10656" y="12419"/>
                    </a:lnTo>
                    <a:lnTo>
                      <a:pt x="11537" y="12419"/>
                    </a:lnTo>
                    <a:lnTo>
                      <a:pt x="11537" y="7097"/>
                    </a:lnTo>
                    <a:lnTo>
                      <a:pt x="10656" y="7097"/>
                    </a:lnTo>
                    <a:lnTo>
                      <a:pt x="10656" y="9752"/>
                    </a:lnTo>
                    <a:lnTo>
                      <a:pt x="9763" y="9752"/>
                    </a:lnTo>
                    <a:lnTo>
                      <a:pt x="9763" y="7097"/>
                    </a:lnTo>
                    <a:lnTo>
                      <a:pt x="10656" y="7097"/>
                    </a:lnTo>
                    <a:lnTo>
                      <a:pt x="10656" y="6204"/>
                    </a:lnTo>
                    <a:lnTo>
                      <a:pt x="9763" y="6204"/>
                    </a:lnTo>
                    <a:lnTo>
                      <a:pt x="9763" y="5323"/>
                    </a:lnTo>
                    <a:lnTo>
                      <a:pt x="8882" y="5323"/>
                    </a:lnTo>
                    <a:lnTo>
                      <a:pt x="8882" y="4430"/>
                    </a:lnTo>
                    <a:lnTo>
                      <a:pt x="7989" y="4430"/>
                    </a:lnTo>
                    <a:lnTo>
                      <a:pt x="7989" y="2656"/>
                    </a:lnTo>
                    <a:lnTo>
                      <a:pt x="7108" y="2656"/>
                    </a:lnTo>
                    <a:lnTo>
                      <a:pt x="7108" y="1774"/>
                    </a:lnTo>
                    <a:lnTo>
                      <a:pt x="6215" y="1774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605161" y="4665454"/>
                <a:ext cx="117705" cy="117176"/>
              </a:xfrm>
              <a:custGeom>
                <a:rect b="b" l="l" r="r" t="t"/>
                <a:pathLst>
                  <a:path extrusionOk="0" h="2656" w="2668">
                    <a:moveTo>
                      <a:pt x="0" y="1"/>
                    </a:moveTo>
                    <a:lnTo>
                      <a:pt x="0" y="1775"/>
                    </a:lnTo>
                    <a:lnTo>
                      <a:pt x="893" y="1775"/>
                    </a:lnTo>
                    <a:lnTo>
                      <a:pt x="893" y="2656"/>
                    </a:lnTo>
                    <a:lnTo>
                      <a:pt x="1774" y="2656"/>
                    </a:lnTo>
                    <a:lnTo>
                      <a:pt x="1774" y="1775"/>
                    </a:lnTo>
                    <a:lnTo>
                      <a:pt x="2667" y="1775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102" name="Google Shape;102;p15"/>
          <p:cNvSpPr txBox="1"/>
          <p:nvPr>
            <p:ph type="title"/>
          </p:nvPr>
        </p:nvSpPr>
        <p:spPr>
          <a:xfrm>
            <a:off x="2391900" y="2634414"/>
            <a:ext cx="43602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3" name="Google Shape;103;p15"/>
          <p:cNvSpPr txBox="1"/>
          <p:nvPr>
            <p:ph hasCustomPrompt="1" idx="2" type="title"/>
          </p:nvPr>
        </p:nvSpPr>
        <p:spPr>
          <a:xfrm>
            <a:off x="4027150" y="1577583"/>
            <a:ext cx="1089900" cy="102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-101606" y="225802"/>
            <a:ext cx="9723103" cy="4716794"/>
            <a:chOff x="-101606" y="225802"/>
            <a:chExt cx="9723103" cy="4716794"/>
          </a:xfrm>
        </p:grpSpPr>
        <p:pic>
          <p:nvPicPr>
            <p:cNvPr id="105" name="Google Shape;105;p15"/>
            <p:cNvPicPr preferRelativeResize="0"/>
            <p:nvPr/>
          </p:nvPicPr>
          <p:blipFill rotWithShape="1">
            <a:blip r:embed="rId3">
              <a:alphaModFix amt="80000"/>
            </a:blip>
            <a:srcRect b="0" l="0" r="39943" t="0"/>
            <a:stretch/>
          </p:blipFill>
          <p:spPr>
            <a:xfrm>
              <a:off x="7742451" y="319974"/>
              <a:ext cx="308050" cy="288527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57150">
                <a:schemeClr val="lt2">
                  <a:alpha val="50000"/>
                </a:schemeClr>
              </a:outerShdw>
            </a:effectLst>
          </p:spPr>
        </p:pic>
        <p:sp>
          <p:nvSpPr>
            <p:cNvPr id="106" name="Google Shape;106;p15"/>
            <p:cNvSpPr/>
            <p:nvPr/>
          </p:nvSpPr>
          <p:spPr>
            <a:xfrm>
              <a:off x="206737" y="4061327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619787" y="1397577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65462" y="1015202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361287" y="225802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-101606" y="312407"/>
              <a:ext cx="1063188" cy="303661"/>
            </a:xfrm>
            <a:custGeom>
              <a:rect b="b" l="l" r="r" t="t"/>
              <a:pathLst>
                <a:path extrusionOk="0" h="6883" w="24099">
                  <a:moveTo>
                    <a:pt x="6883" y="1"/>
                  </a:moveTo>
                  <a:lnTo>
                    <a:pt x="6883" y="1715"/>
                  </a:lnTo>
                  <a:lnTo>
                    <a:pt x="5168" y="1715"/>
                  </a:lnTo>
                  <a:lnTo>
                    <a:pt x="5168" y="3441"/>
                  </a:lnTo>
                  <a:lnTo>
                    <a:pt x="3442" y="3441"/>
                  </a:lnTo>
                  <a:lnTo>
                    <a:pt x="3442" y="5156"/>
                  </a:lnTo>
                  <a:lnTo>
                    <a:pt x="1" y="5156"/>
                  </a:lnTo>
                  <a:lnTo>
                    <a:pt x="1" y="6882"/>
                  </a:lnTo>
                  <a:lnTo>
                    <a:pt x="12050" y="6882"/>
                  </a:lnTo>
                  <a:lnTo>
                    <a:pt x="12050" y="5156"/>
                  </a:lnTo>
                  <a:lnTo>
                    <a:pt x="13764" y="5156"/>
                  </a:lnTo>
                  <a:lnTo>
                    <a:pt x="13764" y="6882"/>
                  </a:lnTo>
                  <a:lnTo>
                    <a:pt x="24099" y="6882"/>
                  </a:lnTo>
                  <a:lnTo>
                    <a:pt x="24099" y="5156"/>
                  </a:lnTo>
                  <a:lnTo>
                    <a:pt x="20658" y="5156"/>
                  </a:lnTo>
                  <a:lnTo>
                    <a:pt x="20658" y="3441"/>
                  </a:lnTo>
                  <a:lnTo>
                    <a:pt x="17217" y="3441"/>
                  </a:lnTo>
                  <a:lnTo>
                    <a:pt x="17217" y="1715"/>
                  </a:lnTo>
                  <a:lnTo>
                    <a:pt x="13764" y="1715"/>
                  </a:lnTo>
                  <a:lnTo>
                    <a:pt x="13764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" name="Google Shape;111;p15"/>
            <p:cNvGrpSpPr/>
            <p:nvPr/>
          </p:nvGrpSpPr>
          <p:grpSpPr>
            <a:xfrm>
              <a:off x="448134" y="4561314"/>
              <a:ext cx="1090011" cy="316808"/>
              <a:chOff x="1689834" y="1191289"/>
              <a:chExt cx="1090011" cy="316808"/>
            </a:xfrm>
          </p:grpSpPr>
          <p:sp>
            <p:nvSpPr>
              <p:cNvPr id="112" name="Google Shape;112;p15"/>
              <p:cNvSpPr/>
              <p:nvPr/>
            </p:nvSpPr>
            <p:spPr>
              <a:xfrm>
                <a:off x="1689834" y="1259053"/>
                <a:ext cx="871982" cy="249043"/>
              </a:xfrm>
              <a:custGeom>
                <a:rect b="b" l="l" r="r" t="t"/>
                <a:pathLst>
                  <a:path extrusionOk="0" h="5645" w="19765">
                    <a:moveTo>
                      <a:pt x="5656" y="1"/>
                    </a:moveTo>
                    <a:lnTo>
                      <a:pt x="5656" y="1406"/>
                    </a:lnTo>
                    <a:lnTo>
                      <a:pt x="4239" y="1406"/>
                    </a:lnTo>
                    <a:lnTo>
                      <a:pt x="4239" y="2823"/>
                    </a:lnTo>
                    <a:lnTo>
                      <a:pt x="2834" y="2823"/>
                    </a:lnTo>
                    <a:lnTo>
                      <a:pt x="2834" y="4239"/>
                    </a:lnTo>
                    <a:lnTo>
                      <a:pt x="1" y="4239"/>
                    </a:lnTo>
                    <a:lnTo>
                      <a:pt x="1" y="5644"/>
                    </a:lnTo>
                    <a:lnTo>
                      <a:pt x="9883" y="5644"/>
                    </a:lnTo>
                    <a:lnTo>
                      <a:pt x="9883" y="4239"/>
                    </a:lnTo>
                    <a:lnTo>
                      <a:pt x="11300" y="4239"/>
                    </a:lnTo>
                    <a:lnTo>
                      <a:pt x="11300" y="5644"/>
                    </a:lnTo>
                    <a:lnTo>
                      <a:pt x="19765" y="5644"/>
                    </a:lnTo>
                    <a:lnTo>
                      <a:pt x="19765" y="4239"/>
                    </a:lnTo>
                    <a:lnTo>
                      <a:pt x="16943" y="4239"/>
                    </a:lnTo>
                    <a:lnTo>
                      <a:pt x="16943" y="2823"/>
                    </a:lnTo>
                    <a:lnTo>
                      <a:pt x="14121" y="2823"/>
                    </a:lnTo>
                    <a:lnTo>
                      <a:pt x="14121" y="1406"/>
                    </a:lnTo>
                    <a:lnTo>
                      <a:pt x="11300" y="1406"/>
                    </a:lnTo>
                    <a:lnTo>
                      <a:pt x="1130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2321200" y="1191289"/>
                <a:ext cx="62559" cy="62559"/>
              </a:xfrm>
              <a:custGeom>
                <a:rect b="b" l="l" r="r" t="t"/>
                <a:pathLst>
                  <a:path extrusionOk="0" h="1418" w="1418">
                    <a:moveTo>
                      <a:pt x="1" y="1"/>
                    </a:moveTo>
                    <a:lnTo>
                      <a:pt x="1" y="1418"/>
                    </a:lnTo>
                    <a:lnTo>
                      <a:pt x="1418" y="141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2593316" y="1321038"/>
                <a:ext cx="186529" cy="62559"/>
              </a:xfrm>
              <a:custGeom>
                <a:rect b="b" l="l" r="r" t="t"/>
                <a:pathLst>
                  <a:path extrusionOk="0" h="1418" w="4228">
                    <a:moveTo>
                      <a:pt x="0" y="1"/>
                    </a:moveTo>
                    <a:lnTo>
                      <a:pt x="0" y="1418"/>
                    </a:lnTo>
                    <a:lnTo>
                      <a:pt x="4227" y="1418"/>
                    </a:lnTo>
                    <a:lnTo>
                      <a:pt x="422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" name="Google Shape;115;p15"/>
            <p:cNvGrpSpPr/>
            <p:nvPr/>
          </p:nvGrpSpPr>
          <p:grpSpPr>
            <a:xfrm>
              <a:off x="8428854" y="567045"/>
              <a:ext cx="1192643" cy="518418"/>
              <a:chOff x="1624187" y="402335"/>
              <a:chExt cx="1210805" cy="526366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" name="Google Shape;120;p15"/>
            <p:cNvGrpSpPr/>
            <p:nvPr/>
          </p:nvGrpSpPr>
          <p:grpSpPr>
            <a:xfrm rot="-2700000">
              <a:off x="8300189" y="4372203"/>
              <a:ext cx="472267" cy="472636"/>
              <a:chOff x="1673025" y="3369590"/>
              <a:chExt cx="677645" cy="678174"/>
            </a:xfrm>
          </p:grpSpPr>
          <p:sp>
            <p:nvSpPr>
              <p:cNvPr id="121" name="Google Shape;121;p15"/>
              <p:cNvSpPr/>
              <p:nvPr/>
            </p:nvSpPr>
            <p:spPr>
              <a:xfrm>
                <a:off x="1673025" y="3369590"/>
                <a:ext cx="677645" cy="452337"/>
              </a:xfrm>
              <a:custGeom>
                <a:rect b="b" l="l" r="r" t="t"/>
                <a:pathLst>
                  <a:path extrusionOk="0" h="10253" w="15360">
                    <a:moveTo>
                      <a:pt x="5120" y="1"/>
                    </a:moveTo>
                    <a:lnTo>
                      <a:pt x="5120" y="2561"/>
                    </a:lnTo>
                    <a:lnTo>
                      <a:pt x="2560" y="2561"/>
                    </a:lnTo>
                    <a:lnTo>
                      <a:pt x="2560" y="5121"/>
                    </a:lnTo>
                    <a:lnTo>
                      <a:pt x="1" y="5121"/>
                    </a:lnTo>
                    <a:lnTo>
                      <a:pt x="1" y="10252"/>
                    </a:lnTo>
                    <a:lnTo>
                      <a:pt x="5120" y="10252"/>
                    </a:lnTo>
                    <a:lnTo>
                      <a:pt x="5120" y="5121"/>
                    </a:lnTo>
                    <a:lnTo>
                      <a:pt x="10240" y="5121"/>
                    </a:lnTo>
                    <a:lnTo>
                      <a:pt x="10240" y="10252"/>
                    </a:lnTo>
                    <a:lnTo>
                      <a:pt x="15360" y="10252"/>
                    </a:lnTo>
                    <a:lnTo>
                      <a:pt x="15360" y="5121"/>
                    </a:lnTo>
                    <a:lnTo>
                      <a:pt x="12800" y="5121"/>
                    </a:lnTo>
                    <a:lnTo>
                      <a:pt x="12800" y="2561"/>
                    </a:lnTo>
                    <a:lnTo>
                      <a:pt x="10240" y="2561"/>
                    </a:lnTo>
                    <a:lnTo>
                      <a:pt x="1024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1785966" y="3821883"/>
                <a:ext cx="451763" cy="225882"/>
              </a:xfrm>
              <a:custGeom>
                <a:rect b="b" l="l" r="r" t="t"/>
                <a:pathLst>
                  <a:path extrusionOk="0" h="5120" w="10240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5120"/>
                    </a:lnTo>
                    <a:lnTo>
                      <a:pt x="7680" y="5120"/>
                    </a:lnTo>
                    <a:lnTo>
                      <a:pt x="7680" y="2560"/>
                    </a:lnTo>
                    <a:lnTo>
                      <a:pt x="10240" y="2560"/>
                    </a:lnTo>
                    <a:lnTo>
                      <a:pt x="1024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1673025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2237685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1" y="2561"/>
                    </a:lnTo>
                    <a:lnTo>
                      <a:pt x="256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1673025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2237685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1" y="2560"/>
                    </a:lnTo>
                    <a:lnTo>
                      <a:pt x="256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129" name="Google Shape;129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131" name="Google Shape;131;p16"/>
          <p:cNvGrpSpPr/>
          <p:nvPr/>
        </p:nvGrpSpPr>
        <p:grpSpPr>
          <a:xfrm>
            <a:off x="-617241" y="-146016"/>
            <a:ext cx="9868415" cy="5422412"/>
            <a:chOff x="-617241" y="-146016"/>
            <a:chExt cx="9868415" cy="5422412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8524648" y="405804"/>
              <a:ext cx="726527" cy="571013"/>
              <a:chOff x="293648" y="1097804"/>
              <a:chExt cx="726527" cy="571013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916101" y="1616758"/>
                <a:ext cx="52059" cy="52059"/>
              </a:xfrm>
              <a:custGeom>
                <a:rect b="b" l="l" r="r" t="t"/>
                <a:pathLst>
                  <a:path extrusionOk="0" h="1180" w="1180">
                    <a:moveTo>
                      <a:pt x="1" y="1"/>
                    </a:moveTo>
                    <a:lnTo>
                      <a:pt x="1" y="1180"/>
                    </a:lnTo>
                    <a:lnTo>
                      <a:pt x="1179" y="1180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4" name="Google Shape;134;p16"/>
              <p:cNvGrpSpPr/>
              <p:nvPr/>
            </p:nvGrpSpPr>
            <p:grpSpPr>
              <a:xfrm>
                <a:off x="293648" y="1097804"/>
                <a:ext cx="726527" cy="571013"/>
                <a:chOff x="293648" y="1097804"/>
                <a:chExt cx="726527" cy="571013"/>
              </a:xfrm>
            </p:grpSpPr>
            <p:sp>
              <p:nvSpPr>
                <p:cNvPr id="135" name="Google Shape;135;p16"/>
                <p:cNvSpPr/>
                <p:nvPr/>
              </p:nvSpPr>
              <p:spPr>
                <a:xfrm>
                  <a:off x="397677" y="1097804"/>
                  <a:ext cx="51529" cy="52059"/>
                </a:xfrm>
                <a:custGeom>
                  <a:rect b="b" l="l" r="r" t="t"/>
                  <a:pathLst>
                    <a:path extrusionOk="0" h="1180" w="1168">
                      <a:moveTo>
                        <a:pt x="0" y="1"/>
                      </a:moveTo>
                      <a:lnTo>
                        <a:pt x="0" y="1179"/>
                      </a:lnTo>
                      <a:lnTo>
                        <a:pt x="1167" y="1179"/>
                      </a:lnTo>
                      <a:lnTo>
                        <a:pt x="1167" y="1"/>
                      </a:lnTo>
                      <a:close/>
                    </a:path>
                  </a:pathLst>
                </a:custGeom>
                <a:solidFill>
                  <a:srgbClr val="44F6A5">
                    <a:alpha val="86880"/>
                  </a:srgbClr>
                </a:solidFill>
                <a:ln>
                  <a:noFill/>
                </a:ln>
                <a:effectLst>
                  <a:outerShdw blurRad="85725" rotWithShape="0" algn="bl" dir="5400000" dist="57150">
                    <a:schemeClr val="lt2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" name="Google Shape;136;p16"/>
                <p:cNvSpPr/>
                <p:nvPr/>
              </p:nvSpPr>
              <p:spPr>
                <a:xfrm>
                  <a:off x="553147" y="1097804"/>
                  <a:ext cx="52059" cy="52059"/>
                </a:xfrm>
                <a:custGeom>
                  <a:rect b="b" l="l" r="r" t="t"/>
                  <a:pathLst>
                    <a:path extrusionOk="0" h="1180" w="1180">
                      <a:moveTo>
                        <a:pt x="1" y="1"/>
                      </a:moveTo>
                      <a:lnTo>
                        <a:pt x="1" y="1179"/>
                      </a:lnTo>
                      <a:lnTo>
                        <a:pt x="1179" y="1179"/>
                      </a:lnTo>
                      <a:lnTo>
                        <a:pt x="1179" y="1"/>
                      </a:lnTo>
                      <a:close/>
                    </a:path>
                  </a:pathLst>
                </a:custGeom>
                <a:solidFill>
                  <a:srgbClr val="44F6A5">
                    <a:alpha val="86880"/>
                  </a:srgbClr>
                </a:solidFill>
                <a:ln>
                  <a:noFill/>
                </a:ln>
                <a:effectLst>
                  <a:outerShdw blurRad="85725" rotWithShape="0" algn="bl" dir="5400000" dist="57150">
                    <a:schemeClr val="lt2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16"/>
                <p:cNvSpPr/>
                <p:nvPr/>
              </p:nvSpPr>
              <p:spPr>
                <a:xfrm>
                  <a:off x="345662" y="1149818"/>
                  <a:ext cx="259543" cy="155514"/>
                </a:xfrm>
                <a:custGeom>
                  <a:rect b="b" l="l" r="r" t="t"/>
                  <a:pathLst>
                    <a:path extrusionOk="0" h="3525" w="5883">
                      <a:moveTo>
                        <a:pt x="1" y="0"/>
                      </a:moveTo>
                      <a:lnTo>
                        <a:pt x="1" y="2358"/>
                      </a:lnTo>
                      <a:lnTo>
                        <a:pt x="1" y="3525"/>
                      </a:lnTo>
                      <a:lnTo>
                        <a:pt x="5882" y="3525"/>
                      </a:lnTo>
                      <a:lnTo>
                        <a:pt x="5882" y="2358"/>
                      </a:lnTo>
                      <a:lnTo>
                        <a:pt x="4704" y="2358"/>
                      </a:lnTo>
                      <a:lnTo>
                        <a:pt x="4704" y="0"/>
                      </a:lnTo>
                      <a:lnTo>
                        <a:pt x="3525" y="0"/>
                      </a:lnTo>
                      <a:lnTo>
                        <a:pt x="3525" y="2358"/>
                      </a:lnTo>
                      <a:lnTo>
                        <a:pt x="1179" y="2358"/>
                      </a:lnTo>
                      <a:lnTo>
                        <a:pt x="1179" y="0"/>
                      </a:lnTo>
                      <a:close/>
                    </a:path>
                  </a:pathLst>
                </a:custGeom>
                <a:solidFill>
                  <a:srgbClr val="44F6A5">
                    <a:alpha val="86880"/>
                  </a:srgbClr>
                </a:solidFill>
                <a:ln>
                  <a:noFill/>
                </a:ln>
                <a:effectLst>
                  <a:outerShdw blurRad="85725" rotWithShape="0" algn="bl" dir="5400000" dist="57150">
                    <a:schemeClr val="lt2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16"/>
                <p:cNvSpPr/>
                <p:nvPr/>
              </p:nvSpPr>
              <p:spPr>
                <a:xfrm>
                  <a:off x="293648" y="1149818"/>
                  <a:ext cx="726527" cy="518998"/>
                </a:xfrm>
                <a:custGeom>
                  <a:rect b="b" l="l" r="r" t="t"/>
                  <a:pathLst>
                    <a:path extrusionOk="0" h="11764" w="16468">
                      <a:moveTo>
                        <a:pt x="4704" y="4703"/>
                      </a:moveTo>
                      <a:lnTo>
                        <a:pt x="4704" y="5882"/>
                      </a:lnTo>
                      <a:lnTo>
                        <a:pt x="2346" y="5882"/>
                      </a:lnTo>
                      <a:lnTo>
                        <a:pt x="2346" y="4703"/>
                      </a:lnTo>
                      <a:close/>
                      <a:moveTo>
                        <a:pt x="8228" y="0"/>
                      </a:moveTo>
                      <a:lnTo>
                        <a:pt x="8228" y="2346"/>
                      </a:lnTo>
                      <a:lnTo>
                        <a:pt x="9407" y="2346"/>
                      </a:lnTo>
                      <a:lnTo>
                        <a:pt x="9407" y="4703"/>
                      </a:lnTo>
                      <a:lnTo>
                        <a:pt x="8228" y="4703"/>
                      </a:lnTo>
                      <a:lnTo>
                        <a:pt x="8228" y="3536"/>
                      </a:lnTo>
                      <a:lnTo>
                        <a:pt x="1" y="3536"/>
                      </a:lnTo>
                      <a:lnTo>
                        <a:pt x="1" y="8239"/>
                      </a:lnTo>
                      <a:lnTo>
                        <a:pt x="1180" y="8239"/>
                      </a:lnTo>
                      <a:lnTo>
                        <a:pt x="1180" y="10585"/>
                      </a:lnTo>
                      <a:lnTo>
                        <a:pt x="2346" y="10585"/>
                      </a:lnTo>
                      <a:lnTo>
                        <a:pt x="2346" y="11764"/>
                      </a:lnTo>
                      <a:lnTo>
                        <a:pt x="5883" y="11764"/>
                      </a:lnTo>
                      <a:lnTo>
                        <a:pt x="5883" y="10585"/>
                      </a:lnTo>
                      <a:lnTo>
                        <a:pt x="4704" y="10585"/>
                      </a:lnTo>
                      <a:lnTo>
                        <a:pt x="4704" y="9418"/>
                      </a:lnTo>
                      <a:lnTo>
                        <a:pt x="7061" y="9418"/>
                      </a:lnTo>
                      <a:lnTo>
                        <a:pt x="7061" y="8239"/>
                      </a:lnTo>
                      <a:lnTo>
                        <a:pt x="8228" y="8239"/>
                      </a:lnTo>
                      <a:lnTo>
                        <a:pt x="8228" y="5882"/>
                      </a:lnTo>
                      <a:lnTo>
                        <a:pt x="9407" y="5882"/>
                      </a:lnTo>
                      <a:lnTo>
                        <a:pt x="9407" y="8239"/>
                      </a:lnTo>
                      <a:lnTo>
                        <a:pt x="10585" y="8239"/>
                      </a:lnTo>
                      <a:lnTo>
                        <a:pt x="10585" y="10585"/>
                      </a:lnTo>
                      <a:lnTo>
                        <a:pt x="11764" y="10585"/>
                      </a:lnTo>
                      <a:lnTo>
                        <a:pt x="11764" y="11764"/>
                      </a:lnTo>
                      <a:lnTo>
                        <a:pt x="12931" y="11764"/>
                      </a:lnTo>
                      <a:lnTo>
                        <a:pt x="12931" y="10585"/>
                      </a:lnTo>
                      <a:lnTo>
                        <a:pt x="14110" y="10585"/>
                      </a:lnTo>
                      <a:lnTo>
                        <a:pt x="14110" y="8239"/>
                      </a:lnTo>
                      <a:lnTo>
                        <a:pt x="15288" y="8239"/>
                      </a:lnTo>
                      <a:lnTo>
                        <a:pt x="15288" y="2346"/>
                      </a:lnTo>
                      <a:lnTo>
                        <a:pt x="16467" y="2346"/>
                      </a:lnTo>
                      <a:lnTo>
                        <a:pt x="16467" y="0"/>
                      </a:lnTo>
                      <a:lnTo>
                        <a:pt x="15288" y="0"/>
                      </a:lnTo>
                      <a:lnTo>
                        <a:pt x="15288" y="1179"/>
                      </a:lnTo>
                      <a:lnTo>
                        <a:pt x="14110" y="1179"/>
                      </a:lnTo>
                      <a:lnTo>
                        <a:pt x="14110" y="0"/>
                      </a:lnTo>
                      <a:lnTo>
                        <a:pt x="12931" y="0"/>
                      </a:lnTo>
                      <a:lnTo>
                        <a:pt x="12931" y="2346"/>
                      </a:lnTo>
                      <a:lnTo>
                        <a:pt x="14110" y="2346"/>
                      </a:lnTo>
                      <a:lnTo>
                        <a:pt x="14110" y="3525"/>
                      </a:lnTo>
                      <a:lnTo>
                        <a:pt x="10585" y="3525"/>
                      </a:lnTo>
                      <a:lnTo>
                        <a:pt x="10585" y="2346"/>
                      </a:lnTo>
                      <a:lnTo>
                        <a:pt x="11764" y="2346"/>
                      </a:lnTo>
                      <a:lnTo>
                        <a:pt x="11764" y="0"/>
                      </a:lnTo>
                      <a:lnTo>
                        <a:pt x="10585" y="0"/>
                      </a:lnTo>
                      <a:lnTo>
                        <a:pt x="10585" y="1179"/>
                      </a:lnTo>
                      <a:lnTo>
                        <a:pt x="9407" y="1179"/>
                      </a:lnTo>
                      <a:lnTo>
                        <a:pt x="9407" y="0"/>
                      </a:lnTo>
                      <a:close/>
                    </a:path>
                  </a:pathLst>
                </a:custGeom>
                <a:solidFill>
                  <a:srgbClr val="44F6A5">
                    <a:alpha val="86880"/>
                  </a:srgbClr>
                </a:solidFill>
                <a:ln>
                  <a:noFill/>
                </a:ln>
                <a:effectLst>
                  <a:outerShdw blurRad="85725" rotWithShape="0" algn="bl" dir="5400000" dist="57150">
                    <a:schemeClr val="lt2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9" name="Google Shape;139;p16"/>
            <p:cNvGrpSpPr/>
            <p:nvPr/>
          </p:nvGrpSpPr>
          <p:grpSpPr>
            <a:xfrm>
              <a:off x="-617241" y="3631014"/>
              <a:ext cx="1090011" cy="316808"/>
              <a:chOff x="1689834" y="1191289"/>
              <a:chExt cx="1090011" cy="316808"/>
            </a:xfrm>
          </p:grpSpPr>
          <p:sp>
            <p:nvSpPr>
              <p:cNvPr id="140" name="Google Shape;140;p16"/>
              <p:cNvSpPr/>
              <p:nvPr/>
            </p:nvSpPr>
            <p:spPr>
              <a:xfrm>
                <a:off x="1689834" y="1259053"/>
                <a:ext cx="871982" cy="249043"/>
              </a:xfrm>
              <a:custGeom>
                <a:rect b="b" l="l" r="r" t="t"/>
                <a:pathLst>
                  <a:path extrusionOk="0" h="5645" w="19765">
                    <a:moveTo>
                      <a:pt x="5656" y="1"/>
                    </a:moveTo>
                    <a:lnTo>
                      <a:pt x="5656" y="1406"/>
                    </a:lnTo>
                    <a:lnTo>
                      <a:pt x="4239" y="1406"/>
                    </a:lnTo>
                    <a:lnTo>
                      <a:pt x="4239" y="2823"/>
                    </a:lnTo>
                    <a:lnTo>
                      <a:pt x="2834" y="2823"/>
                    </a:lnTo>
                    <a:lnTo>
                      <a:pt x="2834" y="4239"/>
                    </a:lnTo>
                    <a:lnTo>
                      <a:pt x="1" y="4239"/>
                    </a:lnTo>
                    <a:lnTo>
                      <a:pt x="1" y="5644"/>
                    </a:lnTo>
                    <a:lnTo>
                      <a:pt x="9883" y="5644"/>
                    </a:lnTo>
                    <a:lnTo>
                      <a:pt x="9883" y="4239"/>
                    </a:lnTo>
                    <a:lnTo>
                      <a:pt x="11300" y="4239"/>
                    </a:lnTo>
                    <a:lnTo>
                      <a:pt x="11300" y="5644"/>
                    </a:lnTo>
                    <a:lnTo>
                      <a:pt x="19765" y="5644"/>
                    </a:lnTo>
                    <a:lnTo>
                      <a:pt x="19765" y="4239"/>
                    </a:lnTo>
                    <a:lnTo>
                      <a:pt x="16943" y="4239"/>
                    </a:lnTo>
                    <a:lnTo>
                      <a:pt x="16943" y="2823"/>
                    </a:lnTo>
                    <a:lnTo>
                      <a:pt x="14121" y="2823"/>
                    </a:lnTo>
                    <a:lnTo>
                      <a:pt x="14121" y="1406"/>
                    </a:lnTo>
                    <a:lnTo>
                      <a:pt x="11300" y="1406"/>
                    </a:lnTo>
                    <a:lnTo>
                      <a:pt x="1130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2321200" y="1191289"/>
                <a:ext cx="62559" cy="62559"/>
              </a:xfrm>
              <a:custGeom>
                <a:rect b="b" l="l" r="r" t="t"/>
                <a:pathLst>
                  <a:path extrusionOk="0" h="1418" w="1418">
                    <a:moveTo>
                      <a:pt x="1" y="1"/>
                    </a:moveTo>
                    <a:lnTo>
                      <a:pt x="1" y="1418"/>
                    </a:lnTo>
                    <a:lnTo>
                      <a:pt x="1418" y="141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2593316" y="1321038"/>
                <a:ext cx="186529" cy="62559"/>
              </a:xfrm>
              <a:custGeom>
                <a:rect b="b" l="l" r="r" t="t"/>
                <a:pathLst>
                  <a:path extrusionOk="0" h="1418" w="4228">
                    <a:moveTo>
                      <a:pt x="0" y="1"/>
                    </a:moveTo>
                    <a:lnTo>
                      <a:pt x="0" y="1418"/>
                    </a:lnTo>
                    <a:lnTo>
                      <a:pt x="4227" y="1418"/>
                    </a:lnTo>
                    <a:lnTo>
                      <a:pt x="422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16"/>
            <p:cNvGrpSpPr/>
            <p:nvPr/>
          </p:nvGrpSpPr>
          <p:grpSpPr>
            <a:xfrm>
              <a:off x="66951" y="4211814"/>
              <a:ext cx="726501" cy="726559"/>
              <a:chOff x="1785966" y="4166970"/>
              <a:chExt cx="579439" cy="579439"/>
            </a:xfrm>
          </p:grpSpPr>
          <p:sp>
            <p:nvSpPr>
              <p:cNvPr id="144" name="Google Shape;144;p16"/>
              <p:cNvSpPr/>
              <p:nvPr/>
            </p:nvSpPr>
            <p:spPr>
              <a:xfrm>
                <a:off x="1891539" y="4641277"/>
                <a:ext cx="105088" cy="105132"/>
              </a:xfrm>
              <a:custGeom>
                <a:rect b="b" l="l" r="r" t="t"/>
                <a:pathLst>
                  <a:path extrusionOk="0" h="2383" w="2382">
                    <a:moveTo>
                      <a:pt x="1" y="1"/>
                    </a:moveTo>
                    <a:lnTo>
                      <a:pt x="1" y="2382"/>
                    </a:lnTo>
                    <a:lnTo>
                      <a:pt x="2382" y="2382"/>
                    </a:lnTo>
                    <a:lnTo>
                      <a:pt x="2382" y="1192"/>
                    </a:lnTo>
                    <a:lnTo>
                      <a:pt x="1191" y="1192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1785966" y="4166970"/>
                <a:ext cx="579439" cy="579439"/>
              </a:xfrm>
              <a:custGeom>
                <a:rect b="b" l="l" r="r" t="t"/>
                <a:pathLst>
                  <a:path extrusionOk="0" h="13134" w="13134">
                    <a:moveTo>
                      <a:pt x="0" y="7168"/>
                    </a:moveTo>
                    <a:lnTo>
                      <a:pt x="0" y="8359"/>
                    </a:lnTo>
                    <a:lnTo>
                      <a:pt x="1191" y="8359"/>
                    </a:lnTo>
                    <a:lnTo>
                      <a:pt x="1191" y="7168"/>
                    </a:lnTo>
                    <a:close/>
                    <a:moveTo>
                      <a:pt x="8359" y="7168"/>
                    </a:moveTo>
                    <a:lnTo>
                      <a:pt x="8359" y="8359"/>
                    </a:lnTo>
                    <a:lnTo>
                      <a:pt x="7168" y="8359"/>
                    </a:lnTo>
                    <a:lnTo>
                      <a:pt x="7168" y="9549"/>
                    </a:lnTo>
                    <a:lnTo>
                      <a:pt x="4775" y="9549"/>
                    </a:lnTo>
                    <a:lnTo>
                      <a:pt x="4775" y="8359"/>
                    </a:lnTo>
                    <a:lnTo>
                      <a:pt x="7168" y="8359"/>
                    </a:lnTo>
                    <a:lnTo>
                      <a:pt x="7168" y="7168"/>
                    </a:lnTo>
                    <a:close/>
                    <a:moveTo>
                      <a:pt x="2394" y="1"/>
                    </a:moveTo>
                    <a:lnTo>
                      <a:pt x="2394" y="3584"/>
                    </a:lnTo>
                    <a:lnTo>
                      <a:pt x="4775" y="3584"/>
                    </a:lnTo>
                    <a:lnTo>
                      <a:pt x="4775" y="5966"/>
                    </a:lnTo>
                    <a:lnTo>
                      <a:pt x="1191" y="5966"/>
                    </a:lnTo>
                    <a:lnTo>
                      <a:pt x="1191" y="7168"/>
                    </a:lnTo>
                    <a:lnTo>
                      <a:pt x="3584" y="7168"/>
                    </a:lnTo>
                    <a:lnTo>
                      <a:pt x="3584" y="10752"/>
                    </a:lnTo>
                    <a:lnTo>
                      <a:pt x="7168" y="10752"/>
                    </a:lnTo>
                    <a:lnTo>
                      <a:pt x="7168" y="13133"/>
                    </a:lnTo>
                    <a:lnTo>
                      <a:pt x="9549" y="13133"/>
                    </a:lnTo>
                    <a:lnTo>
                      <a:pt x="9549" y="11943"/>
                    </a:lnTo>
                    <a:lnTo>
                      <a:pt x="8359" y="11943"/>
                    </a:lnTo>
                    <a:lnTo>
                      <a:pt x="8359" y="10752"/>
                    </a:lnTo>
                    <a:lnTo>
                      <a:pt x="9549" y="10752"/>
                    </a:lnTo>
                    <a:lnTo>
                      <a:pt x="9549" y="7168"/>
                    </a:lnTo>
                    <a:lnTo>
                      <a:pt x="11942" y="7168"/>
                    </a:lnTo>
                    <a:lnTo>
                      <a:pt x="11942" y="8359"/>
                    </a:lnTo>
                    <a:lnTo>
                      <a:pt x="13133" y="8359"/>
                    </a:lnTo>
                    <a:lnTo>
                      <a:pt x="13133" y="7156"/>
                    </a:lnTo>
                    <a:lnTo>
                      <a:pt x="11942" y="7156"/>
                    </a:lnTo>
                    <a:lnTo>
                      <a:pt x="11942" y="5966"/>
                    </a:lnTo>
                    <a:lnTo>
                      <a:pt x="8359" y="5966"/>
                    </a:lnTo>
                    <a:lnTo>
                      <a:pt x="8359" y="3584"/>
                    </a:lnTo>
                    <a:lnTo>
                      <a:pt x="10752" y="3584"/>
                    </a:lnTo>
                    <a:lnTo>
                      <a:pt x="10752" y="1191"/>
                    </a:lnTo>
                    <a:lnTo>
                      <a:pt x="9561" y="1191"/>
                    </a:lnTo>
                    <a:lnTo>
                      <a:pt x="9561" y="2394"/>
                    </a:lnTo>
                    <a:lnTo>
                      <a:pt x="8359" y="2394"/>
                    </a:lnTo>
                    <a:lnTo>
                      <a:pt x="8359" y="1191"/>
                    </a:lnTo>
                    <a:lnTo>
                      <a:pt x="9561" y="1191"/>
                    </a:lnTo>
                    <a:lnTo>
                      <a:pt x="9561" y="1"/>
                    </a:lnTo>
                    <a:lnTo>
                      <a:pt x="7168" y="1"/>
                    </a:lnTo>
                    <a:lnTo>
                      <a:pt x="7168" y="5966"/>
                    </a:lnTo>
                    <a:lnTo>
                      <a:pt x="5977" y="5966"/>
                    </a:lnTo>
                    <a:lnTo>
                      <a:pt x="5977" y="1191"/>
                    </a:lnTo>
                    <a:lnTo>
                      <a:pt x="4775" y="1191"/>
                    </a:lnTo>
                    <a:lnTo>
                      <a:pt x="4775" y="2382"/>
                    </a:lnTo>
                    <a:lnTo>
                      <a:pt x="3584" y="2382"/>
                    </a:lnTo>
                    <a:lnTo>
                      <a:pt x="3584" y="1191"/>
                    </a:lnTo>
                    <a:lnTo>
                      <a:pt x="4775" y="119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16"/>
            <p:cNvGrpSpPr/>
            <p:nvPr/>
          </p:nvGrpSpPr>
          <p:grpSpPr>
            <a:xfrm rot="10800000">
              <a:off x="8037365" y="-146016"/>
              <a:ext cx="539420" cy="359789"/>
              <a:chOff x="4479753" y="3369590"/>
              <a:chExt cx="678174" cy="452337"/>
            </a:xfrm>
          </p:grpSpPr>
          <p:sp>
            <p:nvSpPr>
              <p:cNvPr id="147" name="Google Shape;147;p16"/>
              <p:cNvSpPr/>
              <p:nvPr/>
            </p:nvSpPr>
            <p:spPr>
              <a:xfrm>
                <a:off x="4479753" y="3369590"/>
                <a:ext cx="678174" cy="452337"/>
              </a:xfrm>
              <a:custGeom>
                <a:rect b="b" l="l" r="r" t="t"/>
                <a:pathLst>
                  <a:path extrusionOk="0" h="10253" w="15372">
                    <a:moveTo>
                      <a:pt x="5120" y="1"/>
                    </a:moveTo>
                    <a:lnTo>
                      <a:pt x="5120" y="2561"/>
                    </a:lnTo>
                    <a:lnTo>
                      <a:pt x="2560" y="2561"/>
                    </a:lnTo>
                    <a:lnTo>
                      <a:pt x="2560" y="5121"/>
                    </a:lnTo>
                    <a:lnTo>
                      <a:pt x="0" y="5121"/>
                    </a:lnTo>
                    <a:lnTo>
                      <a:pt x="0" y="10252"/>
                    </a:lnTo>
                    <a:lnTo>
                      <a:pt x="15371" y="10252"/>
                    </a:lnTo>
                    <a:lnTo>
                      <a:pt x="15371" y="5121"/>
                    </a:lnTo>
                    <a:lnTo>
                      <a:pt x="12812" y="5121"/>
                    </a:lnTo>
                    <a:lnTo>
                      <a:pt x="12812" y="2561"/>
                    </a:lnTo>
                    <a:lnTo>
                      <a:pt x="10252" y="2561"/>
                    </a:lnTo>
                    <a:lnTo>
                      <a:pt x="10252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4479753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0" y="1"/>
                    </a:moveTo>
                    <a:lnTo>
                      <a:pt x="0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5044942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" name="Google Shape;150;p16"/>
            <p:cNvSpPr/>
            <p:nvPr/>
          </p:nvSpPr>
          <p:spPr>
            <a:xfrm>
              <a:off x="905799" y="4916601"/>
              <a:ext cx="359795" cy="359795"/>
            </a:xfrm>
            <a:custGeom>
              <a:rect b="b" l="l" r="r" t="t"/>
              <a:pathLst>
                <a:path extrusionOk="0" h="10466" w="10466">
                  <a:moveTo>
                    <a:pt x="0" y="0"/>
                  </a:moveTo>
                  <a:lnTo>
                    <a:pt x="0" y="1739"/>
                  </a:lnTo>
                  <a:lnTo>
                    <a:pt x="1751" y="1739"/>
                  </a:lnTo>
                  <a:lnTo>
                    <a:pt x="1751" y="0"/>
                  </a:lnTo>
                  <a:close/>
                  <a:moveTo>
                    <a:pt x="8728" y="0"/>
                  </a:moveTo>
                  <a:lnTo>
                    <a:pt x="8728" y="1739"/>
                  </a:lnTo>
                  <a:lnTo>
                    <a:pt x="10466" y="1739"/>
                  </a:lnTo>
                  <a:lnTo>
                    <a:pt x="10466" y="0"/>
                  </a:lnTo>
                  <a:close/>
                  <a:moveTo>
                    <a:pt x="6977" y="3489"/>
                  </a:moveTo>
                  <a:lnTo>
                    <a:pt x="6977" y="6977"/>
                  </a:lnTo>
                  <a:lnTo>
                    <a:pt x="3489" y="6977"/>
                  </a:lnTo>
                  <a:lnTo>
                    <a:pt x="3489" y="3489"/>
                  </a:lnTo>
                  <a:close/>
                  <a:moveTo>
                    <a:pt x="3489" y="0"/>
                  </a:moveTo>
                  <a:lnTo>
                    <a:pt x="3489" y="1739"/>
                  </a:lnTo>
                  <a:lnTo>
                    <a:pt x="1751" y="1739"/>
                  </a:lnTo>
                  <a:lnTo>
                    <a:pt x="1751" y="3489"/>
                  </a:lnTo>
                  <a:lnTo>
                    <a:pt x="0" y="3489"/>
                  </a:lnTo>
                  <a:lnTo>
                    <a:pt x="0" y="6977"/>
                  </a:lnTo>
                  <a:lnTo>
                    <a:pt x="1751" y="6977"/>
                  </a:lnTo>
                  <a:lnTo>
                    <a:pt x="1751" y="8728"/>
                  </a:lnTo>
                  <a:lnTo>
                    <a:pt x="3489" y="8728"/>
                  </a:lnTo>
                  <a:lnTo>
                    <a:pt x="3489" y="10466"/>
                  </a:lnTo>
                  <a:lnTo>
                    <a:pt x="6977" y="10466"/>
                  </a:lnTo>
                  <a:lnTo>
                    <a:pt x="6977" y="8728"/>
                  </a:lnTo>
                  <a:lnTo>
                    <a:pt x="8728" y="8728"/>
                  </a:lnTo>
                  <a:lnTo>
                    <a:pt x="8728" y="6977"/>
                  </a:lnTo>
                  <a:lnTo>
                    <a:pt x="10466" y="6977"/>
                  </a:lnTo>
                  <a:lnTo>
                    <a:pt x="10466" y="3489"/>
                  </a:lnTo>
                  <a:lnTo>
                    <a:pt x="8728" y="3489"/>
                  </a:lnTo>
                  <a:lnTo>
                    <a:pt x="8728" y="1739"/>
                  </a:lnTo>
                  <a:lnTo>
                    <a:pt x="6977" y="1739"/>
                  </a:lnTo>
                  <a:lnTo>
                    <a:pt x="6977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9042329" y="1448446"/>
              <a:ext cx="157803" cy="157803"/>
            </a:xfrm>
            <a:custGeom>
              <a:rect b="b" l="l" r="r" t="t"/>
              <a:pathLst>
                <a:path extrusionOk="0" h="11014" w="11014">
                  <a:moveTo>
                    <a:pt x="2751" y="0"/>
                  </a:moveTo>
                  <a:lnTo>
                    <a:pt x="2751" y="917"/>
                  </a:lnTo>
                  <a:lnTo>
                    <a:pt x="1834" y="917"/>
                  </a:lnTo>
                  <a:lnTo>
                    <a:pt x="1834" y="1834"/>
                  </a:lnTo>
                  <a:lnTo>
                    <a:pt x="858" y="1834"/>
                  </a:lnTo>
                  <a:lnTo>
                    <a:pt x="858" y="2751"/>
                  </a:lnTo>
                  <a:lnTo>
                    <a:pt x="1" y="2751"/>
                  </a:lnTo>
                  <a:lnTo>
                    <a:pt x="1" y="3667"/>
                  </a:lnTo>
                  <a:lnTo>
                    <a:pt x="1" y="4584"/>
                  </a:lnTo>
                  <a:lnTo>
                    <a:pt x="1" y="5501"/>
                  </a:lnTo>
                  <a:lnTo>
                    <a:pt x="1" y="7346"/>
                  </a:lnTo>
                  <a:lnTo>
                    <a:pt x="1" y="8263"/>
                  </a:lnTo>
                  <a:lnTo>
                    <a:pt x="917" y="8263"/>
                  </a:lnTo>
                  <a:lnTo>
                    <a:pt x="917" y="9180"/>
                  </a:lnTo>
                  <a:lnTo>
                    <a:pt x="1834" y="9180"/>
                  </a:lnTo>
                  <a:lnTo>
                    <a:pt x="1834" y="10097"/>
                  </a:lnTo>
                  <a:lnTo>
                    <a:pt x="2751" y="10097"/>
                  </a:lnTo>
                  <a:lnTo>
                    <a:pt x="2751" y="11014"/>
                  </a:lnTo>
                  <a:lnTo>
                    <a:pt x="8263" y="11014"/>
                  </a:lnTo>
                  <a:lnTo>
                    <a:pt x="8263" y="10097"/>
                  </a:lnTo>
                  <a:lnTo>
                    <a:pt x="9180" y="10097"/>
                  </a:lnTo>
                  <a:lnTo>
                    <a:pt x="9180" y="9180"/>
                  </a:lnTo>
                  <a:lnTo>
                    <a:pt x="10097" y="9180"/>
                  </a:lnTo>
                  <a:lnTo>
                    <a:pt x="10097" y="8263"/>
                  </a:lnTo>
                  <a:lnTo>
                    <a:pt x="11014" y="8263"/>
                  </a:lnTo>
                  <a:lnTo>
                    <a:pt x="11014" y="7346"/>
                  </a:lnTo>
                  <a:lnTo>
                    <a:pt x="11014" y="5501"/>
                  </a:lnTo>
                  <a:lnTo>
                    <a:pt x="11014" y="2751"/>
                  </a:lnTo>
                  <a:lnTo>
                    <a:pt x="10097" y="2751"/>
                  </a:lnTo>
                  <a:lnTo>
                    <a:pt x="10097" y="1834"/>
                  </a:lnTo>
                  <a:lnTo>
                    <a:pt x="9180" y="1834"/>
                  </a:lnTo>
                  <a:lnTo>
                    <a:pt x="9180" y="917"/>
                  </a:lnTo>
                  <a:lnTo>
                    <a:pt x="8263" y="917"/>
                  </a:lnTo>
                  <a:lnTo>
                    <a:pt x="8263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154" name="Google Shape;154;p17"/>
          <p:cNvSpPr txBox="1"/>
          <p:nvPr>
            <p:ph idx="1" type="subTitle"/>
          </p:nvPr>
        </p:nvSpPr>
        <p:spPr>
          <a:xfrm>
            <a:off x="1369500" y="1937950"/>
            <a:ext cx="27501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5" name="Google Shape;155;p17"/>
          <p:cNvSpPr txBox="1"/>
          <p:nvPr>
            <p:ph idx="2" type="subTitle"/>
          </p:nvPr>
        </p:nvSpPr>
        <p:spPr>
          <a:xfrm>
            <a:off x="5024388" y="1937950"/>
            <a:ext cx="27501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6" name="Google Shape;156;p17"/>
          <p:cNvSpPr txBox="1"/>
          <p:nvPr>
            <p:ph idx="3" type="subTitle"/>
          </p:nvPr>
        </p:nvSpPr>
        <p:spPr>
          <a:xfrm>
            <a:off x="1369500" y="2588595"/>
            <a:ext cx="2750100" cy="14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4" type="subTitle"/>
          </p:nvPr>
        </p:nvSpPr>
        <p:spPr>
          <a:xfrm>
            <a:off x="5024395" y="2588595"/>
            <a:ext cx="2750100" cy="14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59" name="Google Shape;159;p17"/>
          <p:cNvGrpSpPr/>
          <p:nvPr/>
        </p:nvGrpSpPr>
        <p:grpSpPr>
          <a:xfrm>
            <a:off x="150986" y="141746"/>
            <a:ext cx="8776942" cy="4826541"/>
            <a:chOff x="150986" y="141746"/>
            <a:chExt cx="8776942" cy="4826541"/>
          </a:xfrm>
        </p:grpSpPr>
        <p:grpSp>
          <p:nvGrpSpPr>
            <p:cNvPr id="160" name="Google Shape;160;p17"/>
            <p:cNvGrpSpPr/>
            <p:nvPr/>
          </p:nvGrpSpPr>
          <p:grpSpPr>
            <a:xfrm>
              <a:off x="150986" y="283034"/>
              <a:ext cx="503917" cy="503917"/>
              <a:chOff x="320471" y="3391693"/>
              <a:chExt cx="615660" cy="615660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7"/>
            <p:cNvGrpSpPr/>
            <p:nvPr/>
          </p:nvGrpSpPr>
          <p:grpSpPr>
            <a:xfrm>
              <a:off x="8424011" y="4426734"/>
              <a:ext cx="503917" cy="503917"/>
              <a:chOff x="320471" y="3391693"/>
              <a:chExt cx="615660" cy="615660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7"/>
            <p:cNvGrpSpPr/>
            <p:nvPr/>
          </p:nvGrpSpPr>
          <p:grpSpPr>
            <a:xfrm rot="2700000">
              <a:off x="263180" y="1180795"/>
              <a:ext cx="182912" cy="182969"/>
              <a:chOff x="3052932" y="2641078"/>
              <a:chExt cx="616189" cy="616674"/>
            </a:xfrm>
          </p:grpSpPr>
          <p:sp>
            <p:nvSpPr>
              <p:cNvPr id="177" name="Google Shape;177;p17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" name="Google Shape;181;p17"/>
            <p:cNvGrpSpPr/>
            <p:nvPr/>
          </p:nvGrpSpPr>
          <p:grpSpPr>
            <a:xfrm rot="2700000">
              <a:off x="1148680" y="179620"/>
              <a:ext cx="182912" cy="182969"/>
              <a:chOff x="3052932" y="2641078"/>
              <a:chExt cx="616189" cy="616674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7"/>
            <p:cNvGrpSpPr/>
            <p:nvPr/>
          </p:nvGrpSpPr>
          <p:grpSpPr>
            <a:xfrm rot="2700000">
              <a:off x="8584505" y="3906195"/>
              <a:ext cx="182912" cy="182969"/>
              <a:chOff x="3052932" y="2641078"/>
              <a:chExt cx="616189" cy="616674"/>
            </a:xfrm>
          </p:grpSpPr>
          <p:sp>
            <p:nvSpPr>
              <p:cNvPr id="187" name="Google Shape;187;p17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 rot="2700000">
              <a:off x="7847530" y="4747445"/>
              <a:ext cx="182912" cy="182969"/>
              <a:chOff x="3052932" y="2641078"/>
              <a:chExt cx="616189" cy="61667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8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198" name="Google Shape;198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99" name="Google Shape;199;p18"/>
          <p:cNvGrpSpPr/>
          <p:nvPr/>
        </p:nvGrpSpPr>
        <p:grpSpPr>
          <a:xfrm>
            <a:off x="-241250" y="-83102"/>
            <a:ext cx="9994042" cy="3172454"/>
            <a:chOff x="-241250" y="-83102"/>
            <a:chExt cx="9994042" cy="3172454"/>
          </a:xfrm>
        </p:grpSpPr>
        <p:sp>
          <p:nvSpPr>
            <p:cNvPr id="200" name="Google Shape;200;p18"/>
            <p:cNvSpPr/>
            <p:nvPr/>
          </p:nvSpPr>
          <p:spPr>
            <a:xfrm>
              <a:off x="884978" y="-83102"/>
              <a:ext cx="308043" cy="308043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-241250" y="365675"/>
              <a:ext cx="859310" cy="245448"/>
            </a:xfrm>
            <a:custGeom>
              <a:rect b="b" l="l" r="r" t="t"/>
              <a:pathLst>
                <a:path extrusionOk="0" h="6883" w="24099">
                  <a:moveTo>
                    <a:pt x="6883" y="1"/>
                  </a:moveTo>
                  <a:lnTo>
                    <a:pt x="6883" y="1715"/>
                  </a:lnTo>
                  <a:lnTo>
                    <a:pt x="5168" y="1715"/>
                  </a:lnTo>
                  <a:lnTo>
                    <a:pt x="5168" y="3441"/>
                  </a:lnTo>
                  <a:lnTo>
                    <a:pt x="3442" y="3441"/>
                  </a:lnTo>
                  <a:lnTo>
                    <a:pt x="3442" y="5156"/>
                  </a:lnTo>
                  <a:lnTo>
                    <a:pt x="1" y="5156"/>
                  </a:lnTo>
                  <a:lnTo>
                    <a:pt x="1" y="6882"/>
                  </a:lnTo>
                  <a:lnTo>
                    <a:pt x="12050" y="6882"/>
                  </a:lnTo>
                  <a:lnTo>
                    <a:pt x="12050" y="5156"/>
                  </a:lnTo>
                  <a:lnTo>
                    <a:pt x="13764" y="5156"/>
                  </a:lnTo>
                  <a:lnTo>
                    <a:pt x="13764" y="6882"/>
                  </a:lnTo>
                  <a:lnTo>
                    <a:pt x="24099" y="6882"/>
                  </a:lnTo>
                  <a:lnTo>
                    <a:pt x="24099" y="5156"/>
                  </a:lnTo>
                  <a:lnTo>
                    <a:pt x="20658" y="5156"/>
                  </a:lnTo>
                  <a:lnTo>
                    <a:pt x="20658" y="3441"/>
                  </a:lnTo>
                  <a:lnTo>
                    <a:pt x="17217" y="3441"/>
                  </a:lnTo>
                  <a:lnTo>
                    <a:pt x="17217" y="1715"/>
                  </a:lnTo>
                  <a:lnTo>
                    <a:pt x="13764" y="1715"/>
                  </a:lnTo>
                  <a:lnTo>
                    <a:pt x="13764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4378" y="926823"/>
              <a:ext cx="308043" cy="308043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3" name="Google Shape;203;p18"/>
            <p:cNvGrpSpPr/>
            <p:nvPr/>
          </p:nvGrpSpPr>
          <p:grpSpPr>
            <a:xfrm>
              <a:off x="8888386" y="2680616"/>
              <a:ext cx="408736" cy="408736"/>
              <a:chOff x="3052403" y="3369590"/>
              <a:chExt cx="678174" cy="678174"/>
            </a:xfrm>
          </p:grpSpPr>
          <p:sp>
            <p:nvSpPr>
              <p:cNvPr id="204" name="Google Shape;204;p18"/>
              <p:cNvSpPr/>
              <p:nvPr/>
            </p:nvSpPr>
            <p:spPr>
              <a:xfrm>
                <a:off x="3052403" y="3369590"/>
                <a:ext cx="678174" cy="452337"/>
              </a:xfrm>
              <a:custGeom>
                <a:rect b="b" l="l" r="r" t="t"/>
                <a:pathLst>
                  <a:path extrusionOk="0" h="10253" w="15372">
                    <a:moveTo>
                      <a:pt x="5120" y="1"/>
                    </a:moveTo>
                    <a:lnTo>
                      <a:pt x="5120" y="2561"/>
                    </a:lnTo>
                    <a:lnTo>
                      <a:pt x="2560" y="2561"/>
                    </a:lnTo>
                    <a:lnTo>
                      <a:pt x="2560" y="5121"/>
                    </a:lnTo>
                    <a:lnTo>
                      <a:pt x="0" y="5121"/>
                    </a:lnTo>
                    <a:lnTo>
                      <a:pt x="0" y="10252"/>
                    </a:lnTo>
                    <a:lnTo>
                      <a:pt x="15371" y="10252"/>
                    </a:lnTo>
                    <a:lnTo>
                      <a:pt x="15371" y="5121"/>
                    </a:lnTo>
                    <a:lnTo>
                      <a:pt x="12812" y="5121"/>
                    </a:lnTo>
                    <a:lnTo>
                      <a:pt x="12812" y="2561"/>
                    </a:lnTo>
                    <a:lnTo>
                      <a:pt x="10252" y="2561"/>
                    </a:lnTo>
                    <a:lnTo>
                      <a:pt x="10252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3165344" y="3821883"/>
                <a:ext cx="452293" cy="225882"/>
              </a:xfrm>
              <a:custGeom>
                <a:rect b="b" l="l" r="r" t="t"/>
                <a:pathLst>
                  <a:path extrusionOk="0" h="5120" w="10252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5120"/>
                    </a:lnTo>
                    <a:lnTo>
                      <a:pt x="7692" y="5120"/>
                    </a:lnTo>
                    <a:lnTo>
                      <a:pt x="7692" y="2560"/>
                    </a:lnTo>
                    <a:lnTo>
                      <a:pt x="10252" y="2560"/>
                    </a:lnTo>
                    <a:lnTo>
                      <a:pt x="1025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>
                <a:off x="3052403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0" y="1"/>
                    </a:moveTo>
                    <a:lnTo>
                      <a:pt x="0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>
                <a:off x="3617592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3052403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8"/>
              <p:cNvSpPr/>
              <p:nvPr/>
            </p:nvSpPr>
            <p:spPr>
              <a:xfrm>
                <a:off x="3617592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0" name="Google Shape;210;p18"/>
            <p:cNvSpPr/>
            <p:nvPr/>
          </p:nvSpPr>
          <p:spPr>
            <a:xfrm>
              <a:off x="7916448" y="21278"/>
              <a:ext cx="203862" cy="203665"/>
            </a:xfrm>
            <a:custGeom>
              <a:rect b="b" l="l" r="r" t="t"/>
              <a:pathLst>
                <a:path extrusionOk="0" h="13490" w="13503">
                  <a:moveTo>
                    <a:pt x="4501" y="0"/>
                  </a:moveTo>
                  <a:lnTo>
                    <a:pt x="4501" y="1500"/>
                  </a:lnTo>
                  <a:lnTo>
                    <a:pt x="3001" y="1500"/>
                  </a:lnTo>
                  <a:lnTo>
                    <a:pt x="3001" y="3000"/>
                  </a:lnTo>
                  <a:lnTo>
                    <a:pt x="1501" y="3000"/>
                  </a:lnTo>
                  <a:lnTo>
                    <a:pt x="1501" y="4501"/>
                  </a:lnTo>
                  <a:lnTo>
                    <a:pt x="0" y="4501"/>
                  </a:lnTo>
                  <a:lnTo>
                    <a:pt x="0" y="8989"/>
                  </a:lnTo>
                  <a:lnTo>
                    <a:pt x="1501" y="8989"/>
                  </a:lnTo>
                  <a:lnTo>
                    <a:pt x="1501" y="10489"/>
                  </a:lnTo>
                  <a:lnTo>
                    <a:pt x="3001" y="10489"/>
                  </a:lnTo>
                  <a:lnTo>
                    <a:pt x="3001" y="11990"/>
                  </a:lnTo>
                  <a:lnTo>
                    <a:pt x="4501" y="11990"/>
                  </a:lnTo>
                  <a:lnTo>
                    <a:pt x="4501" y="13490"/>
                  </a:lnTo>
                  <a:lnTo>
                    <a:pt x="9001" y="13490"/>
                  </a:lnTo>
                  <a:lnTo>
                    <a:pt x="9001" y="11990"/>
                  </a:lnTo>
                  <a:lnTo>
                    <a:pt x="10502" y="11990"/>
                  </a:lnTo>
                  <a:lnTo>
                    <a:pt x="10502" y="10489"/>
                  </a:lnTo>
                  <a:lnTo>
                    <a:pt x="12002" y="10489"/>
                  </a:lnTo>
                  <a:lnTo>
                    <a:pt x="12002" y="8989"/>
                  </a:lnTo>
                  <a:lnTo>
                    <a:pt x="13502" y="8989"/>
                  </a:lnTo>
                  <a:lnTo>
                    <a:pt x="13502" y="7489"/>
                  </a:lnTo>
                  <a:lnTo>
                    <a:pt x="13502" y="4501"/>
                  </a:lnTo>
                  <a:lnTo>
                    <a:pt x="12002" y="4501"/>
                  </a:lnTo>
                  <a:lnTo>
                    <a:pt x="12002" y="3000"/>
                  </a:lnTo>
                  <a:lnTo>
                    <a:pt x="10502" y="3000"/>
                  </a:lnTo>
                  <a:lnTo>
                    <a:pt x="10502" y="1500"/>
                  </a:lnTo>
                  <a:lnTo>
                    <a:pt x="9001" y="1500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1" name="Google Shape;211;p18"/>
            <p:cNvGrpSpPr/>
            <p:nvPr/>
          </p:nvGrpSpPr>
          <p:grpSpPr>
            <a:xfrm>
              <a:off x="8541987" y="611135"/>
              <a:ext cx="1210805" cy="526366"/>
              <a:chOff x="1624187" y="402335"/>
              <a:chExt cx="1210805" cy="526366"/>
            </a:xfrm>
          </p:grpSpPr>
          <p:sp>
            <p:nvSpPr>
              <p:cNvPr id="212" name="Google Shape;212;p18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8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" name="Google Shape;216;p18"/>
            <p:cNvSpPr/>
            <p:nvPr/>
          </p:nvSpPr>
          <p:spPr>
            <a:xfrm>
              <a:off x="8609253" y="136973"/>
              <a:ext cx="308043" cy="308043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9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219" name="Google Shape;219;p19"/>
          <p:cNvSpPr txBox="1"/>
          <p:nvPr>
            <p:ph type="title"/>
          </p:nvPr>
        </p:nvSpPr>
        <p:spPr>
          <a:xfrm>
            <a:off x="720000" y="881425"/>
            <a:ext cx="340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720000" y="1627775"/>
            <a:ext cx="3405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Open Sans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Open Sans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Open Sans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Open Sans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 Light"/>
              <a:buChar char="■"/>
              <a:defRPr/>
            </a:lvl9pPr>
          </a:lstStyle>
          <a:p/>
        </p:txBody>
      </p:sp>
      <p:sp>
        <p:nvSpPr>
          <p:cNvPr id="221" name="Google Shape;221;p19"/>
          <p:cNvSpPr/>
          <p:nvPr>
            <p:ph idx="2" type="pic"/>
          </p:nvPr>
        </p:nvSpPr>
        <p:spPr>
          <a:xfrm>
            <a:off x="5242000" y="961650"/>
            <a:ext cx="3186900" cy="32202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chemeClr val="lt2">
                <a:alpha val="50000"/>
              </a:schemeClr>
            </a:outerShdw>
          </a:effectLst>
        </p:spPr>
      </p:sp>
      <p:grpSp>
        <p:nvGrpSpPr>
          <p:cNvPr id="222" name="Google Shape;222;p19"/>
          <p:cNvGrpSpPr/>
          <p:nvPr/>
        </p:nvGrpSpPr>
        <p:grpSpPr>
          <a:xfrm>
            <a:off x="-160524" y="493213"/>
            <a:ext cx="9451203" cy="4458936"/>
            <a:chOff x="-160524" y="493213"/>
            <a:chExt cx="9451203" cy="4458936"/>
          </a:xfrm>
        </p:grpSpPr>
        <p:grpSp>
          <p:nvGrpSpPr>
            <p:cNvPr id="223" name="Google Shape;223;p19"/>
            <p:cNvGrpSpPr/>
            <p:nvPr/>
          </p:nvGrpSpPr>
          <p:grpSpPr>
            <a:xfrm>
              <a:off x="8311986" y="493213"/>
              <a:ext cx="978694" cy="425409"/>
              <a:chOff x="1624187" y="402335"/>
              <a:chExt cx="1210805" cy="526366"/>
            </a:xfrm>
          </p:grpSpPr>
          <p:sp>
            <p:nvSpPr>
              <p:cNvPr id="224" name="Google Shape;224;p19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9"/>
            <p:cNvGrpSpPr/>
            <p:nvPr/>
          </p:nvGrpSpPr>
          <p:grpSpPr>
            <a:xfrm>
              <a:off x="-160524" y="1257915"/>
              <a:ext cx="734380" cy="558925"/>
              <a:chOff x="3000389" y="360865"/>
              <a:chExt cx="734380" cy="558925"/>
            </a:xfrm>
          </p:grpSpPr>
          <p:sp>
            <p:nvSpPr>
              <p:cNvPr id="229" name="Google Shape;229;p19"/>
              <p:cNvSpPr/>
              <p:nvPr/>
            </p:nvSpPr>
            <p:spPr>
              <a:xfrm>
                <a:off x="3073932" y="360865"/>
                <a:ext cx="660836" cy="558925"/>
              </a:xfrm>
              <a:custGeom>
                <a:rect b="b" l="l" r="r" t="t"/>
                <a:pathLst>
                  <a:path extrusionOk="0" h="12669" w="14979">
                    <a:moveTo>
                      <a:pt x="1" y="1155"/>
                    </a:moveTo>
                    <a:lnTo>
                      <a:pt x="1" y="2310"/>
                    </a:lnTo>
                    <a:lnTo>
                      <a:pt x="1156" y="2310"/>
                    </a:lnTo>
                    <a:lnTo>
                      <a:pt x="1156" y="3453"/>
                    </a:lnTo>
                    <a:lnTo>
                      <a:pt x="2310" y="3453"/>
                    </a:lnTo>
                    <a:lnTo>
                      <a:pt x="2310" y="1155"/>
                    </a:lnTo>
                    <a:close/>
                    <a:moveTo>
                      <a:pt x="10371" y="5763"/>
                    </a:moveTo>
                    <a:lnTo>
                      <a:pt x="10371" y="6918"/>
                    </a:lnTo>
                    <a:lnTo>
                      <a:pt x="8073" y="6918"/>
                    </a:lnTo>
                    <a:lnTo>
                      <a:pt x="8073" y="5763"/>
                    </a:lnTo>
                    <a:close/>
                    <a:moveTo>
                      <a:pt x="1156" y="9216"/>
                    </a:moveTo>
                    <a:lnTo>
                      <a:pt x="1156" y="10370"/>
                    </a:lnTo>
                    <a:lnTo>
                      <a:pt x="1" y="10370"/>
                    </a:lnTo>
                    <a:lnTo>
                      <a:pt x="1" y="11525"/>
                    </a:lnTo>
                    <a:lnTo>
                      <a:pt x="2310" y="11525"/>
                    </a:lnTo>
                    <a:lnTo>
                      <a:pt x="2310" y="9216"/>
                    </a:lnTo>
                    <a:close/>
                    <a:moveTo>
                      <a:pt x="2310" y="0"/>
                    </a:moveTo>
                    <a:lnTo>
                      <a:pt x="2310" y="1155"/>
                    </a:lnTo>
                    <a:lnTo>
                      <a:pt x="3453" y="1155"/>
                    </a:lnTo>
                    <a:lnTo>
                      <a:pt x="3453" y="4608"/>
                    </a:lnTo>
                    <a:lnTo>
                      <a:pt x="4608" y="4608"/>
                    </a:lnTo>
                    <a:lnTo>
                      <a:pt x="4608" y="8061"/>
                    </a:lnTo>
                    <a:lnTo>
                      <a:pt x="3453" y="8061"/>
                    </a:lnTo>
                    <a:lnTo>
                      <a:pt x="3453" y="11525"/>
                    </a:lnTo>
                    <a:lnTo>
                      <a:pt x="2310" y="11525"/>
                    </a:lnTo>
                    <a:lnTo>
                      <a:pt x="2310" y="12668"/>
                    </a:lnTo>
                    <a:lnTo>
                      <a:pt x="5763" y="12668"/>
                    </a:lnTo>
                    <a:lnTo>
                      <a:pt x="5763" y="11525"/>
                    </a:lnTo>
                    <a:lnTo>
                      <a:pt x="6918" y="11525"/>
                    </a:lnTo>
                    <a:lnTo>
                      <a:pt x="6918" y="10370"/>
                    </a:lnTo>
                    <a:lnTo>
                      <a:pt x="8061" y="10370"/>
                    </a:lnTo>
                    <a:lnTo>
                      <a:pt x="8061" y="9216"/>
                    </a:lnTo>
                    <a:lnTo>
                      <a:pt x="9216" y="9216"/>
                    </a:lnTo>
                    <a:lnTo>
                      <a:pt x="9216" y="8061"/>
                    </a:lnTo>
                    <a:lnTo>
                      <a:pt x="12669" y="8061"/>
                    </a:lnTo>
                    <a:lnTo>
                      <a:pt x="12669" y="6918"/>
                    </a:lnTo>
                    <a:lnTo>
                      <a:pt x="14979" y="6918"/>
                    </a:lnTo>
                    <a:lnTo>
                      <a:pt x="14979" y="5763"/>
                    </a:lnTo>
                    <a:lnTo>
                      <a:pt x="12669" y="5763"/>
                    </a:lnTo>
                    <a:lnTo>
                      <a:pt x="12669" y="4608"/>
                    </a:lnTo>
                    <a:lnTo>
                      <a:pt x="9216" y="4608"/>
                    </a:lnTo>
                    <a:lnTo>
                      <a:pt x="9216" y="3453"/>
                    </a:lnTo>
                    <a:lnTo>
                      <a:pt x="8061" y="3453"/>
                    </a:lnTo>
                    <a:lnTo>
                      <a:pt x="8061" y="2310"/>
                    </a:lnTo>
                    <a:lnTo>
                      <a:pt x="6918" y="2310"/>
                    </a:lnTo>
                    <a:lnTo>
                      <a:pt x="6918" y="1155"/>
                    </a:lnTo>
                    <a:lnTo>
                      <a:pt x="5763" y="1155"/>
                    </a:lnTo>
                    <a:lnTo>
                      <a:pt x="576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3000389" y="411821"/>
                <a:ext cx="51000" cy="50956"/>
              </a:xfrm>
              <a:custGeom>
                <a:rect b="b" l="l" r="r" t="t"/>
                <a:pathLst>
                  <a:path extrusionOk="0" h="1155" w="1156">
                    <a:moveTo>
                      <a:pt x="1" y="0"/>
                    </a:moveTo>
                    <a:lnTo>
                      <a:pt x="1" y="1155"/>
                    </a:lnTo>
                    <a:lnTo>
                      <a:pt x="1156" y="1155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3000389" y="818363"/>
                <a:ext cx="51000" cy="50470"/>
              </a:xfrm>
              <a:custGeom>
                <a:rect b="b" l="l" r="r" t="t"/>
                <a:pathLst>
                  <a:path extrusionOk="0" h="1144" w="1156">
                    <a:moveTo>
                      <a:pt x="1" y="0"/>
                    </a:moveTo>
                    <a:lnTo>
                      <a:pt x="1" y="1143"/>
                    </a:lnTo>
                    <a:lnTo>
                      <a:pt x="1156" y="1143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19"/>
            <p:cNvGrpSpPr/>
            <p:nvPr/>
          </p:nvGrpSpPr>
          <p:grpSpPr>
            <a:xfrm rot="7199631">
              <a:off x="7897744" y="4735676"/>
              <a:ext cx="182919" cy="183010"/>
              <a:chOff x="3052932" y="2641078"/>
              <a:chExt cx="616189" cy="616674"/>
            </a:xfrm>
          </p:grpSpPr>
          <p:sp>
            <p:nvSpPr>
              <p:cNvPr id="233" name="Google Shape;233;p19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19"/>
            <p:cNvGrpSpPr/>
            <p:nvPr/>
          </p:nvGrpSpPr>
          <p:grpSpPr>
            <a:xfrm rot="7199631">
              <a:off x="8709873" y="3965383"/>
              <a:ext cx="182919" cy="183010"/>
              <a:chOff x="3052932" y="2641078"/>
              <a:chExt cx="616189" cy="616674"/>
            </a:xfrm>
          </p:grpSpPr>
          <p:sp>
            <p:nvSpPr>
              <p:cNvPr id="238" name="Google Shape;238;p19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2" name="Google Shape;242;p19"/>
            <p:cNvSpPr/>
            <p:nvPr/>
          </p:nvSpPr>
          <p:spPr>
            <a:xfrm>
              <a:off x="8533906" y="4578951"/>
              <a:ext cx="288559" cy="288248"/>
            </a:xfrm>
            <a:custGeom>
              <a:rect b="b" l="l" r="r" t="t"/>
              <a:pathLst>
                <a:path extrusionOk="0" h="13490" w="13503">
                  <a:moveTo>
                    <a:pt x="4501" y="0"/>
                  </a:moveTo>
                  <a:lnTo>
                    <a:pt x="4501" y="1500"/>
                  </a:lnTo>
                  <a:lnTo>
                    <a:pt x="3001" y="1500"/>
                  </a:lnTo>
                  <a:lnTo>
                    <a:pt x="3001" y="3000"/>
                  </a:lnTo>
                  <a:lnTo>
                    <a:pt x="1501" y="3000"/>
                  </a:lnTo>
                  <a:lnTo>
                    <a:pt x="1501" y="4501"/>
                  </a:lnTo>
                  <a:lnTo>
                    <a:pt x="0" y="4501"/>
                  </a:lnTo>
                  <a:lnTo>
                    <a:pt x="0" y="8989"/>
                  </a:lnTo>
                  <a:lnTo>
                    <a:pt x="1501" y="8989"/>
                  </a:lnTo>
                  <a:lnTo>
                    <a:pt x="1501" y="10489"/>
                  </a:lnTo>
                  <a:lnTo>
                    <a:pt x="3001" y="10489"/>
                  </a:lnTo>
                  <a:lnTo>
                    <a:pt x="3001" y="11990"/>
                  </a:lnTo>
                  <a:lnTo>
                    <a:pt x="4501" y="11990"/>
                  </a:lnTo>
                  <a:lnTo>
                    <a:pt x="4501" y="13490"/>
                  </a:lnTo>
                  <a:lnTo>
                    <a:pt x="9001" y="13490"/>
                  </a:lnTo>
                  <a:lnTo>
                    <a:pt x="9001" y="11990"/>
                  </a:lnTo>
                  <a:lnTo>
                    <a:pt x="10502" y="11990"/>
                  </a:lnTo>
                  <a:lnTo>
                    <a:pt x="10502" y="10489"/>
                  </a:lnTo>
                  <a:lnTo>
                    <a:pt x="12002" y="10489"/>
                  </a:lnTo>
                  <a:lnTo>
                    <a:pt x="12002" y="8989"/>
                  </a:lnTo>
                  <a:lnTo>
                    <a:pt x="13502" y="8989"/>
                  </a:lnTo>
                  <a:lnTo>
                    <a:pt x="13502" y="7489"/>
                  </a:lnTo>
                  <a:lnTo>
                    <a:pt x="13502" y="4501"/>
                  </a:lnTo>
                  <a:lnTo>
                    <a:pt x="12002" y="4501"/>
                  </a:lnTo>
                  <a:lnTo>
                    <a:pt x="12002" y="3000"/>
                  </a:lnTo>
                  <a:lnTo>
                    <a:pt x="10502" y="3000"/>
                  </a:lnTo>
                  <a:lnTo>
                    <a:pt x="10502" y="1500"/>
                  </a:lnTo>
                  <a:lnTo>
                    <a:pt x="9001" y="1500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245" name="Google Shape;245;p2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1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248" name="Google Shape;248;p21"/>
          <p:cNvSpPr txBox="1"/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9" name="Google Shape;249;p21"/>
          <p:cNvSpPr txBox="1"/>
          <p:nvPr>
            <p:ph idx="1" type="subTitle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/>
          <p:nvPr>
            <p:ph idx="2" type="pic"/>
          </p:nvPr>
        </p:nvSpPr>
        <p:spPr>
          <a:xfrm>
            <a:off x="0" y="0"/>
            <a:ext cx="9144000" cy="51426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2"/>
          <p:cNvSpPr txBox="1"/>
          <p:nvPr>
            <p:ph type="title"/>
          </p:nvPr>
        </p:nvSpPr>
        <p:spPr>
          <a:xfrm>
            <a:off x="720000" y="4104775"/>
            <a:ext cx="7704000" cy="503700"/>
          </a:xfrm>
          <a:prstGeom prst="rect">
            <a:avLst/>
          </a:prstGeom>
          <a:solidFill>
            <a:schemeClr val="lt2"/>
          </a:solidFill>
          <a:effectLst>
            <a:outerShdw blurRad="128588" rotWithShape="0" algn="bl" dir="5400000" dist="57150">
              <a:schemeClr val="lt2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255" name="Google Shape;255;p23"/>
          <p:cNvSpPr txBox="1"/>
          <p:nvPr>
            <p:ph hasCustomPrompt="1" type="title"/>
          </p:nvPr>
        </p:nvSpPr>
        <p:spPr>
          <a:xfrm>
            <a:off x="1518600" y="1488513"/>
            <a:ext cx="61068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6" name="Google Shape;256;p23"/>
          <p:cNvSpPr txBox="1"/>
          <p:nvPr>
            <p:ph idx="1" type="subTitle"/>
          </p:nvPr>
        </p:nvSpPr>
        <p:spPr>
          <a:xfrm>
            <a:off x="1518600" y="2941591"/>
            <a:ext cx="61068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57" name="Google Shape;257;p23"/>
          <p:cNvGrpSpPr/>
          <p:nvPr/>
        </p:nvGrpSpPr>
        <p:grpSpPr>
          <a:xfrm>
            <a:off x="-421431" y="130160"/>
            <a:ext cx="9456035" cy="5041628"/>
            <a:chOff x="-421431" y="130160"/>
            <a:chExt cx="9456035" cy="5041628"/>
          </a:xfrm>
        </p:grpSpPr>
        <p:pic>
          <p:nvPicPr>
            <p:cNvPr id="258" name="Google Shape;258;p23"/>
            <p:cNvPicPr preferRelativeResize="0"/>
            <p:nvPr/>
          </p:nvPicPr>
          <p:blipFill rotWithShape="1">
            <a:blip r:embed="rId3">
              <a:alphaModFix amt="80000"/>
            </a:blip>
            <a:srcRect b="0" l="0" r="39943" t="0"/>
            <a:stretch/>
          </p:blipFill>
          <p:spPr>
            <a:xfrm flipH="1">
              <a:off x="1149565" y="319974"/>
              <a:ext cx="308050" cy="288527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400000" dist="57150">
                <a:schemeClr val="lt2">
                  <a:alpha val="50000"/>
                </a:schemeClr>
              </a:outerShdw>
            </a:effectLst>
          </p:spPr>
        </p:pic>
        <p:sp>
          <p:nvSpPr>
            <p:cNvPr id="259" name="Google Shape;259;p23"/>
            <p:cNvSpPr/>
            <p:nvPr/>
          </p:nvSpPr>
          <p:spPr>
            <a:xfrm flipH="1">
              <a:off x="8751941" y="4061327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 flipH="1">
              <a:off x="338891" y="1397577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 flipH="1">
              <a:off x="8793216" y="1015202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 flipH="1">
              <a:off x="7597391" y="225802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3" name="Google Shape;263;p23"/>
            <p:cNvGrpSpPr/>
            <p:nvPr/>
          </p:nvGrpSpPr>
          <p:grpSpPr>
            <a:xfrm flipH="1">
              <a:off x="7661920" y="4561314"/>
              <a:ext cx="1090011" cy="316808"/>
              <a:chOff x="1689834" y="1191289"/>
              <a:chExt cx="1090011" cy="316808"/>
            </a:xfrm>
          </p:grpSpPr>
          <p:sp>
            <p:nvSpPr>
              <p:cNvPr id="264" name="Google Shape;264;p23"/>
              <p:cNvSpPr/>
              <p:nvPr/>
            </p:nvSpPr>
            <p:spPr>
              <a:xfrm>
                <a:off x="1689834" y="1259053"/>
                <a:ext cx="871982" cy="249043"/>
              </a:xfrm>
              <a:custGeom>
                <a:rect b="b" l="l" r="r" t="t"/>
                <a:pathLst>
                  <a:path extrusionOk="0" h="5645" w="19765">
                    <a:moveTo>
                      <a:pt x="5656" y="1"/>
                    </a:moveTo>
                    <a:lnTo>
                      <a:pt x="5656" y="1406"/>
                    </a:lnTo>
                    <a:lnTo>
                      <a:pt x="4239" y="1406"/>
                    </a:lnTo>
                    <a:lnTo>
                      <a:pt x="4239" y="2823"/>
                    </a:lnTo>
                    <a:lnTo>
                      <a:pt x="2834" y="2823"/>
                    </a:lnTo>
                    <a:lnTo>
                      <a:pt x="2834" y="4239"/>
                    </a:lnTo>
                    <a:lnTo>
                      <a:pt x="1" y="4239"/>
                    </a:lnTo>
                    <a:lnTo>
                      <a:pt x="1" y="5644"/>
                    </a:lnTo>
                    <a:lnTo>
                      <a:pt x="9883" y="5644"/>
                    </a:lnTo>
                    <a:lnTo>
                      <a:pt x="9883" y="4239"/>
                    </a:lnTo>
                    <a:lnTo>
                      <a:pt x="11300" y="4239"/>
                    </a:lnTo>
                    <a:lnTo>
                      <a:pt x="11300" y="5644"/>
                    </a:lnTo>
                    <a:lnTo>
                      <a:pt x="19765" y="5644"/>
                    </a:lnTo>
                    <a:lnTo>
                      <a:pt x="19765" y="4239"/>
                    </a:lnTo>
                    <a:lnTo>
                      <a:pt x="16943" y="4239"/>
                    </a:lnTo>
                    <a:lnTo>
                      <a:pt x="16943" y="2823"/>
                    </a:lnTo>
                    <a:lnTo>
                      <a:pt x="14121" y="2823"/>
                    </a:lnTo>
                    <a:lnTo>
                      <a:pt x="14121" y="1406"/>
                    </a:lnTo>
                    <a:lnTo>
                      <a:pt x="11300" y="1406"/>
                    </a:lnTo>
                    <a:lnTo>
                      <a:pt x="1130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2321200" y="1191289"/>
                <a:ext cx="62559" cy="62559"/>
              </a:xfrm>
              <a:custGeom>
                <a:rect b="b" l="l" r="r" t="t"/>
                <a:pathLst>
                  <a:path extrusionOk="0" h="1418" w="1418">
                    <a:moveTo>
                      <a:pt x="1" y="1"/>
                    </a:moveTo>
                    <a:lnTo>
                      <a:pt x="1" y="1418"/>
                    </a:lnTo>
                    <a:lnTo>
                      <a:pt x="1418" y="141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>
                <a:off x="2593316" y="1321038"/>
                <a:ext cx="186529" cy="62559"/>
              </a:xfrm>
              <a:custGeom>
                <a:rect b="b" l="l" r="r" t="t"/>
                <a:pathLst>
                  <a:path extrusionOk="0" h="1418" w="4228">
                    <a:moveTo>
                      <a:pt x="0" y="1"/>
                    </a:moveTo>
                    <a:lnTo>
                      <a:pt x="0" y="1418"/>
                    </a:lnTo>
                    <a:lnTo>
                      <a:pt x="4227" y="1418"/>
                    </a:lnTo>
                    <a:lnTo>
                      <a:pt x="422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" name="Google Shape;267;p23"/>
            <p:cNvGrpSpPr/>
            <p:nvPr/>
          </p:nvGrpSpPr>
          <p:grpSpPr>
            <a:xfrm flipH="1">
              <a:off x="-421431" y="567045"/>
              <a:ext cx="1192643" cy="518418"/>
              <a:chOff x="1624187" y="402335"/>
              <a:chExt cx="1210805" cy="526366"/>
            </a:xfrm>
          </p:grpSpPr>
          <p:sp>
            <p:nvSpPr>
              <p:cNvPr id="268" name="Google Shape;268;p23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" name="Google Shape;272;p23"/>
            <p:cNvGrpSpPr/>
            <p:nvPr/>
          </p:nvGrpSpPr>
          <p:grpSpPr>
            <a:xfrm flipH="1" rot="2700000">
              <a:off x="8290959" y="227916"/>
              <a:ext cx="472267" cy="472636"/>
              <a:chOff x="1673025" y="3369590"/>
              <a:chExt cx="677645" cy="678174"/>
            </a:xfrm>
          </p:grpSpPr>
          <p:sp>
            <p:nvSpPr>
              <p:cNvPr id="273" name="Google Shape;273;p23"/>
              <p:cNvSpPr/>
              <p:nvPr/>
            </p:nvSpPr>
            <p:spPr>
              <a:xfrm>
                <a:off x="1673025" y="3369590"/>
                <a:ext cx="677645" cy="452337"/>
              </a:xfrm>
              <a:custGeom>
                <a:rect b="b" l="l" r="r" t="t"/>
                <a:pathLst>
                  <a:path extrusionOk="0" h="10253" w="15360">
                    <a:moveTo>
                      <a:pt x="5120" y="1"/>
                    </a:moveTo>
                    <a:lnTo>
                      <a:pt x="5120" y="2561"/>
                    </a:lnTo>
                    <a:lnTo>
                      <a:pt x="2560" y="2561"/>
                    </a:lnTo>
                    <a:lnTo>
                      <a:pt x="2560" y="5121"/>
                    </a:lnTo>
                    <a:lnTo>
                      <a:pt x="1" y="5121"/>
                    </a:lnTo>
                    <a:lnTo>
                      <a:pt x="1" y="10252"/>
                    </a:lnTo>
                    <a:lnTo>
                      <a:pt x="5120" y="10252"/>
                    </a:lnTo>
                    <a:lnTo>
                      <a:pt x="5120" y="5121"/>
                    </a:lnTo>
                    <a:lnTo>
                      <a:pt x="10240" y="5121"/>
                    </a:lnTo>
                    <a:lnTo>
                      <a:pt x="10240" y="10252"/>
                    </a:lnTo>
                    <a:lnTo>
                      <a:pt x="15360" y="10252"/>
                    </a:lnTo>
                    <a:lnTo>
                      <a:pt x="15360" y="5121"/>
                    </a:lnTo>
                    <a:lnTo>
                      <a:pt x="12800" y="5121"/>
                    </a:lnTo>
                    <a:lnTo>
                      <a:pt x="12800" y="2561"/>
                    </a:lnTo>
                    <a:lnTo>
                      <a:pt x="10240" y="2561"/>
                    </a:lnTo>
                    <a:lnTo>
                      <a:pt x="1024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1785966" y="3821883"/>
                <a:ext cx="451763" cy="225882"/>
              </a:xfrm>
              <a:custGeom>
                <a:rect b="b" l="l" r="r" t="t"/>
                <a:pathLst>
                  <a:path extrusionOk="0" h="5120" w="10240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5120"/>
                    </a:lnTo>
                    <a:lnTo>
                      <a:pt x="7680" y="5120"/>
                    </a:lnTo>
                    <a:lnTo>
                      <a:pt x="7680" y="2560"/>
                    </a:lnTo>
                    <a:lnTo>
                      <a:pt x="10240" y="2560"/>
                    </a:lnTo>
                    <a:lnTo>
                      <a:pt x="1024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1673025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2237685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1" y="2561"/>
                    </a:lnTo>
                    <a:lnTo>
                      <a:pt x="256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1673025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2237685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1" y="2560"/>
                    </a:lnTo>
                    <a:lnTo>
                      <a:pt x="256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23"/>
            <p:cNvGrpSpPr/>
            <p:nvPr/>
          </p:nvGrpSpPr>
          <p:grpSpPr>
            <a:xfrm>
              <a:off x="409235" y="4100794"/>
              <a:ext cx="509028" cy="681836"/>
              <a:chOff x="409235" y="4100794"/>
              <a:chExt cx="509028" cy="681836"/>
            </a:xfrm>
          </p:grpSpPr>
          <p:sp>
            <p:nvSpPr>
              <p:cNvPr id="280" name="Google Shape;280;p23"/>
              <p:cNvSpPr/>
              <p:nvPr/>
            </p:nvSpPr>
            <p:spPr>
              <a:xfrm>
                <a:off x="409235" y="4100794"/>
                <a:ext cx="509028" cy="547895"/>
              </a:xfrm>
              <a:custGeom>
                <a:rect b="b" l="l" r="r" t="t"/>
                <a:pathLst>
                  <a:path extrusionOk="0" h="12419" w="11538">
                    <a:moveTo>
                      <a:pt x="7108" y="3549"/>
                    </a:moveTo>
                    <a:lnTo>
                      <a:pt x="7108" y="4430"/>
                    </a:lnTo>
                    <a:lnTo>
                      <a:pt x="4441" y="4430"/>
                    </a:lnTo>
                    <a:lnTo>
                      <a:pt x="4441" y="3549"/>
                    </a:lnTo>
                    <a:close/>
                    <a:moveTo>
                      <a:pt x="4441" y="6204"/>
                    </a:moveTo>
                    <a:lnTo>
                      <a:pt x="4441" y="8871"/>
                    </a:lnTo>
                    <a:lnTo>
                      <a:pt x="3560" y="8871"/>
                    </a:lnTo>
                    <a:lnTo>
                      <a:pt x="3560" y="6204"/>
                    </a:lnTo>
                    <a:close/>
                    <a:moveTo>
                      <a:pt x="7989" y="6204"/>
                    </a:moveTo>
                    <a:lnTo>
                      <a:pt x="7989" y="8871"/>
                    </a:lnTo>
                    <a:lnTo>
                      <a:pt x="7108" y="8871"/>
                    </a:lnTo>
                    <a:lnTo>
                      <a:pt x="7108" y="6204"/>
                    </a:lnTo>
                    <a:close/>
                    <a:moveTo>
                      <a:pt x="5322" y="0"/>
                    </a:moveTo>
                    <a:lnTo>
                      <a:pt x="5322" y="1774"/>
                    </a:lnTo>
                    <a:lnTo>
                      <a:pt x="4441" y="1774"/>
                    </a:lnTo>
                    <a:lnTo>
                      <a:pt x="4441" y="2656"/>
                    </a:lnTo>
                    <a:lnTo>
                      <a:pt x="3548" y="2656"/>
                    </a:lnTo>
                    <a:lnTo>
                      <a:pt x="3548" y="4430"/>
                    </a:lnTo>
                    <a:lnTo>
                      <a:pt x="2667" y="4430"/>
                    </a:lnTo>
                    <a:lnTo>
                      <a:pt x="2667" y="5323"/>
                    </a:lnTo>
                    <a:lnTo>
                      <a:pt x="1774" y="5323"/>
                    </a:lnTo>
                    <a:lnTo>
                      <a:pt x="1774" y="6204"/>
                    </a:lnTo>
                    <a:lnTo>
                      <a:pt x="893" y="6204"/>
                    </a:lnTo>
                    <a:lnTo>
                      <a:pt x="893" y="7097"/>
                    </a:lnTo>
                    <a:lnTo>
                      <a:pt x="1774" y="7097"/>
                    </a:lnTo>
                    <a:lnTo>
                      <a:pt x="1774" y="9752"/>
                    </a:lnTo>
                    <a:lnTo>
                      <a:pt x="893" y="9752"/>
                    </a:lnTo>
                    <a:lnTo>
                      <a:pt x="893" y="7097"/>
                    </a:lnTo>
                    <a:lnTo>
                      <a:pt x="0" y="7097"/>
                    </a:lnTo>
                    <a:lnTo>
                      <a:pt x="0" y="12419"/>
                    </a:lnTo>
                    <a:lnTo>
                      <a:pt x="893" y="12419"/>
                    </a:lnTo>
                    <a:lnTo>
                      <a:pt x="893" y="11526"/>
                    </a:lnTo>
                    <a:lnTo>
                      <a:pt x="1774" y="11526"/>
                    </a:lnTo>
                    <a:lnTo>
                      <a:pt x="1774" y="10645"/>
                    </a:lnTo>
                    <a:lnTo>
                      <a:pt x="2667" y="10645"/>
                    </a:lnTo>
                    <a:lnTo>
                      <a:pt x="2667" y="9752"/>
                    </a:lnTo>
                    <a:lnTo>
                      <a:pt x="3548" y="9752"/>
                    </a:lnTo>
                    <a:lnTo>
                      <a:pt x="3548" y="11526"/>
                    </a:lnTo>
                    <a:lnTo>
                      <a:pt x="4441" y="11526"/>
                    </a:lnTo>
                    <a:lnTo>
                      <a:pt x="4441" y="12347"/>
                    </a:lnTo>
                    <a:lnTo>
                      <a:pt x="7096" y="12347"/>
                    </a:lnTo>
                    <a:lnTo>
                      <a:pt x="7096" y="11526"/>
                    </a:lnTo>
                    <a:lnTo>
                      <a:pt x="7989" y="11526"/>
                    </a:lnTo>
                    <a:lnTo>
                      <a:pt x="7989" y="9752"/>
                    </a:lnTo>
                    <a:lnTo>
                      <a:pt x="8870" y="9752"/>
                    </a:lnTo>
                    <a:lnTo>
                      <a:pt x="8870" y="10645"/>
                    </a:lnTo>
                    <a:lnTo>
                      <a:pt x="9763" y="10645"/>
                    </a:lnTo>
                    <a:lnTo>
                      <a:pt x="9763" y="11526"/>
                    </a:lnTo>
                    <a:lnTo>
                      <a:pt x="10656" y="11526"/>
                    </a:lnTo>
                    <a:lnTo>
                      <a:pt x="10656" y="12419"/>
                    </a:lnTo>
                    <a:lnTo>
                      <a:pt x="11537" y="12419"/>
                    </a:lnTo>
                    <a:lnTo>
                      <a:pt x="11537" y="7097"/>
                    </a:lnTo>
                    <a:lnTo>
                      <a:pt x="10656" y="7097"/>
                    </a:lnTo>
                    <a:lnTo>
                      <a:pt x="10656" y="9752"/>
                    </a:lnTo>
                    <a:lnTo>
                      <a:pt x="9763" y="9752"/>
                    </a:lnTo>
                    <a:lnTo>
                      <a:pt x="9763" y="7097"/>
                    </a:lnTo>
                    <a:lnTo>
                      <a:pt x="10656" y="7097"/>
                    </a:lnTo>
                    <a:lnTo>
                      <a:pt x="10656" y="6204"/>
                    </a:lnTo>
                    <a:lnTo>
                      <a:pt x="9763" y="6204"/>
                    </a:lnTo>
                    <a:lnTo>
                      <a:pt x="9763" y="5323"/>
                    </a:lnTo>
                    <a:lnTo>
                      <a:pt x="8882" y="5323"/>
                    </a:lnTo>
                    <a:lnTo>
                      <a:pt x="8882" y="4430"/>
                    </a:lnTo>
                    <a:lnTo>
                      <a:pt x="7989" y="4430"/>
                    </a:lnTo>
                    <a:lnTo>
                      <a:pt x="7989" y="2656"/>
                    </a:lnTo>
                    <a:lnTo>
                      <a:pt x="7108" y="2656"/>
                    </a:lnTo>
                    <a:lnTo>
                      <a:pt x="7108" y="1774"/>
                    </a:lnTo>
                    <a:lnTo>
                      <a:pt x="6215" y="1774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05161" y="4665454"/>
                <a:ext cx="117705" cy="117176"/>
              </a:xfrm>
              <a:custGeom>
                <a:rect b="b" l="l" r="r" t="t"/>
                <a:pathLst>
                  <a:path extrusionOk="0" h="2656" w="2668">
                    <a:moveTo>
                      <a:pt x="0" y="1"/>
                    </a:moveTo>
                    <a:lnTo>
                      <a:pt x="0" y="1775"/>
                    </a:lnTo>
                    <a:lnTo>
                      <a:pt x="893" y="1775"/>
                    </a:lnTo>
                    <a:lnTo>
                      <a:pt x="893" y="2656"/>
                    </a:lnTo>
                    <a:lnTo>
                      <a:pt x="1774" y="2656"/>
                    </a:lnTo>
                    <a:lnTo>
                      <a:pt x="1774" y="1775"/>
                    </a:lnTo>
                    <a:lnTo>
                      <a:pt x="2667" y="1775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2" name="Google Shape;282;p23"/>
            <p:cNvSpPr/>
            <p:nvPr/>
          </p:nvSpPr>
          <p:spPr>
            <a:xfrm flipH="1">
              <a:off x="1182904" y="4930402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 flipH="1">
              <a:off x="-103321" y="4019602"/>
              <a:ext cx="241387" cy="241387"/>
            </a:xfrm>
            <a:custGeom>
              <a:rect b="b" l="l" r="r" t="t"/>
              <a:pathLst>
                <a:path extrusionOk="0" h="12943" w="12943">
                  <a:moveTo>
                    <a:pt x="8097" y="4859"/>
                  </a:moveTo>
                  <a:lnTo>
                    <a:pt x="8097" y="8085"/>
                  </a:lnTo>
                  <a:lnTo>
                    <a:pt x="4858" y="8085"/>
                  </a:lnTo>
                  <a:lnTo>
                    <a:pt x="4858" y="4859"/>
                  </a:lnTo>
                  <a:close/>
                  <a:moveTo>
                    <a:pt x="4858" y="1"/>
                  </a:moveTo>
                  <a:lnTo>
                    <a:pt x="4858" y="1620"/>
                  </a:lnTo>
                  <a:lnTo>
                    <a:pt x="3239" y="1620"/>
                  </a:lnTo>
                  <a:lnTo>
                    <a:pt x="3239" y="3239"/>
                  </a:lnTo>
                  <a:lnTo>
                    <a:pt x="1620" y="3239"/>
                  </a:lnTo>
                  <a:lnTo>
                    <a:pt x="1620" y="4859"/>
                  </a:lnTo>
                  <a:lnTo>
                    <a:pt x="1" y="4859"/>
                  </a:lnTo>
                  <a:lnTo>
                    <a:pt x="1" y="8085"/>
                  </a:lnTo>
                  <a:lnTo>
                    <a:pt x="1620" y="8085"/>
                  </a:lnTo>
                  <a:lnTo>
                    <a:pt x="1620" y="9705"/>
                  </a:lnTo>
                  <a:lnTo>
                    <a:pt x="3239" y="9705"/>
                  </a:lnTo>
                  <a:lnTo>
                    <a:pt x="3239" y="11324"/>
                  </a:lnTo>
                  <a:lnTo>
                    <a:pt x="4858" y="11324"/>
                  </a:lnTo>
                  <a:lnTo>
                    <a:pt x="4858" y="12943"/>
                  </a:lnTo>
                  <a:lnTo>
                    <a:pt x="8097" y="12943"/>
                  </a:lnTo>
                  <a:lnTo>
                    <a:pt x="8097" y="11324"/>
                  </a:lnTo>
                  <a:lnTo>
                    <a:pt x="9716" y="11324"/>
                  </a:lnTo>
                  <a:lnTo>
                    <a:pt x="9716" y="9705"/>
                  </a:lnTo>
                  <a:lnTo>
                    <a:pt x="11323" y="9705"/>
                  </a:lnTo>
                  <a:lnTo>
                    <a:pt x="11323" y="8085"/>
                  </a:lnTo>
                  <a:lnTo>
                    <a:pt x="12943" y="8085"/>
                  </a:lnTo>
                  <a:lnTo>
                    <a:pt x="12943" y="4859"/>
                  </a:lnTo>
                  <a:lnTo>
                    <a:pt x="11323" y="4859"/>
                  </a:lnTo>
                  <a:lnTo>
                    <a:pt x="11323" y="3239"/>
                  </a:lnTo>
                  <a:lnTo>
                    <a:pt x="9716" y="3239"/>
                  </a:lnTo>
                  <a:lnTo>
                    <a:pt x="9716" y="1620"/>
                  </a:lnTo>
                  <a:lnTo>
                    <a:pt x="8097" y="1620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5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287" name="Google Shape;28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8" name="Google Shape;288;p25"/>
          <p:cNvSpPr txBox="1"/>
          <p:nvPr>
            <p:ph hasCustomPrompt="1" idx="2" type="title"/>
          </p:nvPr>
        </p:nvSpPr>
        <p:spPr>
          <a:xfrm>
            <a:off x="1315165" y="1575275"/>
            <a:ext cx="647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25"/>
          <p:cNvSpPr txBox="1"/>
          <p:nvPr>
            <p:ph hasCustomPrompt="1" idx="3" type="title"/>
          </p:nvPr>
        </p:nvSpPr>
        <p:spPr>
          <a:xfrm>
            <a:off x="5167165" y="1575275"/>
            <a:ext cx="647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25"/>
          <p:cNvSpPr txBox="1"/>
          <p:nvPr>
            <p:ph hasCustomPrompt="1" idx="4" type="title"/>
          </p:nvPr>
        </p:nvSpPr>
        <p:spPr>
          <a:xfrm>
            <a:off x="1315165" y="2395950"/>
            <a:ext cx="647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1" name="Google Shape;291;p25"/>
          <p:cNvSpPr txBox="1"/>
          <p:nvPr>
            <p:ph hasCustomPrompt="1" idx="5" type="title"/>
          </p:nvPr>
        </p:nvSpPr>
        <p:spPr>
          <a:xfrm>
            <a:off x="5167165" y="2395953"/>
            <a:ext cx="647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/>
          <p:nvPr>
            <p:ph hasCustomPrompt="1" idx="6" type="title"/>
          </p:nvPr>
        </p:nvSpPr>
        <p:spPr>
          <a:xfrm>
            <a:off x="1315165" y="3216625"/>
            <a:ext cx="647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/>
          <p:nvPr>
            <p:ph hasCustomPrompt="1" idx="7" type="title"/>
          </p:nvPr>
        </p:nvSpPr>
        <p:spPr>
          <a:xfrm>
            <a:off x="5167165" y="3216625"/>
            <a:ext cx="647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25"/>
          <p:cNvSpPr txBox="1"/>
          <p:nvPr>
            <p:ph idx="1" type="subTitle"/>
          </p:nvPr>
        </p:nvSpPr>
        <p:spPr>
          <a:xfrm>
            <a:off x="2130507" y="1575275"/>
            <a:ext cx="2168100" cy="6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5" name="Google Shape;295;p25"/>
          <p:cNvSpPr txBox="1"/>
          <p:nvPr>
            <p:ph idx="8" type="subTitle"/>
          </p:nvPr>
        </p:nvSpPr>
        <p:spPr>
          <a:xfrm>
            <a:off x="2130507" y="2395953"/>
            <a:ext cx="2168100" cy="6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6" name="Google Shape;296;p25"/>
          <p:cNvSpPr txBox="1"/>
          <p:nvPr>
            <p:ph idx="9" type="subTitle"/>
          </p:nvPr>
        </p:nvSpPr>
        <p:spPr>
          <a:xfrm>
            <a:off x="2130507" y="3216625"/>
            <a:ext cx="2168100" cy="6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7" name="Google Shape;297;p25"/>
          <p:cNvSpPr txBox="1"/>
          <p:nvPr>
            <p:ph idx="13" type="subTitle"/>
          </p:nvPr>
        </p:nvSpPr>
        <p:spPr>
          <a:xfrm>
            <a:off x="5982507" y="1575275"/>
            <a:ext cx="2168100" cy="6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4" type="subTitle"/>
          </p:nvPr>
        </p:nvSpPr>
        <p:spPr>
          <a:xfrm>
            <a:off x="5982507" y="2395953"/>
            <a:ext cx="2168100" cy="6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9" name="Google Shape;299;p25"/>
          <p:cNvSpPr txBox="1"/>
          <p:nvPr>
            <p:ph idx="15" type="subTitle"/>
          </p:nvPr>
        </p:nvSpPr>
        <p:spPr>
          <a:xfrm>
            <a:off x="5982507" y="3216625"/>
            <a:ext cx="2168100" cy="6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300" name="Google Shape;300;p25"/>
          <p:cNvGrpSpPr/>
          <p:nvPr/>
        </p:nvGrpSpPr>
        <p:grpSpPr>
          <a:xfrm>
            <a:off x="201817" y="-200679"/>
            <a:ext cx="8666953" cy="5193041"/>
            <a:chOff x="201817" y="-200679"/>
            <a:chExt cx="8666953" cy="5193041"/>
          </a:xfrm>
        </p:grpSpPr>
        <p:grpSp>
          <p:nvGrpSpPr>
            <p:cNvPr id="301" name="Google Shape;301;p25"/>
            <p:cNvGrpSpPr/>
            <p:nvPr/>
          </p:nvGrpSpPr>
          <p:grpSpPr>
            <a:xfrm>
              <a:off x="201817" y="4200790"/>
              <a:ext cx="647682" cy="791550"/>
              <a:chOff x="1594761" y="1818992"/>
              <a:chExt cx="513219" cy="627218"/>
            </a:xfrm>
          </p:grpSpPr>
          <p:sp>
            <p:nvSpPr>
              <p:cNvPr id="302" name="Google Shape;302;p25"/>
              <p:cNvSpPr/>
              <p:nvPr/>
            </p:nvSpPr>
            <p:spPr>
              <a:xfrm>
                <a:off x="1652025" y="1932992"/>
                <a:ext cx="398734" cy="455998"/>
              </a:xfrm>
              <a:custGeom>
                <a:rect b="b" l="l" r="r" t="t"/>
                <a:pathLst>
                  <a:path extrusionOk="0" h="10336" w="9038">
                    <a:moveTo>
                      <a:pt x="3870" y="1298"/>
                    </a:moveTo>
                    <a:lnTo>
                      <a:pt x="3870" y="2584"/>
                    </a:lnTo>
                    <a:lnTo>
                      <a:pt x="2584" y="2584"/>
                    </a:lnTo>
                    <a:lnTo>
                      <a:pt x="2584" y="1298"/>
                    </a:lnTo>
                    <a:close/>
                    <a:moveTo>
                      <a:pt x="1286" y="0"/>
                    </a:moveTo>
                    <a:lnTo>
                      <a:pt x="1286" y="6466"/>
                    </a:lnTo>
                    <a:lnTo>
                      <a:pt x="0" y="6466"/>
                    </a:lnTo>
                    <a:lnTo>
                      <a:pt x="0" y="7751"/>
                    </a:lnTo>
                    <a:lnTo>
                      <a:pt x="1286" y="7751"/>
                    </a:lnTo>
                    <a:lnTo>
                      <a:pt x="1286" y="10335"/>
                    </a:lnTo>
                    <a:lnTo>
                      <a:pt x="2584" y="10335"/>
                    </a:lnTo>
                    <a:lnTo>
                      <a:pt x="2584" y="7751"/>
                    </a:lnTo>
                    <a:lnTo>
                      <a:pt x="3870" y="7751"/>
                    </a:lnTo>
                    <a:lnTo>
                      <a:pt x="3870" y="10335"/>
                    </a:lnTo>
                    <a:lnTo>
                      <a:pt x="5168" y="10335"/>
                    </a:lnTo>
                    <a:lnTo>
                      <a:pt x="5168" y="7751"/>
                    </a:lnTo>
                    <a:lnTo>
                      <a:pt x="6454" y="7751"/>
                    </a:lnTo>
                    <a:lnTo>
                      <a:pt x="6454" y="9049"/>
                    </a:lnTo>
                    <a:lnTo>
                      <a:pt x="7751" y="9049"/>
                    </a:lnTo>
                    <a:lnTo>
                      <a:pt x="7751" y="7751"/>
                    </a:lnTo>
                    <a:lnTo>
                      <a:pt x="9037" y="7751"/>
                    </a:lnTo>
                    <a:lnTo>
                      <a:pt x="9037" y="6466"/>
                    </a:lnTo>
                    <a:lnTo>
                      <a:pt x="7751" y="6466"/>
                    </a:lnTo>
                    <a:lnTo>
                      <a:pt x="7751" y="1298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>
                <a:off x="1708761" y="1818992"/>
                <a:ext cx="285264" cy="56779"/>
              </a:xfrm>
              <a:custGeom>
                <a:rect b="b" l="l" r="r" t="t"/>
                <a:pathLst>
                  <a:path extrusionOk="0" h="1287" w="6466">
                    <a:moveTo>
                      <a:pt x="0" y="1"/>
                    </a:moveTo>
                    <a:lnTo>
                      <a:pt x="0" y="1287"/>
                    </a:lnTo>
                    <a:lnTo>
                      <a:pt x="6465" y="1287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1594761" y="1932992"/>
                <a:ext cx="56779" cy="285264"/>
              </a:xfrm>
              <a:custGeom>
                <a:rect b="b" l="l" r="r" t="t"/>
                <a:pathLst>
                  <a:path extrusionOk="0" h="6466" w="1287">
                    <a:moveTo>
                      <a:pt x="1" y="0"/>
                    </a:moveTo>
                    <a:lnTo>
                      <a:pt x="1" y="6466"/>
                    </a:lnTo>
                    <a:lnTo>
                      <a:pt x="1286" y="6466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5"/>
              <p:cNvSpPr/>
              <p:nvPr/>
            </p:nvSpPr>
            <p:spPr>
              <a:xfrm>
                <a:off x="2050715" y="1932992"/>
                <a:ext cx="57265" cy="285264"/>
              </a:xfrm>
              <a:custGeom>
                <a:rect b="b" l="l" r="r" t="t"/>
                <a:pathLst>
                  <a:path extrusionOk="0" h="6466" w="1298">
                    <a:moveTo>
                      <a:pt x="0" y="0"/>
                    </a:moveTo>
                    <a:lnTo>
                      <a:pt x="0" y="6466"/>
                    </a:lnTo>
                    <a:lnTo>
                      <a:pt x="1298" y="6466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993980" y="2332211"/>
                <a:ext cx="56779" cy="114000"/>
              </a:xfrm>
              <a:custGeom>
                <a:rect b="b" l="l" r="r" t="t"/>
                <a:pathLst>
                  <a:path extrusionOk="0" h="2584" w="1287">
                    <a:moveTo>
                      <a:pt x="0" y="0"/>
                    </a:moveTo>
                    <a:lnTo>
                      <a:pt x="0" y="2584"/>
                    </a:lnTo>
                    <a:lnTo>
                      <a:pt x="1286" y="2584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651496" y="2388946"/>
                <a:ext cx="57309" cy="57265"/>
              </a:xfrm>
              <a:custGeom>
                <a:rect b="b" l="l" r="r" t="t"/>
                <a:pathLst>
                  <a:path extrusionOk="0" h="1298" w="1299">
                    <a:moveTo>
                      <a:pt x="0" y="0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1879981" y="2388946"/>
                <a:ext cx="56779" cy="57265"/>
              </a:xfrm>
              <a:custGeom>
                <a:rect b="b" l="l" r="r" t="t"/>
                <a:pathLst>
                  <a:path extrusionOk="0" h="1298" w="1287">
                    <a:moveTo>
                      <a:pt x="1" y="0"/>
                    </a:moveTo>
                    <a:lnTo>
                      <a:pt x="1" y="1298"/>
                    </a:lnTo>
                    <a:lnTo>
                      <a:pt x="1287" y="1298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651496" y="1875728"/>
                <a:ext cx="57309" cy="57309"/>
              </a:xfrm>
              <a:custGeom>
                <a:rect b="b" l="l" r="r" t="t"/>
                <a:pathLst>
                  <a:path extrusionOk="0" h="1299" w="1299">
                    <a:moveTo>
                      <a:pt x="0" y="1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993980" y="1875728"/>
                <a:ext cx="56779" cy="57309"/>
              </a:xfrm>
              <a:custGeom>
                <a:rect b="b" l="l" r="r" t="t"/>
                <a:pathLst>
                  <a:path extrusionOk="0" h="1299" w="1287">
                    <a:moveTo>
                      <a:pt x="0" y="1"/>
                    </a:moveTo>
                    <a:lnTo>
                      <a:pt x="0" y="1298"/>
                    </a:lnTo>
                    <a:lnTo>
                      <a:pt x="1286" y="1298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1" name="Google Shape;311;p25"/>
            <p:cNvGrpSpPr/>
            <p:nvPr/>
          </p:nvGrpSpPr>
          <p:grpSpPr>
            <a:xfrm rot="2700000">
              <a:off x="1271305" y="4771520"/>
              <a:ext cx="182912" cy="182969"/>
              <a:chOff x="3052932" y="2641078"/>
              <a:chExt cx="616189" cy="616674"/>
            </a:xfrm>
          </p:grpSpPr>
          <p:sp>
            <p:nvSpPr>
              <p:cNvPr id="312" name="Google Shape;312;p2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8337036" y="77421"/>
              <a:ext cx="503917" cy="503917"/>
              <a:chOff x="320471" y="3391693"/>
              <a:chExt cx="615660" cy="615660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25"/>
            <p:cNvGrpSpPr/>
            <p:nvPr/>
          </p:nvGrpSpPr>
          <p:grpSpPr>
            <a:xfrm rot="2700000">
              <a:off x="8620130" y="905645"/>
              <a:ext cx="182912" cy="182969"/>
              <a:chOff x="3052932" y="2641078"/>
              <a:chExt cx="616189" cy="616674"/>
            </a:xfrm>
          </p:grpSpPr>
          <p:sp>
            <p:nvSpPr>
              <p:cNvPr id="325" name="Google Shape;325;p2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9" name="Google Shape;329;p25"/>
            <p:cNvGrpSpPr/>
            <p:nvPr/>
          </p:nvGrpSpPr>
          <p:grpSpPr>
            <a:xfrm rot="2700000">
              <a:off x="7813630" y="279920"/>
              <a:ext cx="182912" cy="182969"/>
              <a:chOff x="3052932" y="2641078"/>
              <a:chExt cx="616189" cy="616674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" name="Google Shape;334;p25"/>
            <p:cNvGrpSpPr/>
            <p:nvPr/>
          </p:nvGrpSpPr>
          <p:grpSpPr>
            <a:xfrm>
              <a:off x="313786" y="-200679"/>
              <a:ext cx="503917" cy="503917"/>
              <a:chOff x="320471" y="3391693"/>
              <a:chExt cx="615660" cy="615660"/>
            </a:xfrm>
          </p:grpSpPr>
          <p:sp>
            <p:nvSpPr>
              <p:cNvPr id="335" name="Google Shape;335;p25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5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5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" name="Google Shape;342;p25"/>
            <p:cNvGrpSpPr/>
            <p:nvPr/>
          </p:nvGrpSpPr>
          <p:grpSpPr>
            <a:xfrm rot="2700000">
              <a:off x="8647955" y="4305470"/>
              <a:ext cx="182912" cy="182969"/>
              <a:chOff x="3052932" y="2641078"/>
              <a:chExt cx="616189" cy="616674"/>
            </a:xfrm>
          </p:grpSpPr>
          <p:sp>
            <p:nvSpPr>
              <p:cNvPr id="343" name="Google Shape;343;p2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6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349" name="Google Shape;349;p26"/>
          <p:cNvSpPr txBox="1"/>
          <p:nvPr>
            <p:ph idx="1" type="subTitle"/>
          </p:nvPr>
        </p:nvSpPr>
        <p:spPr>
          <a:xfrm>
            <a:off x="715100" y="1742750"/>
            <a:ext cx="29829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50" name="Google Shape;350;p26"/>
          <p:cNvSpPr txBox="1"/>
          <p:nvPr>
            <p:ph type="title"/>
          </p:nvPr>
        </p:nvSpPr>
        <p:spPr>
          <a:xfrm>
            <a:off x="715100" y="646250"/>
            <a:ext cx="29829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1" name="Google Shape;351;p26"/>
          <p:cNvSpPr/>
          <p:nvPr>
            <p:ph idx="2" type="pic"/>
          </p:nvPr>
        </p:nvSpPr>
        <p:spPr>
          <a:xfrm>
            <a:off x="5833950" y="469050"/>
            <a:ext cx="2904600" cy="41967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chemeClr val="lt2">
                <a:alpha val="50000"/>
              </a:schemeClr>
            </a:outerShdw>
          </a:effectLst>
        </p:spPr>
      </p:sp>
      <p:sp>
        <p:nvSpPr>
          <p:cNvPr id="352" name="Google Shape;352;p26"/>
          <p:cNvSpPr/>
          <p:nvPr>
            <p:ph idx="3" type="pic"/>
          </p:nvPr>
        </p:nvSpPr>
        <p:spPr>
          <a:xfrm>
            <a:off x="1283350" y="2906950"/>
            <a:ext cx="4275300" cy="17007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chemeClr val="lt2">
                <a:alpha val="50000"/>
              </a:schemeClr>
            </a:outerShdw>
          </a:effectLst>
        </p:spPr>
      </p:sp>
      <p:sp>
        <p:nvSpPr>
          <p:cNvPr id="353" name="Google Shape;353;p26"/>
          <p:cNvSpPr/>
          <p:nvPr>
            <p:ph idx="4" type="pic"/>
          </p:nvPr>
        </p:nvSpPr>
        <p:spPr>
          <a:xfrm>
            <a:off x="3807700" y="469051"/>
            <a:ext cx="1751100" cy="21216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57150">
              <a:schemeClr val="lt2">
                <a:alpha val="50000"/>
              </a:schemeClr>
            </a:outerShdw>
          </a:effectLst>
        </p:spPr>
      </p:sp>
      <p:grpSp>
        <p:nvGrpSpPr>
          <p:cNvPr id="354" name="Google Shape;354;p26"/>
          <p:cNvGrpSpPr/>
          <p:nvPr/>
        </p:nvGrpSpPr>
        <p:grpSpPr>
          <a:xfrm flipH="1">
            <a:off x="5704581" y="212818"/>
            <a:ext cx="350074" cy="116600"/>
            <a:chOff x="5661878" y="3821883"/>
            <a:chExt cx="678174" cy="225882"/>
          </a:xfrm>
        </p:grpSpPr>
        <p:sp>
          <p:nvSpPr>
            <p:cNvPr id="355" name="Google Shape;355;p26"/>
            <p:cNvSpPr/>
            <p:nvPr/>
          </p:nvSpPr>
          <p:spPr>
            <a:xfrm>
              <a:off x="5774819" y="3821883"/>
              <a:ext cx="452293" cy="225882"/>
            </a:xfrm>
            <a:custGeom>
              <a:rect b="b" l="l" r="r" t="t"/>
              <a:pathLst>
                <a:path extrusionOk="0" h="5120" w="10252">
                  <a:moveTo>
                    <a:pt x="0" y="0"/>
                  </a:moveTo>
                  <a:lnTo>
                    <a:pt x="0" y="2560"/>
                  </a:lnTo>
                  <a:lnTo>
                    <a:pt x="2560" y="2560"/>
                  </a:lnTo>
                  <a:lnTo>
                    <a:pt x="2560" y="5120"/>
                  </a:lnTo>
                  <a:lnTo>
                    <a:pt x="7692" y="5120"/>
                  </a:lnTo>
                  <a:lnTo>
                    <a:pt x="7692" y="2560"/>
                  </a:lnTo>
                  <a:lnTo>
                    <a:pt x="10252" y="2560"/>
                  </a:lnTo>
                  <a:lnTo>
                    <a:pt x="10252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5661878" y="3934824"/>
              <a:ext cx="112985" cy="112941"/>
            </a:xfrm>
            <a:custGeom>
              <a:rect b="b" l="l" r="r" t="t"/>
              <a:pathLst>
                <a:path extrusionOk="0" h="2560" w="2561">
                  <a:moveTo>
                    <a:pt x="0" y="0"/>
                  </a:moveTo>
                  <a:lnTo>
                    <a:pt x="0" y="2560"/>
                  </a:lnTo>
                  <a:lnTo>
                    <a:pt x="2560" y="2560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6227067" y="3934824"/>
              <a:ext cx="112985" cy="112941"/>
            </a:xfrm>
            <a:custGeom>
              <a:rect b="b" l="l" r="r" t="t"/>
              <a:pathLst>
                <a:path extrusionOk="0" h="2560" w="2561">
                  <a:moveTo>
                    <a:pt x="1" y="0"/>
                  </a:moveTo>
                  <a:lnTo>
                    <a:pt x="1" y="2560"/>
                  </a:lnTo>
                  <a:lnTo>
                    <a:pt x="2560" y="2560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26"/>
          <p:cNvSpPr/>
          <p:nvPr/>
        </p:nvSpPr>
        <p:spPr>
          <a:xfrm flipH="1">
            <a:off x="8572434" y="4775949"/>
            <a:ext cx="479029" cy="479029"/>
          </a:xfrm>
          <a:custGeom>
            <a:rect b="b" l="l" r="r" t="t"/>
            <a:pathLst>
              <a:path extrusionOk="0" h="10466" w="10466">
                <a:moveTo>
                  <a:pt x="0" y="0"/>
                </a:moveTo>
                <a:lnTo>
                  <a:pt x="0" y="1739"/>
                </a:lnTo>
                <a:lnTo>
                  <a:pt x="1751" y="1739"/>
                </a:lnTo>
                <a:lnTo>
                  <a:pt x="1751" y="0"/>
                </a:lnTo>
                <a:close/>
                <a:moveTo>
                  <a:pt x="8728" y="0"/>
                </a:moveTo>
                <a:lnTo>
                  <a:pt x="8728" y="1739"/>
                </a:lnTo>
                <a:lnTo>
                  <a:pt x="10466" y="1739"/>
                </a:lnTo>
                <a:lnTo>
                  <a:pt x="10466" y="0"/>
                </a:lnTo>
                <a:close/>
                <a:moveTo>
                  <a:pt x="6977" y="3489"/>
                </a:moveTo>
                <a:lnTo>
                  <a:pt x="6977" y="6977"/>
                </a:lnTo>
                <a:lnTo>
                  <a:pt x="3489" y="6977"/>
                </a:lnTo>
                <a:lnTo>
                  <a:pt x="3489" y="3489"/>
                </a:lnTo>
                <a:close/>
                <a:moveTo>
                  <a:pt x="3489" y="0"/>
                </a:moveTo>
                <a:lnTo>
                  <a:pt x="3489" y="1739"/>
                </a:lnTo>
                <a:lnTo>
                  <a:pt x="1751" y="1739"/>
                </a:lnTo>
                <a:lnTo>
                  <a:pt x="1751" y="3489"/>
                </a:lnTo>
                <a:lnTo>
                  <a:pt x="0" y="3489"/>
                </a:lnTo>
                <a:lnTo>
                  <a:pt x="0" y="6977"/>
                </a:lnTo>
                <a:lnTo>
                  <a:pt x="1751" y="6977"/>
                </a:lnTo>
                <a:lnTo>
                  <a:pt x="1751" y="8728"/>
                </a:lnTo>
                <a:lnTo>
                  <a:pt x="3489" y="8728"/>
                </a:lnTo>
                <a:lnTo>
                  <a:pt x="3489" y="10466"/>
                </a:lnTo>
                <a:lnTo>
                  <a:pt x="6977" y="10466"/>
                </a:lnTo>
                <a:lnTo>
                  <a:pt x="6977" y="8728"/>
                </a:lnTo>
                <a:lnTo>
                  <a:pt x="8728" y="8728"/>
                </a:lnTo>
                <a:lnTo>
                  <a:pt x="8728" y="6977"/>
                </a:lnTo>
                <a:lnTo>
                  <a:pt x="10466" y="6977"/>
                </a:lnTo>
                <a:lnTo>
                  <a:pt x="10466" y="3489"/>
                </a:lnTo>
                <a:lnTo>
                  <a:pt x="8728" y="3489"/>
                </a:lnTo>
                <a:lnTo>
                  <a:pt x="8728" y="1739"/>
                </a:lnTo>
                <a:lnTo>
                  <a:pt x="6977" y="1739"/>
                </a:lnTo>
                <a:lnTo>
                  <a:pt x="6977" y="0"/>
                </a:lnTo>
                <a:close/>
              </a:path>
            </a:pathLst>
          </a:custGeom>
          <a:solidFill>
            <a:srgbClr val="44F6A5">
              <a:alpha val="86880"/>
            </a:srgbClr>
          </a:solidFill>
          <a:ln>
            <a:noFill/>
          </a:ln>
          <a:effectLst>
            <a:outerShdw blurRad="85725" rotWithShape="0" algn="bl" dir="5400000" dist="571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6"/>
          <p:cNvGrpSpPr/>
          <p:nvPr/>
        </p:nvGrpSpPr>
        <p:grpSpPr>
          <a:xfrm flipH="1">
            <a:off x="8572451" y="4023874"/>
            <a:ext cx="844779" cy="367245"/>
            <a:chOff x="1624187" y="402335"/>
            <a:chExt cx="1210805" cy="526366"/>
          </a:xfrm>
        </p:grpSpPr>
        <p:sp>
          <p:nvSpPr>
            <p:cNvPr id="360" name="Google Shape;360;p26"/>
            <p:cNvSpPr/>
            <p:nvPr/>
          </p:nvSpPr>
          <p:spPr>
            <a:xfrm>
              <a:off x="1624187" y="402335"/>
              <a:ext cx="1210805" cy="368249"/>
            </a:xfrm>
            <a:custGeom>
              <a:rect b="b" l="l" r="r" t="t"/>
              <a:pathLst>
                <a:path extrusionOk="0" h="8347" w="27445">
                  <a:moveTo>
                    <a:pt x="9549" y="1"/>
                  </a:moveTo>
                  <a:lnTo>
                    <a:pt x="9549" y="1191"/>
                  </a:lnTo>
                  <a:lnTo>
                    <a:pt x="8359" y="1191"/>
                  </a:lnTo>
                  <a:lnTo>
                    <a:pt x="8359" y="2382"/>
                  </a:lnTo>
                  <a:lnTo>
                    <a:pt x="5965" y="2382"/>
                  </a:lnTo>
                  <a:lnTo>
                    <a:pt x="5965" y="3573"/>
                  </a:lnTo>
                  <a:lnTo>
                    <a:pt x="4775" y="3573"/>
                  </a:lnTo>
                  <a:lnTo>
                    <a:pt x="4775" y="4775"/>
                  </a:lnTo>
                  <a:lnTo>
                    <a:pt x="2394" y="4775"/>
                  </a:lnTo>
                  <a:lnTo>
                    <a:pt x="2394" y="5966"/>
                  </a:lnTo>
                  <a:lnTo>
                    <a:pt x="0" y="5966"/>
                  </a:lnTo>
                  <a:lnTo>
                    <a:pt x="0" y="7156"/>
                  </a:lnTo>
                  <a:lnTo>
                    <a:pt x="3584" y="7156"/>
                  </a:lnTo>
                  <a:lnTo>
                    <a:pt x="3584" y="8347"/>
                  </a:lnTo>
                  <a:lnTo>
                    <a:pt x="10740" y="8347"/>
                  </a:lnTo>
                  <a:lnTo>
                    <a:pt x="10740" y="7156"/>
                  </a:lnTo>
                  <a:lnTo>
                    <a:pt x="9549" y="7156"/>
                  </a:lnTo>
                  <a:lnTo>
                    <a:pt x="9549" y="5966"/>
                  </a:lnTo>
                  <a:lnTo>
                    <a:pt x="8359" y="5966"/>
                  </a:lnTo>
                  <a:lnTo>
                    <a:pt x="8359" y="4775"/>
                  </a:lnTo>
                  <a:lnTo>
                    <a:pt x="11930" y="4775"/>
                  </a:lnTo>
                  <a:lnTo>
                    <a:pt x="11930" y="5966"/>
                  </a:lnTo>
                  <a:lnTo>
                    <a:pt x="10740" y="5966"/>
                  </a:lnTo>
                  <a:lnTo>
                    <a:pt x="10740" y="7156"/>
                  </a:lnTo>
                  <a:lnTo>
                    <a:pt x="27444" y="7156"/>
                  </a:lnTo>
                  <a:lnTo>
                    <a:pt x="27444" y="5966"/>
                  </a:lnTo>
                  <a:lnTo>
                    <a:pt x="25063" y="5966"/>
                  </a:lnTo>
                  <a:lnTo>
                    <a:pt x="25063" y="4775"/>
                  </a:lnTo>
                  <a:lnTo>
                    <a:pt x="21479" y="4775"/>
                  </a:lnTo>
                  <a:lnTo>
                    <a:pt x="21479" y="3573"/>
                  </a:lnTo>
                  <a:lnTo>
                    <a:pt x="19098" y="3573"/>
                  </a:lnTo>
                  <a:lnTo>
                    <a:pt x="19098" y="2382"/>
                  </a:lnTo>
                  <a:lnTo>
                    <a:pt x="16705" y="2382"/>
                  </a:lnTo>
                  <a:lnTo>
                    <a:pt x="16705" y="1191"/>
                  </a:lnTo>
                  <a:lnTo>
                    <a:pt x="14324" y="1191"/>
                  </a:lnTo>
                  <a:lnTo>
                    <a:pt x="14324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122141" y="876157"/>
              <a:ext cx="52588" cy="52544"/>
            </a:xfrm>
            <a:custGeom>
              <a:rect b="b" l="l" r="r" t="t"/>
              <a:pathLst>
                <a:path extrusionOk="0" h="1191" w="1192">
                  <a:moveTo>
                    <a:pt x="0" y="0"/>
                  </a:moveTo>
                  <a:lnTo>
                    <a:pt x="0" y="1191"/>
                  </a:lnTo>
                  <a:lnTo>
                    <a:pt x="1191" y="11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1832731" y="402335"/>
              <a:ext cx="52544" cy="52588"/>
            </a:xfrm>
            <a:custGeom>
              <a:rect b="b" l="l" r="r" t="t"/>
              <a:pathLst>
                <a:path extrusionOk="0" h="1192" w="1191">
                  <a:moveTo>
                    <a:pt x="0" y="1"/>
                  </a:moveTo>
                  <a:lnTo>
                    <a:pt x="0" y="1191"/>
                  </a:lnTo>
                  <a:lnTo>
                    <a:pt x="1191" y="11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1832731" y="876157"/>
              <a:ext cx="157588" cy="52544"/>
            </a:xfrm>
            <a:custGeom>
              <a:rect b="b" l="l" r="r" t="t"/>
              <a:pathLst>
                <a:path extrusionOk="0" h="1191" w="3572">
                  <a:moveTo>
                    <a:pt x="0" y="0"/>
                  </a:moveTo>
                  <a:lnTo>
                    <a:pt x="0" y="1191"/>
                  </a:lnTo>
                  <a:lnTo>
                    <a:pt x="3572" y="1191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26"/>
          <p:cNvSpPr/>
          <p:nvPr/>
        </p:nvSpPr>
        <p:spPr>
          <a:xfrm flipH="1">
            <a:off x="-113910" y="3730311"/>
            <a:ext cx="800328" cy="228567"/>
          </a:xfrm>
          <a:custGeom>
            <a:rect b="b" l="l" r="r" t="t"/>
            <a:pathLst>
              <a:path extrusionOk="0" h="6883" w="24099">
                <a:moveTo>
                  <a:pt x="6883" y="1"/>
                </a:moveTo>
                <a:lnTo>
                  <a:pt x="6883" y="1715"/>
                </a:lnTo>
                <a:lnTo>
                  <a:pt x="5168" y="1715"/>
                </a:lnTo>
                <a:lnTo>
                  <a:pt x="5168" y="3441"/>
                </a:lnTo>
                <a:lnTo>
                  <a:pt x="3442" y="3441"/>
                </a:lnTo>
                <a:lnTo>
                  <a:pt x="3442" y="5156"/>
                </a:lnTo>
                <a:lnTo>
                  <a:pt x="1" y="5156"/>
                </a:lnTo>
                <a:lnTo>
                  <a:pt x="1" y="6882"/>
                </a:lnTo>
                <a:lnTo>
                  <a:pt x="12050" y="6882"/>
                </a:lnTo>
                <a:lnTo>
                  <a:pt x="12050" y="5156"/>
                </a:lnTo>
                <a:lnTo>
                  <a:pt x="13764" y="5156"/>
                </a:lnTo>
                <a:lnTo>
                  <a:pt x="13764" y="6882"/>
                </a:lnTo>
                <a:lnTo>
                  <a:pt x="24099" y="6882"/>
                </a:lnTo>
                <a:lnTo>
                  <a:pt x="24099" y="5156"/>
                </a:lnTo>
                <a:lnTo>
                  <a:pt x="20658" y="5156"/>
                </a:lnTo>
                <a:lnTo>
                  <a:pt x="20658" y="3441"/>
                </a:lnTo>
                <a:lnTo>
                  <a:pt x="17217" y="3441"/>
                </a:lnTo>
                <a:lnTo>
                  <a:pt x="17217" y="1715"/>
                </a:lnTo>
                <a:lnTo>
                  <a:pt x="13764" y="1715"/>
                </a:lnTo>
                <a:lnTo>
                  <a:pt x="13764" y="1"/>
                </a:lnTo>
                <a:close/>
              </a:path>
            </a:pathLst>
          </a:custGeom>
          <a:solidFill>
            <a:srgbClr val="44F6A5">
              <a:alpha val="86880"/>
            </a:srgbClr>
          </a:solidFill>
          <a:ln>
            <a:noFill/>
          </a:ln>
          <a:effectLst>
            <a:outerShdw blurRad="85725" rotWithShape="0" algn="bl" dir="5400000" dist="571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"/>
          <p:cNvSpPr/>
          <p:nvPr/>
        </p:nvSpPr>
        <p:spPr>
          <a:xfrm flipH="1">
            <a:off x="8273768" y="4775940"/>
            <a:ext cx="103500" cy="52015"/>
          </a:xfrm>
          <a:custGeom>
            <a:rect b="b" l="l" r="r" t="t"/>
            <a:pathLst>
              <a:path extrusionOk="0" h="1179" w="2346">
                <a:moveTo>
                  <a:pt x="0" y="0"/>
                </a:moveTo>
                <a:lnTo>
                  <a:pt x="0" y="1179"/>
                </a:lnTo>
                <a:lnTo>
                  <a:pt x="2346" y="1179"/>
                </a:lnTo>
                <a:lnTo>
                  <a:pt x="2346" y="0"/>
                </a:lnTo>
                <a:close/>
              </a:path>
            </a:pathLst>
          </a:custGeom>
          <a:solidFill>
            <a:srgbClr val="44F6A5">
              <a:alpha val="86880"/>
            </a:srgbClr>
          </a:solidFill>
          <a:ln>
            <a:noFill/>
          </a:ln>
          <a:effectLst>
            <a:outerShdw blurRad="85725" rotWithShape="0" algn="bl" dir="5400000" dist="571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6"/>
          <p:cNvSpPr/>
          <p:nvPr/>
        </p:nvSpPr>
        <p:spPr>
          <a:xfrm flipH="1">
            <a:off x="8692793" y="3906865"/>
            <a:ext cx="103500" cy="52015"/>
          </a:xfrm>
          <a:custGeom>
            <a:rect b="b" l="l" r="r" t="t"/>
            <a:pathLst>
              <a:path extrusionOk="0" h="1179" w="2346">
                <a:moveTo>
                  <a:pt x="0" y="0"/>
                </a:moveTo>
                <a:lnTo>
                  <a:pt x="0" y="1179"/>
                </a:lnTo>
                <a:lnTo>
                  <a:pt x="2346" y="1179"/>
                </a:lnTo>
                <a:lnTo>
                  <a:pt x="2346" y="0"/>
                </a:lnTo>
                <a:close/>
              </a:path>
            </a:pathLst>
          </a:custGeom>
          <a:solidFill>
            <a:srgbClr val="44F6A5">
              <a:alpha val="86880"/>
            </a:srgbClr>
          </a:solidFill>
          <a:ln>
            <a:noFill/>
          </a:ln>
          <a:effectLst>
            <a:outerShdw blurRad="85725" rotWithShape="0" algn="bl" dir="5400000" dist="57150">
              <a:schemeClr val="l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7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369" name="Google Shape;36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0" name="Google Shape;370;p27"/>
          <p:cNvSpPr txBox="1"/>
          <p:nvPr>
            <p:ph idx="1" type="body"/>
          </p:nvPr>
        </p:nvSpPr>
        <p:spPr>
          <a:xfrm>
            <a:off x="720000" y="1017725"/>
            <a:ext cx="77040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371" name="Google Shape;371;p27"/>
          <p:cNvGrpSpPr/>
          <p:nvPr/>
        </p:nvGrpSpPr>
        <p:grpSpPr>
          <a:xfrm>
            <a:off x="7770504" y="3286571"/>
            <a:ext cx="1274350" cy="1628328"/>
            <a:chOff x="7770504" y="3286571"/>
            <a:chExt cx="1274350" cy="1628328"/>
          </a:xfrm>
        </p:grpSpPr>
        <p:grpSp>
          <p:nvGrpSpPr>
            <p:cNvPr id="372" name="Google Shape;372;p27"/>
            <p:cNvGrpSpPr/>
            <p:nvPr/>
          </p:nvGrpSpPr>
          <p:grpSpPr>
            <a:xfrm>
              <a:off x="8428889" y="3855779"/>
              <a:ext cx="615965" cy="752725"/>
              <a:chOff x="1594761" y="1818992"/>
              <a:chExt cx="513219" cy="627218"/>
            </a:xfrm>
          </p:grpSpPr>
          <p:sp>
            <p:nvSpPr>
              <p:cNvPr id="373" name="Google Shape;373;p27"/>
              <p:cNvSpPr/>
              <p:nvPr/>
            </p:nvSpPr>
            <p:spPr>
              <a:xfrm>
                <a:off x="1652025" y="1932992"/>
                <a:ext cx="398734" cy="455998"/>
              </a:xfrm>
              <a:custGeom>
                <a:rect b="b" l="l" r="r" t="t"/>
                <a:pathLst>
                  <a:path extrusionOk="0" h="10336" w="9038">
                    <a:moveTo>
                      <a:pt x="3870" y="1298"/>
                    </a:moveTo>
                    <a:lnTo>
                      <a:pt x="3870" y="2584"/>
                    </a:lnTo>
                    <a:lnTo>
                      <a:pt x="2584" y="2584"/>
                    </a:lnTo>
                    <a:lnTo>
                      <a:pt x="2584" y="1298"/>
                    </a:lnTo>
                    <a:close/>
                    <a:moveTo>
                      <a:pt x="1286" y="0"/>
                    </a:moveTo>
                    <a:lnTo>
                      <a:pt x="1286" y="6466"/>
                    </a:lnTo>
                    <a:lnTo>
                      <a:pt x="0" y="6466"/>
                    </a:lnTo>
                    <a:lnTo>
                      <a:pt x="0" y="7751"/>
                    </a:lnTo>
                    <a:lnTo>
                      <a:pt x="1286" y="7751"/>
                    </a:lnTo>
                    <a:lnTo>
                      <a:pt x="1286" y="10335"/>
                    </a:lnTo>
                    <a:lnTo>
                      <a:pt x="2584" y="10335"/>
                    </a:lnTo>
                    <a:lnTo>
                      <a:pt x="2584" y="7751"/>
                    </a:lnTo>
                    <a:lnTo>
                      <a:pt x="3870" y="7751"/>
                    </a:lnTo>
                    <a:lnTo>
                      <a:pt x="3870" y="10335"/>
                    </a:lnTo>
                    <a:lnTo>
                      <a:pt x="5168" y="10335"/>
                    </a:lnTo>
                    <a:lnTo>
                      <a:pt x="5168" y="7751"/>
                    </a:lnTo>
                    <a:lnTo>
                      <a:pt x="6454" y="7751"/>
                    </a:lnTo>
                    <a:lnTo>
                      <a:pt x="6454" y="9049"/>
                    </a:lnTo>
                    <a:lnTo>
                      <a:pt x="7751" y="9049"/>
                    </a:lnTo>
                    <a:lnTo>
                      <a:pt x="7751" y="7751"/>
                    </a:lnTo>
                    <a:lnTo>
                      <a:pt x="9037" y="7751"/>
                    </a:lnTo>
                    <a:lnTo>
                      <a:pt x="9037" y="6466"/>
                    </a:lnTo>
                    <a:lnTo>
                      <a:pt x="7751" y="6466"/>
                    </a:lnTo>
                    <a:lnTo>
                      <a:pt x="7751" y="1298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1708761" y="1818992"/>
                <a:ext cx="285264" cy="56779"/>
              </a:xfrm>
              <a:custGeom>
                <a:rect b="b" l="l" r="r" t="t"/>
                <a:pathLst>
                  <a:path extrusionOk="0" h="1287" w="6466">
                    <a:moveTo>
                      <a:pt x="0" y="1"/>
                    </a:moveTo>
                    <a:lnTo>
                      <a:pt x="0" y="1287"/>
                    </a:lnTo>
                    <a:lnTo>
                      <a:pt x="6465" y="1287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1594761" y="1932992"/>
                <a:ext cx="56779" cy="285264"/>
              </a:xfrm>
              <a:custGeom>
                <a:rect b="b" l="l" r="r" t="t"/>
                <a:pathLst>
                  <a:path extrusionOk="0" h="6466" w="1287">
                    <a:moveTo>
                      <a:pt x="1" y="0"/>
                    </a:moveTo>
                    <a:lnTo>
                      <a:pt x="1" y="6466"/>
                    </a:lnTo>
                    <a:lnTo>
                      <a:pt x="1286" y="6466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2050715" y="1932992"/>
                <a:ext cx="57265" cy="285264"/>
              </a:xfrm>
              <a:custGeom>
                <a:rect b="b" l="l" r="r" t="t"/>
                <a:pathLst>
                  <a:path extrusionOk="0" h="6466" w="1298">
                    <a:moveTo>
                      <a:pt x="0" y="0"/>
                    </a:moveTo>
                    <a:lnTo>
                      <a:pt x="0" y="6466"/>
                    </a:lnTo>
                    <a:lnTo>
                      <a:pt x="1298" y="6466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1993980" y="2332211"/>
                <a:ext cx="56779" cy="114000"/>
              </a:xfrm>
              <a:custGeom>
                <a:rect b="b" l="l" r="r" t="t"/>
                <a:pathLst>
                  <a:path extrusionOk="0" h="2584" w="1287">
                    <a:moveTo>
                      <a:pt x="0" y="0"/>
                    </a:moveTo>
                    <a:lnTo>
                      <a:pt x="0" y="2584"/>
                    </a:lnTo>
                    <a:lnTo>
                      <a:pt x="1286" y="2584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1651496" y="2388946"/>
                <a:ext cx="57309" cy="57265"/>
              </a:xfrm>
              <a:custGeom>
                <a:rect b="b" l="l" r="r" t="t"/>
                <a:pathLst>
                  <a:path extrusionOk="0" h="1298" w="1299">
                    <a:moveTo>
                      <a:pt x="0" y="0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1879981" y="2388946"/>
                <a:ext cx="56779" cy="57265"/>
              </a:xfrm>
              <a:custGeom>
                <a:rect b="b" l="l" r="r" t="t"/>
                <a:pathLst>
                  <a:path extrusionOk="0" h="1298" w="1287">
                    <a:moveTo>
                      <a:pt x="1" y="0"/>
                    </a:moveTo>
                    <a:lnTo>
                      <a:pt x="1" y="1298"/>
                    </a:lnTo>
                    <a:lnTo>
                      <a:pt x="1287" y="1298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1651496" y="1875728"/>
                <a:ext cx="57309" cy="57309"/>
              </a:xfrm>
              <a:custGeom>
                <a:rect b="b" l="l" r="r" t="t"/>
                <a:pathLst>
                  <a:path extrusionOk="0" h="1299" w="1299">
                    <a:moveTo>
                      <a:pt x="0" y="1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1993980" y="1875728"/>
                <a:ext cx="56779" cy="57309"/>
              </a:xfrm>
              <a:custGeom>
                <a:rect b="b" l="l" r="r" t="t"/>
                <a:pathLst>
                  <a:path extrusionOk="0" h="1299" w="1287">
                    <a:moveTo>
                      <a:pt x="0" y="1"/>
                    </a:moveTo>
                    <a:lnTo>
                      <a:pt x="0" y="1298"/>
                    </a:lnTo>
                    <a:lnTo>
                      <a:pt x="1286" y="1298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2" name="Google Shape;382;p27"/>
            <p:cNvSpPr/>
            <p:nvPr/>
          </p:nvSpPr>
          <p:spPr>
            <a:xfrm>
              <a:off x="7770504" y="4757096"/>
              <a:ext cx="157803" cy="157803"/>
            </a:xfrm>
            <a:custGeom>
              <a:rect b="b" l="l" r="r" t="t"/>
              <a:pathLst>
                <a:path extrusionOk="0" h="11014" w="11014">
                  <a:moveTo>
                    <a:pt x="2751" y="0"/>
                  </a:moveTo>
                  <a:lnTo>
                    <a:pt x="2751" y="917"/>
                  </a:lnTo>
                  <a:lnTo>
                    <a:pt x="1834" y="917"/>
                  </a:lnTo>
                  <a:lnTo>
                    <a:pt x="1834" y="1834"/>
                  </a:lnTo>
                  <a:lnTo>
                    <a:pt x="858" y="1834"/>
                  </a:lnTo>
                  <a:lnTo>
                    <a:pt x="858" y="2751"/>
                  </a:lnTo>
                  <a:lnTo>
                    <a:pt x="1" y="2751"/>
                  </a:lnTo>
                  <a:lnTo>
                    <a:pt x="1" y="3667"/>
                  </a:lnTo>
                  <a:lnTo>
                    <a:pt x="1" y="4584"/>
                  </a:lnTo>
                  <a:lnTo>
                    <a:pt x="1" y="5501"/>
                  </a:lnTo>
                  <a:lnTo>
                    <a:pt x="1" y="7346"/>
                  </a:lnTo>
                  <a:lnTo>
                    <a:pt x="1" y="8263"/>
                  </a:lnTo>
                  <a:lnTo>
                    <a:pt x="917" y="8263"/>
                  </a:lnTo>
                  <a:lnTo>
                    <a:pt x="917" y="9180"/>
                  </a:lnTo>
                  <a:lnTo>
                    <a:pt x="1834" y="9180"/>
                  </a:lnTo>
                  <a:lnTo>
                    <a:pt x="1834" y="10097"/>
                  </a:lnTo>
                  <a:lnTo>
                    <a:pt x="2751" y="10097"/>
                  </a:lnTo>
                  <a:lnTo>
                    <a:pt x="2751" y="11014"/>
                  </a:lnTo>
                  <a:lnTo>
                    <a:pt x="8263" y="11014"/>
                  </a:lnTo>
                  <a:lnTo>
                    <a:pt x="8263" y="10097"/>
                  </a:lnTo>
                  <a:lnTo>
                    <a:pt x="9180" y="10097"/>
                  </a:lnTo>
                  <a:lnTo>
                    <a:pt x="9180" y="9180"/>
                  </a:lnTo>
                  <a:lnTo>
                    <a:pt x="10097" y="9180"/>
                  </a:lnTo>
                  <a:lnTo>
                    <a:pt x="10097" y="8263"/>
                  </a:lnTo>
                  <a:lnTo>
                    <a:pt x="11014" y="8263"/>
                  </a:lnTo>
                  <a:lnTo>
                    <a:pt x="11014" y="7346"/>
                  </a:lnTo>
                  <a:lnTo>
                    <a:pt x="11014" y="5501"/>
                  </a:lnTo>
                  <a:lnTo>
                    <a:pt x="11014" y="2751"/>
                  </a:lnTo>
                  <a:lnTo>
                    <a:pt x="10097" y="2751"/>
                  </a:lnTo>
                  <a:lnTo>
                    <a:pt x="10097" y="1834"/>
                  </a:lnTo>
                  <a:lnTo>
                    <a:pt x="9180" y="1834"/>
                  </a:lnTo>
                  <a:lnTo>
                    <a:pt x="9180" y="917"/>
                  </a:lnTo>
                  <a:lnTo>
                    <a:pt x="8263" y="917"/>
                  </a:lnTo>
                  <a:lnTo>
                    <a:pt x="8263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8657979" y="3286571"/>
              <a:ext cx="157803" cy="157803"/>
            </a:xfrm>
            <a:custGeom>
              <a:rect b="b" l="l" r="r" t="t"/>
              <a:pathLst>
                <a:path extrusionOk="0" h="11014" w="11014">
                  <a:moveTo>
                    <a:pt x="2751" y="0"/>
                  </a:moveTo>
                  <a:lnTo>
                    <a:pt x="2751" y="917"/>
                  </a:lnTo>
                  <a:lnTo>
                    <a:pt x="1834" y="917"/>
                  </a:lnTo>
                  <a:lnTo>
                    <a:pt x="1834" y="1834"/>
                  </a:lnTo>
                  <a:lnTo>
                    <a:pt x="858" y="1834"/>
                  </a:lnTo>
                  <a:lnTo>
                    <a:pt x="858" y="2751"/>
                  </a:lnTo>
                  <a:lnTo>
                    <a:pt x="1" y="2751"/>
                  </a:lnTo>
                  <a:lnTo>
                    <a:pt x="1" y="3667"/>
                  </a:lnTo>
                  <a:lnTo>
                    <a:pt x="1" y="4584"/>
                  </a:lnTo>
                  <a:lnTo>
                    <a:pt x="1" y="5501"/>
                  </a:lnTo>
                  <a:lnTo>
                    <a:pt x="1" y="7346"/>
                  </a:lnTo>
                  <a:lnTo>
                    <a:pt x="1" y="8263"/>
                  </a:lnTo>
                  <a:lnTo>
                    <a:pt x="917" y="8263"/>
                  </a:lnTo>
                  <a:lnTo>
                    <a:pt x="917" y="9180"/>
                  </a:lnTo>
                  <a:lnTo>
                    <a:pt x="1834" y="9180"/>
                  </a:lnTo>
                  <a:lnTo>
                    <a:pt x="1834" y="10097"/>
                  </a:lnTo>
                  <a:lnTo>
                    <a:pt x="2751" y="10097"/>
                  </a:lnTo>
                  <a:lnTo>
                    <a:pt x="2751" y="11014"/>
                  </a:lnTo>
                  <a:lnTo>
                    <a:pt x="8263" y="11014"/>
                  </a:lnTo>
                  <a:lnTo>
                    <a:pt x="8263" y="10097"/>
                  </a:lnTo>
                  <a:lnTo>
                    <a:pt x="9180" y="10097"/>
                  </a:lnTo>
                  <a:lnTo>
                    <a:pt x="9180" y="9180"/>
                  </a:lnTo>
                  <a:lnTo>
                    <a:pt x="10097" y="9180"/>
                  </a:lnTo>
                  <a:lnTo>
                    <a:pt x="10097" y="8263"/>
                  </a:lnTo>
                  <a:lnTo>
                    <a:pt x="11014" y="8263"/>
                  </a:lnTo>
                  <a:lnTo>
                    <a:pt x="11014" y="7346"/>
                  </a:lnTo>
                  <a:lnTo>
                    <a:pt x="11014" y="5501"/>
                  </a:lnTo>
                  <a:lnTo>
                    <a:pt x="11014" y="2751"/>
                  </a:lnTo>
                  <a:lnTo>
                    <a:pt x="10097" y="2751"/>
                  </a:lnTo>
                  <a:lnTo>
                    <a:pt x="10097" y="1834"/>
                  </a:lnTo>
                  <a:lnTo>
                    <a:pt x="9180" y="1834"/>
                  </a:lnTo>
                  <a:lnTo>
                    <a:pt x="9180" y="917"/>
                  </a:lnTo>
                  <a:lnTo>
                    <a:pt x="8263" y="917"/>
                  </a:lnTo>
                  <a:lnTo>
                    <a:pt x="8263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8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386" name="Google Shape;386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87" name="Google Shape;387;p28"/>
          <p:cNvGrpSpPr/>
          <p:nvPr/>
        </p:nvGrpSpPr>
        <p:grpSpPr>
          <a:xfrm>
            <a:off x="-160533" y="-200679"/>
            <a:ext cx="9176041" cy="5152828"/>
            <a:chOff x="-160533" y="-200679"/>
            <a:chExt cx="9176041" cy="5152828"/>
          </a:xfrm>
        </p:grpSpPr>
        <p:grpSp>
          <p:nvGrpSpPr>
            <p:cNvPr id="388" name="Google Shape;388;p28"/>
            <p:cNvGrpSpPr/>
            <p:nvPr/>
          </p:nvGrpSpPr>
          <p:grpSpPr>
            <a:xfrm>
              <a:off x="-160524" y="1257915"/>
              <a:ext cx="734380" cy="558925"/>
              <a:chOff x="3000389" y="360865"/>
              <a:chExt cx="734380" cy="558925"/>
            </a:xfrm>
          </p:grpSpPr>
          <p:sp>
            <p:nvSpPr>
              <p:cNvPr id="389" name="Google Shape;389;p28"/>
              <p:cNvSpPr/>
              <p:nvPr/>
            </p:nvSpPr>
            <p:spPr>
              <a:xfrm>
                <a:off x="3073932" y="360865"/>
                <a:ext cx="660836" cy="558925"/>
              </a:xfrm>
              <a:custGeom>
                <a:rect b="b" l="l" r="r" t="t"/>
                <a:pathLst>
                  <a:path extrusionOk="0" h="12669" w="14979">
                    <a:moveTo>
                      <a:pt x="1" y="1155"/>
                    </a:moveTo>
                    <a:lnTo>
                      <a:pt x="1" y="2310"/>
                    </a:lnTo>
                    <a:lnTo>
                      <a:pt x="1156" y="2310"/>
                    </a:lnTo>
                    <a:lnTo>
                      <a:pt x="1156" y="3453"/>
                    </a:lnTo>
                    <a:lnTo>
                      <a:pt x="2310" y="3453"/>
                    </a:lnTo>
                    <a:lnTo>
                      <a:pt x="2310" y="1155"/>
                    </a:lnTo>
                    <a:close/>
                    <a:moveTo>
                      <a:pt x="10371" y="5763"/>
                    </a:moveTo>
                    <a:lnTo>
                      <a:pt x="10371" y="6918"/>
                    </a:lnTo>
                    <a:lnTo>
                      <a:pt x="8073" y="6918"/>
                    </a:lnTo>
                    <a:lnTo>
                      <a:pt x="8073" y="5763"/>
                    </a:lnTo>
                    <a:close/>
                    <a:moveTo>
                      <a:pt x="1156" y="9216"/>
                    </a:moveTo>
                    <a:lnTo>
                      <a:pt x="1156" y="10370"/>
                    </a:lnTo>
                    <a:lnTo>
                      <a:pt x="1" y="10370"/>
                    </a:lnTo>
                    <a:lnTo>
                      <a:pt x="1" y="11525"/>
                    </a:lnTo>
                    <a:lnTo>
                      <a:pt x="2310" y="11525"/>
                    </a:lnTo>
                    <a:lnTo>
                      <a:pt x="2310" y="9216"/>
                    </a:lnTo>
                    <a:close/>
                    <a:moveTo>
                      <a:pt x="2310" y="0"/>
                    </a:moveTo>
                    <a:lnTo>
                      <a:pt x="2310" y="1155"/>
                    </a:lnTo>
                    <a:lnTo>
                      <a:pt x="3453" y="1155"/>
                    </a:lnTo>
                    <a:lnTo>
                      <a:pt x="3453" y="4608"/>
                    </a:lnTo>
                    <a:lnTo>
                      <a:pt x="4608" y="4608"/>
                    </a:lnTo>
                    <a:lnTo>
                      <a:pt x="4608" y="8061"/>
                    </a:lnTo>
                    <a:lnTo>
                      <a:pt x="3453" y="8061"/>
                    </a:lnTo>
                    <a:lnTo>
                      <a:pt x="3453" y="11525"/>
                    </a:lnTo>
                    <a:lnTo>
                      <a:pt x="2310" y="11525"/>
                    </a:lnTo>
                    <a:lnTo>
                      <a:pt x="2310" y="12668"/>
                    </a:lnTo>
                    <a:lnTo>
                      <a:pt x="5763" y="12668"/>
                    </a:lnTo>
                    <a:lnTo>
                      <a:pt x="5763" y="11525"/>
                    </a:lnTo>
                    <a:lnTo>
                      <a:pt x="6918" y="11525"/>
                    </a:lnTo>
                    <a:lnTo>
                      <a:pt x="6918" y="10370"/>
                    </a:lnTo>
                    <a:lnTo>
                      <a:pt x="8061" y="10370"/>
                    </a:lnTo>
                    <a:lnTo>
                      <a:pt x="8061" y="9216"/>
                    </a:lnTo>
                    <a:lnTo>
                      <a:pt x="9216" y="9216"/>
                    </a:lnTo>
                    <a:lnTo>
                      <a:pt x="9216" y="8061"/>
                    </a:lnTo>
                    <a:lnTo>
                      <a:pt x="12669" y="8061"/>
                    </a:lnTo>
                    <a:lnTo>
                      <a:pt x="12669" y="6918"/>
                    </a:lnTo>
                    <a:lnTo>
                      <a:pt x="14979" y="6918"/>
                    </a:lnTo>
                    <a:lnTo>
                      <a:pt x="14979" y="5763"/>
                    </a:lnTo>
                    <a:lnTo>
                      <a:pt x="12669" y="5763"/>
                    </a:lnTo>
                    <a:lnTo>
                      <a:pt x="12669" y="4608"/>
                    </a:lnTo>
                    <a:lnTo>
                      <a:pt x="9216" y="4608"/>
                    </a:lnTo>
                    <a:lnTo>
                      <a:pt x="9216" y="3453"/>
                    </a:lnTo>
                    <a:lnTo>
                      <a:pt x="8061" y="3453"/>
                    </a:lnTo>
                    <a:lnTo>
                      <a:pt x="8061" y="2310"/>
                    </a:lnTo>
                    <a:lnTo>
                      <a:pt x="6918" y="2310"/>
                    </a:lnTo>
                    <a:lnTo>
                      <a:pt x="6918" y="1155"/>
                    </a:lnTo>
                    <a:lnTo>
                      <a:pt x="5763" y="1155"/>
                    </a:lnTo>
                    <a:lnTo>
                      <a:pt x="576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8"/>
              <p:cNvSpPr/>
              <p:nvPr/>
            </p:nvSpPr>
            <p:spPr>
              <a:xfrm>
                <a:off x="3000389" y="411821"/>
                <a:ext cx="51000" cy="50956"/>
              </a:xfrm>
              <a:custGeom>
                <a:rect b="b" l="l" r="r" t="t"/>
                <a:pathLst>
                  <a:path extrusionOk="0" h="1155" w="1156">
                    <a:moveTo>
                      <a:pt x="1" y="0"/>
                    </a:moveTo>
                    <a:lnTo>
                      <a:pt x="1" y="1155"/>
                    </a:lnTo>
                    <a:lnTo>
                      <a:pt x="1156" y="1155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3000389" y="818363"/>
                <a:ext cx="51000" cy="50470"/>
              </a:xfrm>
              <a:custGeom>
                <a:rect b="b" l="l" r="r" t="t"/>
                <a:pathLst>
                  <a:path extrusionOk="0" h="1144" w="1156">
                    <a:moveTo>
                      <a:pt x="1" y="0"/>
                    </a:moveTo>
                    <a:lnTo>
                      <a:pt x="1" y="1143"/>
                    </a:lnTo>
                    <a:lnTo>
                      <a:pt x="1156" y="1143"/>
                    </a:lnTo>
                    <a:lnTo>
                      <a:pt x="11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" name="Google Shape;392;p28"/>
            <p:cNvGrpSpPr/>
            <p:nvPr/>
          </p:nvGrpSpPr>
          <p:grpSpPr>
            <a:xfrm rot="7199631">
              <a:off x="7897744" y="4735676"/>
              <a:ext cx="182919" cy="183010"/>
              <a:chOff x="3052932" y="2641078"/>
              <a:chExt cx="616189" cy="616674"/>
            </a:xfrm>
          </p:grpSpPr>
          <p:sp>
            <p:nvSpPr>
              <p:cNvPr id="393" name="Google Shape;393;p28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8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8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7" name="Google Shape;397;p28"/>
            <p:cNvGrpSpPr/>
            <p:nvPr/>
          </p:nvGrpSpPr>
          <p:grpSpPr>
            <a:xfrm rot="7199631">
              <a:off x="8709873" y="3965383"/>
              <a:ext cx="182919" cy="183010"/>
              <a:chOff x="3052932" y="2641078"/>
              <a:chExt cx="616189" cy="616674"/>
            </a:xfrm>
          </p:grpSpPr>
          <p:sp>
            <p:nvSpPr>
              <p:cNvPr id="398" name="Google Shape;398;p28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8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2" name="Google Shape;402;p28"/>
            <p:cNvSpPr/>
            <p:nvPr/>
          </p:nvSpPr>
          <p:spPr>
            <a:xfrm>
              <a:off x="8533906" y="4578951"/>
              <a:ext cx="288559" cy="288248"/>
            </a:xfrm>
            <a:custGeom>
              <a:rect b="b" l="l" r="r" t="t"/>
              <a:pathLst>
                <a:path extrusionOk="0" h="13490" w="13503">
                  <a:moveTo>
                    <a:pt x="4501" y="0"/>
                  </a:moveTo>
                  <a:lnTo>
                    <a:pt x="4501" y="1500"/>
                  </a:lnTo>
                  <a:lnTo>
                    <a:pt x="3001" y="1500"/>
                  </a:lnTo>
                  <a:lnTo>
                    <a:pt x="3001" y="3000"/>
                  </a:lnTo>
                  <a:lnTo>
                    <a:pt x="1501" y="3000"/>
                  </a:lnTo>
                  <a:lnTo>
                    <a:pt x="1501" y="4501"/>
                  </a:lnTo>
                  <a:lnTo>
                    <a:pt x="0" y="4501"/>
                  </a:lnTo>
                  <a:lnTo>
                    <a:pt x="0" y="8989"/>
                  </a:lnTo>
                  <a:lnTo>
                    <a:pt x="1501" y="8989"/>
                  </a:lnTo>
                  <a:lnTo>
                    <a:pt x="1501" y="10489"/>
                  </a:lnTo>
                  <a:lnTo>
                    <a:pt x="3001" y="10489"/>
                  </a:lnTo>
                  <a:lnTo>
                    <a:pt x="3001" y="11990"/>
                  </a:lnTo>
                  <a:lnTo>
                    <a:pt x="4501" y="11990"/>
                  </a:lnTo>
                  <a:lnTo>
                    <a:pt x="4501" y="13490"/>
                  </a:lnTo>
                  <a:lnTo>
                    <a:pt x="9001" y="13490"/>
                  </a:lnTo>
                  <a:lnTo>
                    <a:pt x="9001" y="11990"/>
                  </a:lnTo>
                  <a:lnTo>
                    <a:pt x="10502" y="11990"/>
                  </a:lnTo>
                  <a:lnTo>
                    <a:pt x="10502" y="10489"/>
                  </a:lnTo>
                  <a:lnTo>
                    <a:pt x="12002" y="10489"/>
                  </a:lnTo>
                  <a:lnTo>
                    <a:pt x="12002" y="8989"/>
                  </a:lnTo>
                  <a:lnTo>
                    <a:pt x="13502" y="8989"/>
                  </a:lnTo>
                  <a:lnTo>
                    <a:pt x="13502" y="7489"/>
                  </a:lnTo>
                  <a:lnTo>
                    <a:pt x="13502" y="4501"/>
                  </a:lnTo>
                  <a:lnTo>
                    <a:pt x="12002" y="4501"/>
                  </a:lnTo>
                  <a:lnTo>
                    <a:pt x="12002" y="3000"/>
                  </a:lnTo>
                  <a:lnTo>
                    <a:pt x="10502" y="3000"/>
                  </a:lnTo>
                  <a:lnTo>
                    <a:pt x="10502" y="1500"/>
                  </a:lnTo>
                  <a:lnTo>
                    <a:pt x="9001" y="1500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3" name="Google Shape;403;p28"/>
            <p:cNvGrpSpPr/>
            <p:nvPr/>
          </p:nvGrpSpPr>
          <p:grpSpPr>
            <a:xfrm flipH="1" rot="-2700000">
              <a:off x="267544" y="905645"/>
              <a:ext cx="182912" cy="182969"/>
              <a:chOff x="3052932" y="2641078"/>
              <a:chExt cx="616189" cy="616674"/>
            </a:xfrm>
          </p:grpSpPr>
          <p:sp>
            <p:nvSpPr>
              <p:cNvPr id="404" name="Google Shape;404;p28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8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8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" name="Google Shape;408;p28"/>
            <p:cNvGrpSpPr/>
            <p:nvPr/>
          </p:nvGrpSpPr>
          <p:grpSpPr>
            <a:xfrm flipH="1" rot="-2700000">
              <a:off x="526244" y="2047120"/>
              <a:ext cx="182912" cy="182969"/>
              <a:chOff x="3052932" y="2641078"/>
              <a:chExt cx="616189" cy="616674"/>
            </a:xfrm>
          </p:grpSpPr>
          <p:sp>
            <p:nvSpPr>
              <p:cNvPr id="409" name="Google Shape;409;p28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8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8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8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3" name="Google Shape;413;p28"/>
            <p:cNvGrpSpPr/>
            <p:nvPr/>
          </p:nvGrpSpPr>
          <p:grpSpPr>
            <a:xfrm flipH="1">
              <a:off x="8252882" y="-200679"/>
              <a:ext cx="503917" cy="503917"/>
              <a:chOff x="320471" y="3391693"/>
              <a:chExt cx="615660" cy="615660"/>
            </a:xfrm>
          </p:grpSpPr>
          <p:sp>
            <p:nvSpPr>
              <p:cNvPr id="414" name="Google Shape;414;p28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8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8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1" name="Google Shape;421;p28"/>
            <p:cNvGrpSpPr/>
            <p:nvPr/>
          </p:nvGrpSpPr>
          <p:grpSpPr>
            <a:xfrm flipH="1" rot="-2700000">
              <a:off x="-122631" y="2480270"/>
              <a:ext cx="182912" cy="182969"/>
              <a:chOff x="3052932" y="2641078"/>
              <a:chExt cx="616189" cy="616674"/>
            </a:xfrm>
          </p:grpSpPr>
          <p:sp>
            <p:nvSpPr>
              <p:cNvPr id="422" name="Google Shape;422;p28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" name="Google Shape;426;p28"/>
            <p:cNvGrpSpPr/>
            <p:nvPr/>
          </p:nvGrpSpPr>
          <p:grpSpPr>
            <a:xfrm flipH="1" rot="-2700000">
              <a:off x="8794694" y="646945"/>
              <a:ext cx="182912" cy="182969"/>
              <a:chOff x="3052932" y="2641078"/>
              <a:chExt cx="616189" cy="616674"/>
            </a:xfrm>
          </p:grpSpPr>
          <p:sp>
            <p:nvSpPr>
              <p:cNvPr id="427" name="Google Shape;427;p28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8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8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9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433" name="Google Shape;433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4" name="Google Shape;434;p29"/>
          <p:cNvSpPr txBox="1"/>
          <p:nvPr>
            <p:ph idx="1" type="subTitle"/>
          </p:nvPr>
        </p:nvSpPr>
        <p:spPr>
          <a:xfrm>
            <a:off x="2339950" y="1173750"/>
            <a:ext cx="5759100" cy="44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35" name="Google Shape;435;p29"/>
          <p:cNvSpPr txBox="1"/>
          <p:nvPr>
            <p:ph idx="2" type="subTitle"/>
          </p:nvPr>
        </p:nvSpPr>
        <p:spPr>
          <a:xfrm>
            <a:off x="2339950" y="1537875"/>
            <a:ext cx="5759100" cy="638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6" name="Google Shape;436;p29"/>
          <p:cNvSpPr txBox="1"/>
          <p:nvPr>
            <p:ph idx="3" type="subTitle"/>
          </p:nvPr>
        </p:nvSpPr>
        <p:spPr>
          <a:xfrm>
            <a:off x="2339950" y="2715888"/>
            <a:ext cx="5759100" cy="638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7" name="Google Shape;437;p29"/>
          <p:cNvSpPr txBox="1"/>
          <p:nvPr>
            <p:ph idx="4" type="subTitle"/>
          </p:nvPr>
        </p:nvSpPr>
        <p:spPr>
          <a:xfrm>
            <a:off x="2339950" y="3893900"/>
            <a:ext cx="5759100" cy="638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8" name="Google Shape;438;p29"/>
          <p:cNvSpPr txBox="1"/>
          <p:nvPr>
            <p:ph idx="5" type="subTitle"/>
          </p:nvPr>
        </p:nvSpPr>
        <p:spPr>
          <a:xfrm>
            <a:off x="2339950" y="2351688"/>
            <a:ext cx="5759100" cy="44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39" name="Google Shape;439;p29"/>
          <p:cNvSpPr txBox="1"/>
          <p:nvPr>
            <p:ph idx="6" type="subTitle"/>
          </p:nvPr>
        </p:nvSpPr>
        <p:spPr>
          <a:xfrm>
            <a:off x="2339950" y="3529700"/>
            <a:ext cx="5759100" cy="440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440" name="Google Shape;440;p29"/>
          <p:cNvGrpSpPr/>
          <p:nvPr/>
        </p:nvGrpSpPr>
        <p:grpSpPr>
          <a:xfrm>
            <a:off x="-120162" y="-50349"/>
            <a:ext cx="9264167" cy="5118911"/>
            <a:chOff x="-120162" y="-50349"/>
            <a:chExt cx="9264167" cy="5118911"/>
          </a:xfrm>
        </p:grpSpPr>
        <p:grpSp>
          <p:nvGrpSpPr>
            <p:cNvPr id="441" name="Google Shape;441;p29"/>
            <p:cNvGrpSpPr/>
            <p:nvPr/>
          </p:nvGrpSpPr>
          <p:grpSpPr>
            <a:xfrm rot="10800000">
              <a:off x="182490" y="4564645"/>
              <a:ext cx="503917" cy="503917"/>
              <a:chOff x="320471" y="3391693"/>
              <a:chExt cx="615660" cy="615660"/>
            </a:xfrm>
          </p:grpSpPr>
          <p:sp>
            <p:nvSpPr>
              <p:cNvPr id="442" name="Google Shape;442;p29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" name="Google Shape;449;p29"/>
            <p:cNvGrpSpPr/>
            <p:nvPr/>
          </p:nvGrpSpPr>
          <p:grpSpPr>
            <a:xfrm rot="-8100000">
              <a:off x="220402" y="4057370"/>
              <a:ext cx="182912" cy="182969"/>
              <a:chOff x="3052932" y="2641078"/>
              <a:chExt cx="616189" cy="616674"/>
            </a:xfrm>
          </p:grpSpPr>
          <p:sp>
            <p:nvSpPr>
              <p:cNvPr id="450" name="Google Shape;450;p29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4" name="Google Shape;454;p29"/>
            <p:cNvGrpSpPr/>
            <p:nvPr/>
          </p:nvGrpSpPr>
          <p:grpSpPr>
            <a:xfrm rot="-8100000">
              <a:off x="1026902" y="4683095"/>
              <a:ext cx="182912" cy="182969"/>
              <a:chOff x="3052932" y="2641078"/>
              <a:chExt cx="616189" cy="616674"/>
            </a:xfrm>
          </p:grpSpPr>
          <p:sp>
            <p:nvSpPr>
              <p:cNvPr id="455" name="Google Shape;455;p29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9" name="Google Shape;459;p29"/>
            <p:cNvGrpSpPr/>
            <p:nvPr/>
          </p:nvGrpSpPr>
          <p:grpSpPr>
            <a:xfrm>
              <a:off x="8564566" y="502970"/>
              <a:ext cx="579439" cy="579439"/>
              <a:chOff x="1785966" y="4166970"/>
              <a:chExt cx="579439" cy="579439"/>
            </a:xfrm>
          </p:grpSpPr>
          <p:sp>
            <p:nvSpPr>
              <p:cNvPr id="460" name="Google Shape;460;p29"/>
              <p:cNvSpPr/>
              <p:nvPr/>
            </p:nvSpPr>
            <p:spPr>
              <a:xfrm>
                <a:off x="1891539" y="4641277"/>
                <a:ext cx="105088" cy="105132"/>
              </a:xfrm>
              <a:custGeom>
                <a:rect b="b" l="l" r="r" t="t"/>
                <a:pathLst>
                  <a:path extrusionOk="0" h="2383" w="2382">
                    <a:moveTo>
                      <a:pt x="1" y="1"/>
                    </a:moveTo>
                    <a:lnTo>
                      <a:pt x="1" y="2382"/>
                    </a:lnTo>
                    <a:lnTo>
                      <a:pt x="2382" y="2382"/>
                    </a:lnTo>
                    <a:lnTo>
                      <a:pt x="2382" y="1192"/>
                    </a:lnTo>
                    <a:lnTo>
                      <a:pt x="1191" y="1192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1785966" y="4166970"/>
                <a:ext cx="579439" cy="579439"/>
              </a:xfrm>
              <a:custGeom>
                <a:rect b="b" l="l" r="r" t="t"/>
                <a:pathLst>
                  <a:path extrusionOk="0" h="13134" w="13134">
                    <a:moveTo>
                      <a:pt x="0" y="7168"/>
                    </a:moveTo>
                    <a:lnTo>
                      <a:pt x="0" y="8359"/>
                    </a:lnTo>
                    <a:lnTo>
                      <a:pt x="1191" y="8359"/>
                    </a:lnTo>
                    <a:lnTo>
                      <a:pt x="1191" y="7168"/>
                    </a:lnTo>
                    <a:close/>
                    <a:moveTo>
                      <a:pt x="8359" y="7168"/>
                    </a:moveTo>
                    <a:lnTo>
                      <a:pt x="8359" y="8359"/>
                    </a:lnTo>
                    <a:lnTo>
                      <a:pt x="7168" y="8359"/>
                    </a:lnTo>
                    <a:lnTo>
                      <a:pt x="7168" y="9549"/>
                    </a:lnTo>
                    <a:lnTo>
                      <a:pt x="4775" y="9549"/>
                    </a:lnTo>
                    <a:lnTo>
                      <a:pt x="4775" y="8359"/>
                    </a:lnTo>
                    <a:lnTo>
                      <a:pt x="7168" y="8359"/>
                    </a:lnTo>
                    <a:lnTo>
                      <a:pt x="7168" y="7168"/>
                    </a:lnTo>
                    <a:close/>
                    <a:moveTo>
                      <a:pt x="2394" y="1"/>
                    </a:moveTo>
                    <a:lnTo>
                      <a:pt x="2394" y="3584"/>
                    </a:lnTo>
                    <a:lnTo>
                      <a:pt x="4775" y="3584"/>
                    </a:lnTo>
                    <a:lnTo>
                      <a:pt x="4775" y="5966"/>
                    </a:lnTo>
                    <a:lnTo>
                      <a:pt x="1191" y="5966"/>
                    </a:lnTo>
                    <a:lnTo>
                      <a:pt x="1191" y="7168"/>
                    </a:lnTo>
                    <a:lnTo>
                      <a:pt x="3584" y="7168"/>
                    </a:lnTo>
                    <a:lnTo>
                      <a:pt x="3584" y="10752"/>
                    </a:lnTo>
                    <a:lnTo>
                      <a:pt x="7168" y="10752"/>
                    </a:lnTo>
                    <a:lnTo>
                      <a:pt x="7168" y="13133"/>
                    </a:lnTo>
                    <a:lnTo>
                      <a:pt x="9549" y="13133"/>
                    </a:lnTo>
                    <a:lnTo>
                      <a:pt x="9549" y="11943"/>
                    </a:lnTo>
                    <a:lnTo>
                      <a:pt x="8359" y="11943"/>
                    </a:lnTo>
                    <a:lnTo>
                      <a:pt x="8359" y="10752"/>
                    </a:lnTo>
                    <a:lnTo>
                      <a:pt x="9549" y="10752"/>
                    </a:lnTo>
                    <a:lnTo>
                      <a:pt x="9549" y="7168"/>
                    </a:lnTo>
                    <a:lnTo>
                      <a:pt x="11942" y="7168"/>
                    </a:lnTo>
                    <a:lnTo>
                      <a:pt x="11942" y="8359"/>
                    </a:lnTo>
                    <a:lnTo>
                      <a:pt x="13133" y="8359"/>
                    </a:lnTo>
                    <a:lnTo>
                      <a:pt x="13133" y="7156"/>
                    </a:lnTo>
                    <a:lnTo>
                      <a:pt x="11942" y="7156"/>
                    </a:lnTo>
                    <a:lnTo>
                      <a:pt x="11942" y="5966"/>
                    </a:lnTo>
                    <a:lnTo>
                      <a:pt x="8359" y="5966"/>
                    </a:lnTo>
                    <a:lnTo>
                      <a:pt x="8359" y="3584"/>
                    </a:lnTo>
                    <a:lnTo>
                      <a:pt x="10752" y="3584"/>
                    </a:lnTo>
                    <a:lnTo>
                      <a:pt x="10752" y="1191"/>
                    </a:lnTo>
                    <a:lnTo>
                      <a:pt x="9561" y="1191"/>
                    </a:lnTo>
                    <a:lnTo>
                      <a:pt x="9561" y="2394"/>
                    </a:lnTo>
                    <a:lnTo>
                      <a:pt x="8359" y="2394"/>
                    </a:lnTo>
                    <a:lnTo>
                      <a:pt x="8359" y="1191"/>
                    </a:lnTo>
                    <a:lnTo>
                      <a:pt x="9561" y="1191"/>
                    </a:lnTo>
                    <a:lnTo>
                      <a:pt x="9561" y="1"/>
                    </a:lnTo>
                    <a:lnTo>
                      <a:pt x="7168" y="1"/>
                    </a:lnTo>
                    <a:lnTo>
                      <a:pt x="7168" y="5966"/>
                    </a:lnTo>
                    <a:lnTo>
                      <a:pt x="5977" y="5966"/>
                    </a:lnTo>
                    <a:lnTo>
                      <a:pt x="5977" y="1191"/>
                    </a:lnTo>
                    <a:lnTo>
                      <a:pt x="4775" y="1191"/>
                    </a:lnTo>
                    <a:lnTo>
                      <a:pt x="4775" y="2382"/>
                    </a:lnTo>
                    <a:lnTo>
                      <a:pt x="3584" y="2382"/>
                    </a:lnTo>
                    <a:lnTo>
                      <a:pt x="3584" y="1191"/>
                    </a:lnTo>
                    <a:lnTo>
                      <a:pt x="4775" y="119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2" name="Google Shape;462;p29"/>
            <p:cNvSpPr/>
            <p:nvPr/>
          </p:nvSpPr>
          <p:spPr>
            <a:xfrm>
              <a:off x="7999599" y="-50349"/>
              <a:ext cx="339360" cy="339360"/>
            </a:xfrm>
            <a:custGeom>
              <a:rect b="b" l="l" r="r" t="t"/>
              <a:pathLst>
                <a:path extrusionOk="0" h="10466" w="10466">
                  <a:moveTo>
                    <a:pt x="0" y="0"/>
                  </a:moveTo>
                  <a:lnTo>
                    <a:pt x="0" y="1739"/>
                  </a:lnTo>
                  <a:lnTo>
                    <a:pt x="1751" y="1739"/>
                  </a:lnTo>
                  <a:lnTo>
                    <a:pt x="1751" y="0"/>
                  </a:lnTo>
                  <a:close/>
                  <a:moveTo>
                    <a:pt x="8728" y="0"/>
                  </a:moveTo>
                  <a:lnTo>
                    <a:pt x="8728" y="1739"/>
                  </a:lnTo>
                  <a:lnTo>
                    <a:pt x="10466" y="1739"/>
                  </a:lnTo>
                  <a:lnTo>
                    <a:pt x="10466" y="0"/>
                  </a:lnTo>
                  <a:close/>
                  <a:moveTo>
                    <a:pt x="6977" y="3489"/>
                  </a:moveTo>
                  <a:lnTo>
                    <a:pt x="6977" y="6977"/>
                  </a:lnTo>
                  <a:lnTo>
                    <a:pt x="3489" y="6977"/>
                  </a:lnTo>
                  <a:lnTo>
                    <a:pt x="3489" y="3489"/>
                  </a:lnTo>
                  <a:close/>
                  <a:moveTo>
                    <a:pt x="3489" y="0"/>
                  </a:moveTo>
                  <a:lnTo>
                    <a:pt x="3489" y="1739"/>
                  </a:lnTo>
                  <a:lnTo>
                    <a:pt x="1751" y="1739"/>
                  </a:lnTo>
                  <a:lnTo>
                    <a:pt x="1751" y="3489"/>
                  </a:lnTo>
                  <a:lnTo>
                    <a:pt x="0" y="3489"/>
                  </a:lnTo>
                  <a:lnTo>
                    <a:pt x="0" y="6977"/>
                  </a:lnTo>
                  <a:lnTo>
                    <a:pt x="1751" y="6977"/>
                  </a:lnTo>
                  <a:lnTo>
                    <a:pt x="1751" y="8728"/>
                  </a:lnTo>
                  <a:lnTo>
                    <a:pt x="3489" y="8728"/>
                  </a:lnTo>
                  <a:lnTo>
                    <a:pt x="3489" y="10466"/>
                  </a:lnTo>
                  <a:lnTo>
                    <a:pt x="6977" y="10466"/>
                  </a:lnTo>
                  <a:lnTo>
                    <a:pt x="6977" y="8728"/>
                  </a:lnTo>
                  <a:lnTo>
                    <a:pt x="8728" y="8728"/>
                  </a:lnTo>
                  <a:lnTo>
                    <a:pt x="8728" y="6977"/>
                  </a:lnTo>
                  <a:lnTo>
                    <a:pt x="10466" y="6977"/>
                  </a:lnTo>
                  <a:lnTo>
                    <a:pt x="10466" y="3489"/>
                  </a:lnTo>
                  <a:lnTo>
                    <a:pt x="8728" y="3489"/>
                  </a:lnTo>
                  <a:lnTo>
                    <a:pt x="8728" y="1739"/>
                  </a:lnTo>
                  <a:lnTo>
                    <a:pt x="6977" y="1739"/>
                  </a:lnTo>
                  <a:lnTo>
                    <a:pt x="6977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9040502" y="1823128"/>
              <a:ext cx="103500" cy="52015"/>
            </a:xfrm>
            <a:custGeom>
              <a:rect b="b" l="l" r="r" t="t"/>
              <a:pathLst>
                <a:path extrusionOk="0" h="1179" w="2346">
                  <a:moveTo>
                    <a:pt x="0" y="0"/>
                  </a:moveTo>
                  <a:lnTo>
                    <a:pt x="0" y="1179"/>
                  </a:lnTo>
                  <a:lnTo>
                    <a:pt x="2346" y="1179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4" name="Google Shape;464;p29"/>
            <p:cNvGrpSpPr/>
            <p:nvPr/>
          </p:nvGrpSpPr>
          <p:grpSpPr>
            <a:xfrm>
              <a:off x="-120162" y="3217149"/>
              <a:ext cx="224337" cy="112456"/>
              <a:chOff x="3585563" y="2029124"/>
              <a:chExt cx="224337" cy="112456"/>
            </a:xfrm>
          </p:grpSpPr>
          <p:sp>
            <p:nvSpPr>
              <p:cNvPr id="465" name="Google Shape;465;p29"/>
              <p:cNvSpPr/>
              <p:nvPr/>
            </p:nvSpPr>
            <p:spPr>
              <a:xfrm>
                <a:off x="3753651" y="2029124"/>
                <a:ext cx="56250" cy="112456"/>
              </a:xfrm>
              <a:custGeom>
                <a:rect b="b" l="l" r="r" t="t"/>
                <a:pathLst>
                  <a:path extrusionOk="0" h="2549" w="1275">
                    <a:moveTo>
                      <a:pt x="0" y="0"/>
                    </a:moveTo>
                    <a:lnTo>
                      <a:pt x="0" y="1274"/>
                    </a:lnTo>
                    <a:lnTo>
                      <a:pt x="0" y="2548"/>
                    </a:lnTo>
                    <a:lnTo>
                      <a:pt x="1274" y="2548"/>
                    </a:lnTo>
                    <a:lnTo>
                      <a:pt x="1274" y="1274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3585563" y="2029124"/>
                <a:ext cx="56250" cy="112456"/>
              </a:xfrm>
              <a:custGeom>
                <a:rect b="b" l="l" r="r" t="t"/>
                <a:pathLst>
                  <a:path extrusionOk="0" h="2549" w="1275">
                    <a:moveTo>
                      <a:pt x="0" y="0"/>
                    </a:moveTo>
                    <a:lnTo>
                      <a:pt x="0" y="1274"/>
                    </a:lnTo>
                    <a:lnTo>
                      <a:pt x="0" y="2548"/>
                    </a:lnTo>
                    <a:lnTo>
                      <a:pt x="1274" y="2548"/>
                    </a:lnTo>
                    <a:lnTo>
                      <a:pt x="1274" y="1274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30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469" name="Google Shape;469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0" name="Google Shape;470;p30"/>
          <p:cNvSpPr txBox="1"/>
          <p:nvPr>
            <p:ph idx="1" type="subTitle"/>
          </p:nvPr>
        </p:nvSpPr>
        <p:spPr>
          <a:xfrm>
            <a:off x="715075" y="3785108"/>
            <a:ext cx="244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71" name="Google Shape;471;p30"/>
          <p:cNvSpPr txBox="1"/>
          <p:nvPr>
            <p:ph idx="2" type="subTitle"/>
          </p:nvPr>
        </p:nvSpPr>
        <p:spPr>
          <a:xfrm>
            <a:off x="3350250" y="3785105"/>
            <a:ext cx="244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1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72" name="Google Shape;472;p30"/>
          <p:cNvSpPr txBox="1"/>
          <p:nvPr>
            <p:ph idx="3" type="subTitle"/>
          </p:nvPr>
        </p:nvSpPr>
        <p:spPr>
          <a:xfrm>
            <a:off x="5985425" y="3785101"/>
            <a:ext cx="2443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1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73" name="Google Shape;473;p30"/>
          <p:cNvSpPr txBox="1"/>
          <p:nvPr>
            <p:ph idx="4" type="subTitle"/>
          </p:nvPr>
        </p:nvSpPr>
        <p:spPr>
          <a:xfrm>
            <a:off x="715075" y="2571500"/>
            <a:ext cx="2443500" cy="11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4" name="Google Shape;474;p30"/>
          <p:cNvSpPr txBox="1"/>
          <p:nvPr>
            <p:ph idx="5" type="subTitle"/>
          </p:nvPr>
        </p:nvSpPr>
        <p:spPr>
          <a:xfrm>
            <a:off x="3350250" y="2571500"/>
            <a:ext cx="2443500" cy="11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5" name="Google Shape;475;p30"/>
          <p:cNvSpPr txBox="1"/>
          <p:nvPr>
            <p:ph idx="6" type="subTitle"/>
          </p:nvPr>
        </p:nvSpPr>
        <p:spPr>
          <a:xfrm>
            <a:off x="5985425" y="2571500"/>
            <a:ext cx="2443500" cy="11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476" name="Google Shape;476;p30"/>
          <p:cNvGrpSpPr/>
          <p:nvPr/>
        </p:nvGrpSpPr>
        <p:grpSpPr>
          <a:xfrm>
            <a:off x="201817" y="-200679"/>
            <a:ext cx="8595353" cy="5193018"/>
            <a:chOff x="201817" y="-200679"/>
            <a:chExt cx="8595353" cy="5193018"/>
          </a:xfrm>
        </p:grpSpPr>
        <p:grpSp>
          <p:nvGrpSpPr>
            <p:cNvPr id="477" name="Google Shape;477;p30"/>
            <p:cNvGrpSpPr/>
            <p:nvPr/>
          </p:nvGrpSpPr>
          <p:grpSpPr>
            <a:xfrm flipH="1">
              <a:off x="8437167" y="4920072"/>
              <a:ext cx="360003" cy="72268"/>
              <a:chOff x="1651496" y="2388946"/>
              <a:chExt cx="285264" cy="57265"/>
            </a:xfrm>
          </p:grpSpPr>
          <p:sp>
            <p:nvSpPr>
              <p:cNvPr id="478" name="Google Shape;478;p30"/>
              <p:cNvSpPr/>
              <p:nvPr/>
            </p:nvSpPr>
            <p:spPr>
              <a:xfrm>
                <a:off x="1651496" y="2388946"/>
                <a:ext cx="57309" cy="57265"/>
              </a:xfrm>
              <a:custGeom>
                <a:rect b="b" l="l" r="r" t="t"/>
                <a:pathLst>
                  <a:path extrusionOk="0" h="1298" w="1299">
                    <a:moveTo>
                      <a:pt x="0" y="0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1879981" y="2388946"/>
                <a:ext cx="56779" cy="57265"/>
              </a:xfrm>
              <a:custGeom>
                <a:rect b="b" l="l" r="r" t="t"/>
                <a:pathLst>
                  <a:path extrusionOk="0" h="1298" w="1287">
                    <a:moveTo>
                      <a:pt x="1" y="0"/>
                    </a:moveTo>
                    <a:lnTo>
                      <a:pt x="1" y="1298"/>
                    </a:lnTo>
                    <a:lnTo>
                      <a:pt x="1287" y="1298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0" name="Google Shape;480;p30"/>
            <p:cNvGrpSpPr/>
            <p:nvPr/>
          </p:nvGrpSpPr>
          <p:grpSpPr>
            <a:xfrm flipH="1" rot="-2700000">
              <a:off x="8525719" y="4646370"/>
              <a:ext cx="182912" cy="182969"/>
              <a:chOff x="3052932" y="2641078"/>
              <a:chExt cx="616189" cy="616674"/>
            </a:xfrm>
          </p:grpSpPr>
          <p:sp>
            <p:nvSpPr>
              <p:cNvPr id="481" name="Google Shape;481;p30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0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5" name="Google Shape;485;p30"/>
            <p:cNvGrpSpPr/>
            <p:nvPr/>
          </p:nvGrpSpPr>
          <p:grpSpPr>
            <a:xfrm flipH="1">
              <a:off x="229632" y="77421"/>
              <a:ext cx="503917" cy="503917"/>
              <a:chOff x="320471" y="3391693"/>
              <a:chExt cx="615660" cy="615660"/>
            </a:xfrm>
          </p:grpSpPr>
          <p:sp>
            <p:nvSpPr>
              <p:cNvPr id="486" name="Google Shape;486;p30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0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0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3" name="Google Shape;493;p30"/>
            <p:cNvGrpSpPr/>
            <p:nvPr/>
          </p:nvGrpSpPr>
          <p:grpSpPr>
            <a:xfrm flipH="1" rot="-2700000">
              <a:off x="267544" y="905645"/>
              <a:ext cx="182912" cy="182969"/>
              <a:chOff x="3052932" y="2641078"/>
              <a:chExt cx="616189" cy="616674"/>
            </a:xfrm>
          </p:grpSpPr>
          <p:sp>
            <p:nvSpPr>
              <p:cNvPr id="494" name="Google Shape;494;p30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0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0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" name="Google Shape;498;p30"/>
            <p:cNvGrpSpPr/>
            <p:nvPr/>
          </p:nvGrpSpPr>
          <p:grpSpPr>
            <a:xfrm flipH="1" rot="-2700000">
              <a:off x="1074044" y="279920"/>
              <a:ext cx="182912" cy="182969"/>
              <a:chOff x="3052932" y="2641078"/>
              <a:chExt cx="616189" cy="616674"/>
            </a:xfrm>
          </p:grpSpPr>
          <p:sp>
            <p:nvSpPr>
              <p:cNvPr id="499" name="Google Shape;499;p30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3" name="Google Shape;503;p30"/>
            <p:cNvGrpSpPr/>
            <p:nvPr/>
          </p:nvGrpSpPr>
          <p:grpSpPr>
            <a:xfrm flipH="1">
              <a:off x="8252882" y="-200679"/>
              <a:ext cx="503917" cy="503917"/>
              <a:chOff x="320471" y="3391693"/>
              <a:chExt cx="615660" cy="615660"/>
            </a:xfrm>
          </p:grpSpPr>
          <p:sp>
            <p:nvSpPr>
              <p:cNvPr id="504" name="Google Shape;504;p30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30"/>
            <p:cNvGrpSpPr/>
            <p:nvPr/>
          </p:nvGrpSpPr>
          <p:grpSpPr>
            <a:xfrm flipH="1" rot="-2700000">
              <a:off x="239719" y="4305470"/>
              <a:ext cx="182912" cy="182969"/>
              <a:chOff x="3052932" y="2641078"/>
              <a:chExt cx="616189" cy="616674"/>
            </a:xfrm>
          </p:grpSpPr>
          <p:sp>
            <p:nvSpPr>
              <p:cNvPr id="512" name="Google Shape;512;p30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31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518" name="Google Shape;518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9" name="Google Shape;519;p31"/>
          <p:cNvSpPr txBox="1"/>
          <p:nvPr>
            <p:ph idx="1" type="subTitle"/>
          </p:nvPr>
        </p:nvSpPr>
        <p:spPr>
          <a:xfrm>
            <a:off x="720000" y="1142775"/>
            <a:ext cx="3114300" cy="64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0" name="Google Shape;520;p31"/>
          <p:cNvSpPr txBox="1"/>
          <p:nvPr>
            <p:ph idx="2" type="subTitle"/>
          </p:nvPr>
        </p:nvSpPr>
        <p:spPr>
          <a:xfrm>
            <a:off x="720000" y="1709175"/>
            <a:ext cx="311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1" name="Google Shape;521;p31"/>
          <p:cNvSpPr txBox="1"/>
          <p:nvPr>
            <p:ph idx="3" type="subTitle"/>
          </p:nvPr>
        </p:nvSpPr>
        <p:spPr>
          <a:xfrm>
            <a:off x="5309700" y="1709175"/>
            <a:ext cx="311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2" name="Google Shape;522;p31"/>
          <p:cNvSpPr txBox="1"/>
          <p:nvPr>
            <p:ph idx="4" type="subTitle"/>
          </p:nvPr>
        </p:nvSpPr>
        <p:spPr>
          <a:xfrm>
            <a:off x="720000" y="3504500"/>
            <a:ext cx="311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3" name="Google Shape;523;p31"/>
          <p:cNvSpPr txBox="1"/>
          <p:nvPr>
            <p:ph idx="5" type="subTitle"/>
          </p:nvPr>
        </p:nvSpPr>
        <p:spPr>
          <a:xfrm>
            <a:off x="5309700" y="3504500"/>
            <a:ext cx="311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4" name="Google Shape;524;p31"/>
          <p:cNvSpPr txBox="1"/>
          <p:nvPr>
            <p:ph idx="6" type="subTitle"/>
          </p:nvPr>
        </p:nvSpPr>
        <p:spPr>
          <a:xfrm>
            <a:off x="720000" y="2938225"/>
            <a:ext cx="3114300" cy="64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5" name="Google Shape;525;p31"/>
          <p:cNvSpPr txBox="1"/>
          <p:nvPr>
            <p:ph idx="7" type="subTitle"/>
          </p:nvPr>
        </p:nvSpPr>
        <p:spPr>
          <a:xfrm>
            <a:off x="5309700" y="1142775"/>
            <a:ext cx="3114300" cy="64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6" name="Google Shape;526;p31"/>
          <p:cNvSpPr txBox="1"/>
          <p:nvPr>
            <p:ph idx="8" type="subTitle"/>
          </p:nvPr>
        </p:nvSpPr>
        <p:spPr>
          <a:xfrm>
            <a:off x="5309700" y="2938225"/>
            <a:ext cx="3114300" cy="64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527" name="Google Shape;527;p31"/>
          <p:cNvGrpSpPr/>
          <p:nvPr/>
        </p:nvGrpSpPr>
        <p:grpSpPr>
          <a:xfrm>
            <a:off x="-433710" y="2094186"/>
            <a:ext cx="9850940" cy="3160793"/>
            <a:chOff x="-433710" y="2094186"/>
            <a:chExt cx="9850940" cy="3160793"/>
          </a:xfrm>
        </p:grpSpPr>
        <p:grpSp>
          <p:nvGrpSpPr>
            <p:cNvPr id="528" name="Google Shape;528;p31"/>
            <p:cNvGrpSpPr/>
            <p:nvPr/>
          </p:nvGrpSpPr>
          <p:grpSpPr>
            <a:xfrm flipH="1">
              <a:off x="41255" y="2607591"/>
              <a:ext cx="590810" cy="808075"/>
              <a:chOff x="3039785" y="4130220"/>
              <a:chExt cx="476998" cy="652410"/>
            </a:xfrm>
          </p:grpSpPr>
          <p:sp>
            <p:nvSpPr>
              <p:cNvPr id="529" name="Google Shape;529;p31"/>
              <p:cNvSpPr/>
              <p:nvPr/>
            </p:nvSpPr>
            <p:spPr>
              <a:xfrm>
                <a:off x="3348652" y="4698542"/>
                <a:ext cx="42088" cy="42088"/>
              </a:xfrm>
              <a:custGeom>
                <a:rect b="b" l="l" r="r" t="t"/>
                <a:pathLst>
                  <a:path extrusionOk="0" h="954" w="954">
                    <a:moveTo>
                      <a:pt x="1" y="1"/>
                    </a:moveTo>
                    <a:lnTo>
                      <a:pt x="1" y="953"/>
                    </a:lnTo>
                    <a:lnTo>
                      <a:pt x="953" y="953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3062374" y="4656542"/>
                <a:ext cx="42088" cy="84088"/>
              </a:xfrm>
              <a:custGeom>
                <a:rect b="b" l="l" r="r" t="t"/>
                <a:pathLst>
                  <a:path extrusionOk="0" h="1906" w="954">
                    <a:moveTo>
                      <a:pt x="1" y="0"/>
                    </a:moveTo>
                    <a:lnTo>
                      <a:pt x="1" y="1905"/>
                    </a:lnTo>
                    <a:lnTo>
                      <a:pt x="953" y="1905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3104418" y="4614498"/>
                <a:ext cx="42044" cy="42088"/>
              </a:xfrm>
              <a:custGeom>
                <a:rect b="b" l="l" r="r" t="t"/>
                <a:pathLst>
                  <a:path extrusionOk="0" h="954" w="953">
                    <a:moveTo>
                      <a:pt x="0" y="1"/>
                    </a:moveTo>
                    <a:lnTo>
                      <a:pt x="0" y="953"/>
                    </a:lnTo>
                    <a:lnTo>
                      <a:pt x="953" y="953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3188991" y="4656542"/>
                <a:ext cx="42044" cy="84088"/>
              </a:xfrm>
              <a:custGeom>
                <a:rect b="b" l="l" r="r" t="t"/>
                <a:pathLst>
                  <a:path extrusionOk="0" h="1906" w="953">
                    <a:moveTo>
                      <a:pt x="0" y="0"/>
                    </a:moveTo>
                    <a:lnTo>
                      <a:pt x="0" y="1905"/>
                    </a:lnTo>
                    <a:lnTo>
                      <a:pt x="953" y="1905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3334490" y="4361837"/>
                <a:ext cx="126088" cy="126132"/>
              </a:xfrm>
              <a:custGeom>
                <a:rect b="b" l="l" r="r" t="t"/>
                <a:pathLst>
                  <a:path extrusionOk="0" h="2859" w="2858">
                    <a:moveTo>
                      <a:pt x="953" y="1"/>
                    </a:moveTo>
                    <a:lnTo>
                      <a:pt x="953" y="953"/>
                    </a:lnTo>
                    <a:lnTo>
                      <a:pt x="0" y="953"/>
                    </a:lnTo>
                    <a:lnTo>
                      <a:pt x="0" y="2858"/>
                    </a:lnTo>
                    <a:lnTo>
                      <a:pt x="953" y="2858"/>
                    </a:lnTo>
                    <a:lnTo>
                      <a:pt x="953" y="1906"/>
                    </a:lnTo>
                    <a:lnTo>
                      <a:pt x="1917" y="1906"/>
                    </a:lnTo>
                    <a:lnTo>
                      <a:pt x="1917" y="953"/>
                    </a:lnTo>
                    <a:lnTo>
                      <a:pt x="2858" y="953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1"/>
              <p:cNvSpPr/>
              <p:nvPr/>
            </p:nvSpPr>
            <p:spPr>
              <a:xfrm>
                <a:off x="3390696" y="4740586"/>
                <a:ext cx="84088" cy="42044"/>
              </a:xfrm>
              <a:custGeom>
                <a:rect b="b" l="l" r="r" t="t"/>
                <a:pathLst>
                  <a:path extrusionOk="0" h="953" w="1906">
                    <a:moveTo>
                      <a:pt x="0" y="0"/>
                    </a:moveTo>
                    <a:lnTo>
                      <a:pt x="0" y="953"/>
                    </a:lnTo>
                    <a:lnTo>
                      <a:pt x="1905" y="953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3039785" y="4130220"/>
                <a:ext cx="476998" cy="610410"/>
              </a:xfrm>
              <a:custGeom>
                <a:rect b="b" l="l" r="r" t="t"/>
                <a:pathLst>
                  <a:path extrusionOk="0" h="13836" w="10812">
                    <a:moveTo>
                      <a:pt x="4775" y="7632"/>
                    </a:moveTo>
                    <a:lnTo>
                      <a:pt x="4775" y="9537"/>
                    </a:lnTo>
                    <a:lnTo>
                      <a:pt x="3823" y="9537"/>
                    </a:lnTo>
                    <a:lnTo>
                      <a:pt x="3823" y="7632"/>
                    </a:lnTo>
                    <a:close/>
                    <a:moveTo>
                      <a:pt x="1918" y="0"/>
                    </a:moveTo>
                    <a:lnTo>
                      <a:pt x="1918" y="1905"/>
                    </a:lnTo>
                    <a:lnTo>
                      <a:pt x="2870" y="1905"/>
                    </a:lnTo>
                    <a:lnTo>
                      <a:pt x="2870" y="4775"/>
                    </a:lnTo>
                    <a:lnTo>
                      <a:pt x="1918" y="4775"/>
                    </a:lnTo>
                    <a:lnTo>
                      <a:pt x="1918" y="1905"/>
                    </a:lnTo>
                    <a:lnTo>
                      <a:pt x="1" y="1905"/>
                    </a:lnTo>
                    <a:lnTo>
                      <a:pt x="1" y="3822"/>
                    </a:lnTo>
                    <a:lnTo>
                      <a:pt x="953" y="3822"/>
                    </a:lnTo>
                    <a:lnTo>
                      <a:pt x="953" y="9537"/>
                    </a:lnTo>
                    <a:lnTo>
                      <a:pt x="2418" y="9537"/>
                    </a:lnTo>
                    <a:lnTo>
                      <a:pt x="2418" y="10978"/>
                    </a:lnTo>
                    <a:lnTo>
                      <a:pt x="4335" y="10978"/>
                    </a:lnTo>
                    <a:lnTo>
                      <a:pt x="4335" y="11930"/>
                    </a:lnTo>
                    <a:lnTo>
                      <a:pt x="5287" y="11930"/>
                    </a:lnTo>
                    <a:lnTo>
                      <a:pt x="5287" y="10978"/>
                    </a:lnTo>
                    <a:lnTo>
                      <a:pt x="7954" y="10978"/>
                    </a:lnTo>
                    <a:lnTo>
                      <a:pt x="7954" y="11930"/>
                    </a:lnTo>
                    <a:lnTo>
                      <a:pt x="8907" y="11930"/>
                    </a:lnTo>
                    <a:lnTo>
                      <a:pt x="8907" y="12883"/>
                    </a:lnTo>
                    <a:lnTo>
                      <a:pt x="9859" y="12883"/>
                    </a:lnTo>
                    <a:lnTo>
                      <a:pt x="9859" y="13835"/>
                    </a:lnTo>
                    <a:lnTo>
                      <a:pt x="10812" y="13835"/>
                    </a:lnTo>
                    <a:lnTo>
                      <a:pt x="10812" y="11930"/>
                    </a:lnTo>
                    <a:lnTo>
                      <a:pt x="9859" y="11930"/>
                    </a:lnTo>
                    <a:lnTo>
                      <a:pt x="9859" y="10013"/>
                    </a:lnTo>
                    <a:lnTo>
                      <a:pt x="9038" y="10013"/>
                    </a:lnTo>
                    <a:lnTo>
                      <a:pt x="9038" y="8108"/>
                    </a:lnTo>
                    <a:lnTo>
                      <a:pt x="5728" y="8108"/>
                    </a:lnTo>
                    <a:lnTo>
                      <a:pt x="5728" y="3822"/>
                    </a:lnTo>
                    <a:lnTo>
                      <a:pt x="6680" y="3822"/>
                    </a:lnTo>
                    <a:lnTo>
                      <a:pt x="6680" y="1905"/>
                    </a:lnTo>
                    <a:lnTo>
                      <a:pt x="4775" y="1905"/>
                    </a:lnTo>
                    <a:lnTo>
                      <a:pt x="4775" y="4775"/>
                    </a:lnTo>
                    <a:lnTo>
                      <a:pt x="3823" y="4775"/>
                    </a:lnTo>
                    <a:lnTo>
                      <a:pt x="382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6" name="Google Shape;536;p31"/>
            <p:cNvGrpSpPr/>
            <p:nvPr/>
          </p:nvGrpSpPr>
          <p:grpSpPr>
            <a:xfrm flipH="1">
              <a:off x="366631" y="3623118"/>
              <a:ext cx="350074" cy="116600"/>
              <a:chOff x="5661878" y="3821883"/>
              <a:chExt cx="678174" cy="225882"/>
            </a:xfrm>
          </p:grpSpPr>
          <p:sp>
            <p:nvSpPr>
              <p:cNvPr id="537" name="Google Shape;537;p31"/>
              <p:cNvSpPr/>
              <p:nvPr/>
            </p:nvSpPr>
            <p:spPr>
              <a:xfrm>
                <a:off x="5774819" y="3821883"/>
                <a:ext cx="452293" cy="225882"/>
              </a:xfrm>
              <a:custGeom>
                <a:rect b="b" l="l" r="r" t="t"/>
                <a:pathLst>
                  <a:path extrusionOk="0" h="5120" w="10252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5120"/>
                    </a:lnTo>
                    <a:lnTo>
                      <a:pt x="7692" y="5120"/>
                    </a:lnTo>
                    <a:lnTo>
                      <a:pt x="7692" y="2560"/>
                    </a:lnTo>
                    <a:lnTo>
                      <a:pt x="10252" y="2560"/>
                    </a:lnTo>
                    <a:lnTo>
                      <a:pt x="1025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1"/>
              <p:cNvSpPr/>
              <p:nvPr/>
            </p:nvSpPr>
            <p:spPr>
              <a:xfrm>
                <a:off x="5661878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6227067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0" name="Google Shape;540;p31"/>
            <p:cNvSpPr/>
            <p:nvPr/>
          </p:nvSpPr>
          <p:spPr>
            <a:xfrm flipH="1">
              <a:off x="8572434" y="4775949"/>
              <a:ext cx="479029" cy="479029"/>
            </a:xfrm>
            <a:custGeom>
              <a:rect b="b" l="l" r="r" t="t"/>
              <a:pathLst>
                <a:path extrusionOk="0" h="10466" w="10466">
                  <a:moveTo>
                    <a:pt x="0" y="0"/>
                  </a:moveTo>
                  <a:lnTo>
                    <a:pt x="0" y="1739"/>
                  </a:lnTo>
                  <a:lnTo>
                    <a:pt x="1751" y="1739"/>
                  </a:lnTo>
                  <a:lnTo>
                    <a:pt x="1751" y="0"/>
                  </a:lnTo>
                  <a:close/>
                  <a:moveTo>
                    <a:pt x="8728" y="0"/>
                  </a:moveTo>
                  <a:lnTo>
                    <a:pt x="8728" y="1739"/>
                  </a:lnTo>
                  <a:lnTo>
                    <a:pt x="10466" y="1739"/>
                  </a:lnTo>
                  <a:lnTo>
                    <a:pt x="10466" y="0"/>
                  </a:lnTo>
                  <a:close/>
                  <a:moveTo>
                    <a:pt x="6977" y="3489"/>
                  </a:moveTo>
                  <a:lnTo>
                    <a:pt x="6977" y="6977"/>
                  </a:lnTo>
                  <a:lnTo>
                    <a:pt x="3489" y="6977"/>
                  </a:lnTo>
                  <a:lnTo>
                    <a:pt x="3489" y="3489"/>
                  </a:lnTo>
                  <a:close/>
                  <a:moveTo>
                    <a:pt x="3489" y="0"/>
                  </a:moveTo>
                  <a:lnTo>
                    <a:pt x="3489" y="1739"/>
                  </a:lnTo>
                  <a:lnTo>
                    <a:pt x="1751" y="1739"/>
                  </a:lnTo>
                  <a:lnTo>
                    <a:pt x="1751" y="3489"/>
                  </a:lnTo>
                  <a:lnTo>
                    <a:pt x="0" y="3489"/>
                  </a:lnTo>
                  <a:lnTo>
                    <a:pt x="0" y="6977"/>
                  </a:lnTo>
                  <a:lnTo>
                    <a:pt x="1751" y="6977"/>
                  </a:lnTo>
                  <a:lnTo>
                    <a:pt x="1751" y="8728"/>
                  </a:lnTo>
                  <a:lnTo>
                    <a:pt x="3489" y="8728"/>
                  </a:lnTo>
                  <a:lnTo>
                    <a:pt x="3489" y="10466"/>
                  </a:lnTo>
                  <a:lnTo>
                    <a:pt x="6977" y="10466"/>
                  </a:lnTo>
                  <a:lnTo>
                    <a:pt x="6977" y="8728"/>
                  </a:lnTo>
                  <a:lnTo>
                    <a:pt x="8728" y="8728"/>
                  </a:lnTo>
                  <a:lnTo>
                    <a:pt x="8728" y="6977"/>
                  </a:lnTo>
                  <a:lnTo>
                    <a:pt x="10466" y="6977"/>
                  </a:lnTo>
                  <a:lnTo>
                    <a:pt x="10466" y="3489"/>
                  </a:lnTo>
                  <a:lnTo>
                    <a:pt x="8728" y="3489"/>
                  </a:lnTo>
                  <a:lnTo>
                    <a:pt x="8728" y="1739"/>
                  </a:lnTo>
                  <a:lnTo>
                    <a:pt x="6977" y="1739"/>
                  </a:lnTo>
                  <a:lnTo>
                    <a:pt x="6977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1" name="Google Shape;541;p31"/>
            <p:cNvGrpSpPr/>
            <p:nvPr/>
          </p:nvGrpSpPr>
          <p:grpSpPr>
            <a:xfrm flipH="1">
              <a:off x="8572451" y="4023874"/>
              <a:ext cx="844779" cy="367245"/>
              <a:chOff x="1624187" y="402335"/>
              <a:chExt cx="1210805" cy="526366"/>
            </a:xfrm>
          </p:grpSpPr>
          <p:sp>
            <p:nvSpPr>
              <p:cNvPr id="542" name="Google Shape;542;p31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1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 flipH="1">
              <a:off x="-433710" y="2094186"/>
              <a:ext cx="800328" cy="228567"/>
            </a:xfrm>
            <a:custGeom>
              <a:rect b="b" l="l" r="r" t="t"/>
              <a:pathLst>
                <a:path extrusionOk="0" h="6883" w="24099">
                  <a:moveTo>
                    <a:pt x="6883" y="1"/>
                  </a:moveTo>
                  <a:lnTo>
                    <a:pt x="6883" y="1715"/>
                  </a:lnTo>
                  <a:lnTo>
                    <a:pt x="5168" y="1715"/>
                  </a:lnTo>
                  <a:lnTo>
                    <a:pt x="5168" y="3441"/>
                  </a:lnTo>
                  <a:lnTo>
                    <a:pt x="3442" y="3441"/>
                  </a:lnTo>
                  <a:lnTo>
                    <a:pt x="3442" y="5156"/>
                  </a:lnTo>
                  <a:lnTo>
                    <a:pt x="1" y="5156"/>
                  </a:lnTo>
                  <a:lnTo>
                    <a:pt x="1" y="6882"/>
                  </a:lnTo>
                  <a:lnTo>
                    <a:pt x="12050" y="6882"/>
                  </a:lnTo>
                  <a:lnTo>
                    <a:pt x="12050" y="5156"/>
                  </a:lnTo>
                  <a:lnTo>
                    <a:pt x="13764" y="5156"/>
                  </a:lnTo>
                  <a:lnTo>
                    <a:pt x="13764" y="6882"/>
                  </a:lnTo>
                  <a:lnTo>
                    <a:pt x="24099" y="6882"/>
                  </a:lnTo>
                  <a:lnTo>
                    <a:pt x="24099" y="5156"/>
                  </a:lnTo>
                  <a:lnTo>
                    <a:pt x="20658" y="5156"/>
                  </a:lnTo>
                  <a:lnTo>
                    <a:pt x="20658" y="3441"/>
                  </a:lnTo>
                  <a:lnTo>
                    <a:pt x="17217" y="3441"/>
                  </a:lnTo>
                  <a:lnTo>
                    <a:pt x="17217" y="1715"/>
                  </a:lnTo>
                  <a:lnTo>
                    <a:pt x="13764" y="1715"/>
                  </a:lnTo>
                  <a:lnTo>
                    <a:pt x="13764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 flipH="1">
              <a:off x="8273768" y="4775940"/>
              <a:ext cx="103500" cy="52015"/>
            </a:xfrm>
            <a:custGeom>
              <a:rect b="b" l="l" r="r" t="t"/>
              <a:pathLst>
                <a:path extrusionOk="0" h="1179" w="2346">
                  <a:moveTo>
                    <a:pt x="0" y="0"/>
                  </a:moveTo>
                  <a:lnTo>
                    <a:pt x="0" y="1179"/>
                  </a:lnTo>
                  <a:lnTo>
                    <a:pt x="2346" y="1179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 flipH="1">
              <a:off x="8692793" y="3906865"/>
              <a:ext cx="103500" cy="52015"/>
            </a:xfrm>
            <a:custGeom>
              <a:rect b="b" l="l" r="r" t="t"/>
              <a:pathLst>
                <a:path extrusionOk="0" h="1179" w="2346">
                  <a:moveTo>
                    <a:pt x="0" y="0"/>
                  </a:moveTo>
                  <a:lnTo>
                    <a:pt x="0" y="1179"/>
                  </a:lnTo>
                  <a:lnTo>
                    <a:pt x="2346" y="1179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32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551" name="Google Shape;551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2" name="Google Shape;552;p32"/>
          <p:cNvSpPr txBox="1"/>
          <p:nvPr>
            <p:ph idx="1" type="subTitle"/>
          </p:nvPr>
        </p:nvSpPr>
        <p:spPr>
          <a:xfrm>
            <a:off x="725143" y="17353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3" name="Google Shape;553;p32"/>
          <p:cNvSpPr txBox="1"/>
          <p:nvPr>
            <p:ph idx="2" type="subTitle"/>
          </p:nvPr>
        </p:nvSpPr>
        <p:spPr>
          <a:xfrm>
            <a:off x="3342142" y="1735325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4" name="Google Shape;554;p32"/>
          <p:cNvSpPr txBox="1"/>
          <p:nvPr>
            <p:ph idx="3" type="subTitle"/>
          </p:nvPr>
        </p:nvSpPr>
        <p:spPr>
          <a:xfrm>
            <a:off x="5959741" y="1735325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5" name="Google Shape;555;p32"/>
          <p:cNvSpPr txBox="1"/>
          <p:nvPr>
            <p:ph idx="4" type="subTitle"/>
          </p:nvPr>
        </p:nvSpPr>
        <p:spPr>
          <a:xfrm>
            <a:off x="725143" y="34364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6" name="Google Shape;556;p32"/>
          <p:cNvSpPr txBox="1"/>
          <p:nvPr>
            <p:ph idx="5" type="subTitle"/>
          </p:nvPr>
        </p:nvSpPr>
        <p:spPr>
          <a:xfrm>
            <a:off x="3342450" y="34364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7" name="Google Shape;557;p32"/>
          <p:cNvSpPr txBox="1"/>
          <p:nvPr>
            <p:ph idx="6" type="subTitle"/>
          </p:nvPr>
        </p:nvSpPr>
        <p:spPr>
          <a:xfrm>
            <a:off x="5962591" y="3436425"/>
            <a:ext cx="24540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8" name="Google Shape;558;p32"/>
          <p:cNvSpPr txBox="1"/>
          <p:nvPr>
            <p:ph idx="7" type="subTitle"/>
          </p:nvPr>
        </p:nvSpPr>
        <p:spPr>
          <a:xfrm>
            <a:off x="720000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59" name="Google Shape;559;p32"/>
          <p:cNvSpPr txBox="1"/>
          <p:nvPr>
            <p:ph idx="8" type="subTitle"/>
          </p:nvPr>
        </p:nvSpPr>
        <p:spPr>
          <a:xfrm>
            <a:off x="3342450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0" name="Google Shape;560;p32"/>
          <p:cNvSpPr txBox="1"/>
          <p:nvPr>
            <p:ph idx="9" type="subTitle"/>
          </p:nvPr>
        </p:nvSpPr>
        <p:spPr>
          <a:xfrm>
            <a:off x="5959741" y="1276675"/>
            <a:ext cx="24597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1" name="Google Shape;561;p32"/>
          <p:cNvSpPr txBox="1"/>
          <p:nvPr>
            <p:ph idx="13" type="subTitle"/>
          </p:nvPr>
        </p:nvSpPr>
        <p:spPr>
          <a:xfrm>
            <a:off x="720344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2" name="Google Shape;562;p32"/>
          <p:cNvSpPr txBox="1"/>
          <p:nvPr>
            <p:ph idx="14" type="subTitle"/>
          </p:nvPr>
        </p:nvSpPr>
        <p:spPr>
          <a:xfrm>
            <a:off x="3342450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3" name="Google Shape;563;p32"/>
          <p:cNvSpPr txBox="1"/>
          <p:nvPr>
            <p:ph idx="15" type="subTitle"/>
          </p:nvPr>
        </p:nvSpPr>
        <p:spPr>
          <a:xfrm>
            <a:off x="5960041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564" name="Google Shape;564;p32"/>
          <p:cNvGrpSpPr/>
          <p:nvPr/>
        </p:nvGrpSpPr>
        <p:grpSpPr>
          <a:xfrm>
            <a:off x="354217" y="-200679"/>
            <a:ext cx="8666953" cy="5193041"/>
            <a:chOff x="354217" y="-200679"/>
            <a:chExt cx="8666953" cy="5193041"/>
          </a:xfrm>
        </p:grpSpPr>
        <p:grpSp>
          <p:nvGrpSpPr>
            <p:cNvPr id="565" name="Google Shape;565;p32"/>
            <p:cNvGrpSpPr/>
            <p:nvPr/>
          </p:nvGrpSpPr>
          <p:grpSpPr>
            <a:xfrm flipH="1">
              <a:off x="8373487" y="4200790"/>
              <a:ext cx="647682" cy="791550"/>
              <a:chOff x="1594761" y="1818992"/>
              <a:chExt cx="513219" cy="627218"/>
            </a:xfrm>
          </p:grpSpPr>
          <p:sp>
            <p:nvSpPr>
              <p:cNvPr id="566" name="Google Shape;566;p32"/>
              <p:cNvSpPr/>
              <p:nvPr/>
            </p:nvSpPr>
            <p:spPr>
              <a:xfrm>
                <a:off x="1652025" y="1932992"/>
                <a:ext cx="398734" cy="455998"/>
              </a:xfrm>
              <a:custGeom>
                <a:rect b="b" l="l" r="r" t="t"/>
                <a:pathLst>
                  <a:path extrusionOk="0" h="10336" w="9038">
                    <a:moveTo>
                      <a:pt x="3870" y="1298"/>
                    </a:moveTo>
                    <a:lnTo>
                      <a:pt x="3870" y="2584"/>
                    </a:lnTo>
                    <a:lnTo>
                      <a:pt x="2584" y="2584"/>
                    </a:lnTo>
                    <a:lnTo>
                      <a:pt x="2584" y="1298"/>
                    </a:lnTo>
                    <a:close/>
                    <a:moveTo>
                      <a:pt x="1286" y="0"/>
                    </a:moveTo>
                    <a:lnTo>
                      <a:pt x="1286" y="6466"/>
                    </a:lnTo>
                    <a:lnTo>
                      <a:pt x="0" y="6466"/>
                    </a:lnTo>
                    <a:lnTo>
                      <a:pt x="0" y="7751"/>
                    </a:lnTo>
                    <a:lnTo>
                      <a:pt x="1286" y="7751"/>
                    </a:lnTo>
                    <a:lnTo>
                      <a:pt x="1286" y="10335"/>
                    </a:lnTo>
                    <a:lnTo>
                      <a:pt x="2584" y="10335"/>
                    </a:lnTo>
                    <a:lnTo>
                      <a:pt x="2584" y="7751"/>
                    </a:lnTo>
                    <a:lnTo>
                      <a:pt x="3870" y="7751"/>
                    </a:lnTo>
                    <a:lnTo>
                      <a:pt x="3870" y="10335"/>
                    </a:lnTo>
                    <a:lnTo>
                      <a:pt x="5168" y="10335"/>
                    </a:lnTo>
                    <a:lnTo>
                      <a:pt x="5168" y="7751"/>
                    </a:lnTo>
                    <a:lnTo>
                      <a:pt x="6454" y="7751"/>
                    </a:lnTo>
                    <a:lnTo>
                      <a:pt x="6454" y="9049"/>
                    </a:lnTo>
                    <a:lnTo>
                      <a:pt x="7751" y="9049"/>
                    </a:lnTo>
                    <a:lnTo>
                      <a:pt x="7751" y="7751"/>
                    </a:lnTo>
                    <a:lnTo>
                      <a:pt x="9037" y="7751"/>
                    </a:lnTo>
                    <a:lnTo>
                      <a:pt x="9037" y="6466"/>
                    </a:lnTo>
                    <a:lnTo>
                      <a:pt x="7751" y="6466"/>
                    </a:lnTo>
                    <a:lnTo>
                      <a:pt x="7751" y="1298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1708761" y="1818992"/>
                <a:ext cx="285264" cy="56779"/>
              </a:xfrm>
              <a:custGeom>
                <a:rect b="b" l="l" r="r" t="t"/>
                <a:pathLst>
                  <a:path extrusionOk="0" h="1287" w="6466">
                    <a:moveTo>
                      <a:pt x="0" y="1"/>
                    </a:moveTo>
                    <a:lnTo>
                      <a:pt x="0" y="1287"/>
                    </a:lnTo>
                    <a:lnTo>
                      <a:pt x="6465" y="1287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1594761" y="1932992"/>
                <a:ext cx="56779" cy="285264"/>
              </a:xfrm>
              <a:custGeom>
                <a:rect b="b" l="l" r="r" t="t"/>
                <a:pathLst>
                  <a:path extrusionOk="0" h="6466" w="1287">
                    <a:moveTo>
                      <a:pt x="1" y="0"/>
                    </a:moveTo>
                    <a:lnTo>
                      <a:pt x="1" y="6466"/>
                    </a:lnTo>
                    <a:lnTo>
                      <a:pt x="1286" y="6466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2050715" y="1932992"/>
                <a:ext cx="57265" cy="285264"/>
              </a:xfrm>
              <a:custGeom>
                <a:rect b="b" l="l" r="r" t="t"/>
                <a:pathLst>
                  <a:path extrusionOk="0" h="6466" w="1298">
                    <a:moveTo>
                      <a:pt x="0" y="0"/>
                    </a:moveTo>
                    <a:lnTo>
                      <a:pt x="0" y="6466"/>
                    </a:lnTo>
                    <a:lnTo>
                      <a:pt x="1298" y="6466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1993980" y="2332211"/>
                <a:ext cx="56779" cy="114000"/>
              </a:xfrm>
              <a:custGeom>
                <a:rect b="b" l="l" r="r" t="t"/>
                <a:pathLst>
                  <a:path extrusionOk="0" h="2584" w="1287">
                    <a:moveTo>
                      <a:pt x="0" y="0"/>
                    </a:moveTo>
                    <a:lnTo>
                      <a:pt x="0" y="2584"/>
                    </a:lnTo>
                    <a:lnTo>
                      <a:pt x="1286" y="2584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1651496" y="2388946"/>
                <a:ext cx="57309" cy="57265"/>
              </a:xfrm>
              <a:custGeom>
                <a:rect b="b" l="l" r="r" t="t"/>
                <a:pathLst>
                  <a:path extrusionOk="0" h="1298" w="1299">
                    <a:moveTo>
                      <a:pt x="0" y="0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1879981" y="2388946"/>
                <a:ext cx="56779" cy="57265"/>
              </a:xfrm>
              <a:custGeom>
                <a:rect b="b" l="l" r="r" t="t"/>
                <a:pathLst>
                  <a:path extrusionOk="0" h="1298" w="1287">
                    <a:moveTo>
                      <a:pt x="1" y="0"/>
                    </a:moveTo>
                    <a:lnTo>
                      <a:pt x="1" y="1298"/>
                    </a:lnTo>
                    <a:lnTo>
                      <a:pt x="1287" y="1298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1651496" y="1875728"/>
                <a:ext cx="57309" cy="57309"/>
              </a:xfrm>
              <a:custGeom>
                <a:rect b="b" l="l" r="r" t="t"/>
                <a:pathLst>
                  <a:path extrusionOk="0" h="1299" w="1299">
                    <a:moveTo>
                      <a:pt x="0" y="1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1993980" y="1875728"/>
                <a:ext cx="56779" cy="57309"/>
              </a:xfrm>
              <a:custGeom>
                <a:rect b="b" l="l" r="r" t="t"/>
                <a:pathLst>
                  <a:path extrusionOk="0" h="1299" w="1287">
                    <a:moveTo>
                      <a:pt x="0" y="1"/>
                    </a:moveTo>
                    <a:lnTo>
                      <a:pt x="0" y="1298"/>
                    </a:lnTo>
                    <a:lnTo>
                      <a:pt x="1286" y="1298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5" name="Google Shape;575;p32"/>
            <p:cNvGrpSpPr/>
            <p:nvPr/>
          </p:nvGrpSpPr>
          <p:grpSpPr>
            <a:xfrm flipH="1" rot="-2700000">
              <a:off x="7768769" y="4771520"/>
              <a:ext cx="182912" cy="182969"/>
              <a:chOff x="3052932" y="2641078"/>
              <a:chExt cx="616189" cy="616674"/>
            </a:xfrm>
          </p:grpSpPr>
          <p:sp>
            <p:nvSpPr>
              <p:cNvPr id="576" name="Google Shape;576;p32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2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2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0" name="Google Shape;580;p32"/>
            <p:cNvGrpSpPr/>
            <p:nvPr/>
          </p:nvGrpSpPr>
          <p:grpSpPr>
            <a:xfrm flipH="1">
              <a:off x="382032" y="77421"/>
              <a:ext cx="503917" cy="503917"/>
              <a:chOff x="320471" y="3391693"/>
              <a:chExt cx="615660" cy="615660"/>
            </a:xfrm>
          </p:grpSpPr>
          <p:sp>
            <p:nvSpPr>
              <p:cNvPr id="581" name="Google Shape;581;p32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2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2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8" name="Google Shape;588;p32"/>
            <p:cNvGrpSpPr/>
            <p:nvPr/>
          </p:nvGrpSpPr>
          <p:grpSpPr>
            <a:xfrm flipH="1" rot="-2700000">
              <a:off x="419944" y="905645"/>
              <a:ext cx="182912" cy="182969"/>
              <a:chOff x="3052932" y="2641078"/>
              <a:chExt cx="616189" cy="616674"/>
            </a:xfrm>
          </p:grpSpPr>
          <p:sp>
            <p:nvSpPr>
              <p:cNvPr id="589" name="Google Shape;589;p32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2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2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2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3" name="Google Shape;593;p32"/>
            <p:cNvGrpSpPr/>
            <p:nvPr/>
          </p:nvGrpSpPr>
          <p:grpSpPr>
            <a:xfrm flipH="1" rot="-2700000">
              <a:off x="1226444" y="279920"/>
              <a:ext cx="182912" cy="182969"/>
              <a:chOff x="3052932" y="2641078"/>
              <a:chExt cx="616189" cy="616674"/>
            </a:xfrm>
          </p:grpSpPr>
          <p:sp>
            <p:nvSpPr>
              <p:cNvPr id="594" name="Google Shape;594;p32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2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2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2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8" name="Google Shape;598;p32"/>
            <p:cNvGrpSpPr/>
            <p:nvPr/>
          </p:nvGrpSpPr>
          <p:grpSpPr>
            <a:xfrm flipH="1">
              <a:off x="8405282" y="-200679"/>
              <a:ext cx="503917" cy="503917"/>
              <a:chOff x="320471" y="3391693"/>
              <a:chExt cx="615660" cy="615660"/>
            </a:xfrm>
          </p:grpSpPr>
          <p:sp>
            <p:nvSpPr>
              <p:cNvPr id="599" name="Google Shape;599;p32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6" name="Google Shape;606;p32"/>
            <p:cNvGrpSpPr/>
            <p:nvPr/>
          </p:nvGrpSpPr>
          <p:grpSpPr>
            <a:xfrm flipH="1" rot="-2700000">
              <a:off x="392119" y="4305470"/>
              <a:ext cx="182912" cy="182969"/>
              <a:chOff x="3052932" y="2641078"/>
              <a:chExt cx="616189" cy="616674"/>
            </a:xfrm>
          </p:grpSpPr>
          <p:sp>
            <p:nvSpPr>
              <p:cNvPr id="607" name="Google Shape;607;p32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2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33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-44325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sp>
        <p:nvSpPr>
          <p:cNvPr id="613" name="Google Shape;613;p33"/>
          <p:cNvSpPr txBox="1"/>
          <p:nvPr>
            <p:ph type="ctrTitle"/>
          </p:nvPr>
        </p:nvSpPr>
        <p:spPr>
          <a:xfrm>
            <a:off x="2382250" y="833975"/>
            <a:ext cx="43794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4" name="Google Shape;614;p33"/>
          <p:cNvSpPr txBox="1"/>
          <p:nvPr>
            <p:ph idx="1" type="subTitle"/>
          </p:nvPr>
        </p:nvSpPr>
        <p:spPr>
          <a:xfrm>
            <a:off x="2382350" y="2027175"/>
            <a:ext cx="43794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15" name="Google Shape;615;p33"/>
          <p:cNvSpPr txBox="1"/>
          <p:nvPr/>
        </p:nvSpPr>
        <p:spPr>
          <a:xfrm>
            <a:off x="2769300" y="3197475"/>
            <a:ext cx="3605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16" name="Google Shape;616;p33"/>
          <p:cNvGrpSpPr/>
          <p:nvPr/>
        </p:nvGrpSpPr>
        <p:grpSpPr>
          <a:xfrm>
            <a:off x="-544874" y="120146"/>
            <a:ext cx="9918584" cy="5227864"/>
            <a:chOff x="-544874" y="120146"/>
            <a:chExt cx="9918584" cy="5227864"/>
          </a:xfrm>
        </p:grpSpPr>
        <p:grpSp>
          <p:nvGrpSpPr>
            <p:cNvPr id="617" name="Google Shape;617;p33"/>
            <p:cNvGrpSpPr/>
            <p:nvPr/>
          </p:nvGrpSpPr>
          <p:grpSpPr>
            <a:xfrm flipH="1" rot="-2700000">
              <a:off x="8667329" y="4111995"/>
              <a:ext cx="182912" cy="182969"/>
              <a:chOff x="3052932" y="2641078"/>
              <a:chExt cx="616189" cy="616674"/>
            </a:xfrm>
          </p:grpSpPr>
          <p:sp>
            <p:nvSpPr>
              <p:cNvPr id="618" name="Google Shape;618;p33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2" name="Google Shape;622;p33"/>
            <p:cNvSpPr/>
            <p:nvPr/>
          </p:nvSpPr>
          <p:spPr>
            <a:xfrm flipH="1">
              <a:off x="7653428" y="593657"/>
              <a:ext cx="1063188" cy="303661"/>
            </a:xfrm>
            <a:custGeom>
              <a:rect b="b" l="l" r="r" t="t"/>
              <a:pathLst>
                <a:path extrusionOk="0" h="6883" w="24099">
                  <a:moveTo>
                    <a:pt x="6883" y="1"/>
                  </a:moveTo>
                  <a:lnTo>
                    <a:pt x="6883" y="1715"/>
                  </a:lnTo>
                  <a:lnTo>
                    <a:pt x="5168" y="1715"/>
                  </a:lnTo>
                  <a:lnTo>
                    <a:pt x="5168" y="3441"/>
                  </a:lnTo>
                  <a:lnTo>
                    <a:pt x="3442" y="3441"/>
                  </a:lnTo>
                  <a:lnTo>
                    <a:pt x="3442" y="5156"/>
                  </a:lnTo>
                  <a:lnTo>
                    <a:pt x="1" y="5156"/>
                  </a:lnTo>
                  <a:lnTo>
                    <a:pt x="1" y="6882"/>
                  </a:lnTo>
                  <a:lnTo>
                    <a:pt x="12050" y="6882"/>
                  </a:lnTo>
                  <a:lnTo>
                    <a:pt x="12050" y="5156"/>
                  </a:lnTo>
                  <a:lnTo>
                    <a:pt x="13764" y="5156"/>
                  </a:lnTo>
                  <a:lnTo>
                    <a:pt x="13764" y="6882"/>
                  </a:lnTo>
                  <a:lnTo>
                    <a:pt x="24099" y="6882"/>
                  </a:lnTo>
                  <a:lnTo>
                    <a:pt x="24099" y="5156"/>
                  </a:lnTo>
                  <a:lnTo>
                    <a:pt x="20658" y="5156"/>
                  </a:lnTo>
                  <a:lnTo>
                    <a:pt x="20658" y="3441"/>
                  </a:lnTo>
                  <a:lnTo>
                    <a:pt x="17217" y="3441"/>
                  </a:lnTo>
                  <a:lnTo>
                    <a:pt x="17217" y="1715"/>
                  </a:lnTo>
                  <a:lnTo>
                    <a:pt x="13764" y="1715"/>
                  </a:lnTo>
                  <a:lnTo>
                    <a:pt x="13764" y="1"/>
                  </a:lnTo>
                  <a:close/>
                </a:path>
              </a:pathLst>
            </a:custGeom>
            <a:solidFill>
              <a:srgbClr val="44F6A5">
                <a:alpha val="86880"/>
              </a:srgbClr>
            </a:solidFill>
            <a:ln>
              <a:noFill/>
            </a:ln>
            <a:effectLst>
              <a:outerShdw blurRad="85725" rotWithShape="0" algn="bl" dir="5400000" dist="57150">
                <a:schemeClr val="lt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3" name="Google Shape;623;p33"/>
            <p:cNvGrpSpPr/>
            <p:nvPr/>
          </p:nvGrpSpPr>
          <p:grpSpPr>
            <a:xfrm flipH="1">
              <a:off x="-544874" y="3356239"/>
              <a:ext cx="1090011" cy="316808"/>
              <a:chOff x="1689834" y="1191289"/>
              <a:chExt cx="1090011" cy="316808"/>
            </a:xfrm>
          </p:grpSpPr>
          <p:sp>
            <p:nvSpPr>
              <p:cNvPr id="624" name="Google Shape;624;p33"/>
              <p:cNvSpPr/>
              <p:nvPr/>
            </p:nvSpPr>
            <p:spPr>
              <a:xfrm>
                <a:off x="1689834" y="1259053"/>
                <a:ext cx="871982" cy="249043"/>
              </a:xfrm>
              <a:custGeom>
                <a:rect b="b" l="l" r="r" t="t"/>
                <a:pathLst>
                  <a:path extrusionOk="0" h="5645" w="19765">
                    <a:moveTo>
                      <a:pt x="5656" y="1"/>
                    </a:moveTo>
                    <a:lnTo>
                      <a:pt x="5656" y="1406"/>
                    </a:lnTo>
                    <a:lnTo>
                      <a:pt x="4239" y="1406"/>
                    </a:lnTo>
                    <a:lnTo>
                      <a:pt x="4239" y="2823"/>
                    </a:lnTo>
                    <a:lnTo>
                      <a:pt x="2834" y="2823"/>
                    </a:lnTo>
                    <a:lnTo>
                      <a:pt x="2834" y="4239"/>
                    </a:lnTo>
                    <a:lnTo>
                      <a:pt x="1" y="4239"/>
                    </a:lnTo>
                    <a:lnTo>
                      <a:pt x="1" y="5644"/>
                    </a:lnTo>
                    <a:lnTo>
                      <a:pt x="9883" y="5644"/>
                    </a:lnTo>
                    <a:lnTo>
                      <a:pt x="9883" y="4239"/>
                    </a:lnTo>
                    <a:lnTo>
                      <a:pt x="11300" y="4239"/>
                    </a:lnTo>
                    <a:lnTo>
                      <a:pt x="11300" y="5644"/>
                    </a:lnTo>
                    <a:lnTo>
                      <a:pt x="19765" y="5644"/>
                    </a:lnTo>
                    <a:lnTo>
                      <a:pt x="19765" y="4239"/>
                    </a:lnTo>
                    <a:lnTo>
                      <a:pt x="16943" y="4239"/>
                    </a:lnTo>
                    <a:lnTo>
                      <a:pt x="16943" y="2823"/>
                    </a:lnTo>
                    <a:lnTo>
                      <a:pt x="14121" y="2823"/>
                    </a:lnTo>
                    <a:lnTo>
                      <a:pt x="14121" y="1406"/>
                    </a:lnTo>
                    <a:lnTo>
                      <a:pt x="11300" y="1406"/>
                    </a:lnTo>
                    <a:lnTo>
                      <a:pt x="1130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2321200" y="1191289"/>
                <a:ext cx="62559" cy="62559"/>
              </a:xfrm>
              <a:custGeom>
                <a:rect b="b" l="l" r="r" t="t"/>
                <a:pathLst>
                  <a:path extrusionOk="0" h="1418" w="1418">
                    <a:moveTo>
                      <a:pt x="1" y="1"/>
                    </a:moveTo>
                    <a:lnTo>
                      <a:pt x="1" y="1418"/>
                    </a:lnTo>
                    <a:lnTo>
                      <a:pt x="1418" y="141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2593316" y="1321038"/>
                <a:ext cx="186529" cy="62559"/>
              </a:xfrm>
              <a:custGeom>
                <a:rect b="b" l="l" r="r" t="t"/>
                <a:pathLst>
                  <a:path extrusionOk="0" h="1418" w="4228">
                    <a:moveTo>
                      <a:pt x="0" y="1"/>
                    </a:moveTo>
                    <a:lnTo>
                      <a:pt x="0" y="1418"/>
                    </a:lnTo>
                    <a:lnTo>
                      <a:pt x="4227" y="1418"/>
                    </a:lnTo>
                    <a:lnTo>
                      <a:pt x="422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7" name="Google Shape;627;p33"/>
            <p:cNvGrpSpPr/>
            <p:nvPr/>
          </p:nvGrpSpPr>
          <p:grpSpPr>
            <a:xfrm flipH="1">
              <a:off x="1090542" y="234538"/>
              <a:ext cx="978694" cy="425409"/>
              <a:chOff x="1624187" y="402335"/>
              <a:chExt cx="1210805" cy="526366"/>
            </a:xfrm>
          </p:grpSpPr>
          <p:sp>
            <p:nvSpPr>
              <p:cNvPr id="628" name="Google Shape;628;p33"/>
              <p:cNvSpPr/>
              <p:nvPr/>
            </p:nvSpPr>
            <p:spPr>
              <a:xfrm>
                <a:off x="1624187" y="402335"/>
                <a:ext cx="1210805" cy="368249"/>
              </a:xfrm>
              <a:custGeom>
                <a:rect b="b" l="l" r="r" t="t"/>
                <a:pathLst>
                  <a:path extrusionOk="0" h="8347" w="27445">
                    <a:moveTo>
                      <a:pt x="9549" y="1"/>
                    </a:moveTo>
                    <a:lnTo>
                      <a:pt x="9549" y="1191"/>
                    </a:lnTo>
                    <a:lnTo>
                      <a:pt x="8359" y="1191"/>
                    </a:lnTo>
                    <a:lnTo>
                      <a:pt x="8359" y="2382"/>
                    </a:lnTo>
                    <a:lnTo>
                      <a:pt x="5965" y="2382"/>
                    </a:lnTo>
                    <a:lnTo>
                      <a:pt x="5965" y="3573"/>
                    </a:lnTo>
                    <a:lnTo>
                      <a:pt x="4775" y="3573"/>
                    </a:lnTo>
                    <a:lnTo>
                      <a:pt x="4775" y="4775"/>
                    </a:lnTo>
                    <a:lnTo>
                      <a:pt x="2394" y="4775"/>
                    </a:lnTo>
                    <a:lnTo>
                      <a:pt x="2394" y="5966"/>
                    </a:lnTo>
                    <a:lnTo>
                      <a:pt x="0" y="5966"/>
                    </a:lnTo>
                    <a:lnTo>
                      <a:pt x="0" y="7156"/>
                    </a:lnTo>
                    <a:lnTo>
                      <a:pt x="3584" y="7156"/>
                    </a:lnTo>
                    <a:lnTo>
                      <a:pt x="3584" y="8347"/>
                    </a:lnTo>
                    <a:lnTo>
                      <a:pt x="10740" y="8347"/>
                    </a:lnTo>
                    <a:lnTo>
                      <a:pt x="10740" y="7156"/>
                    </a:lnTo>
                    <a:lnTo>
                      <a:pt x="9549" y="7156"/>
                    </a:lnTo>
                    <a:lnTo>
                      <a:pt x="9549" y="5966"/>
                    </a:lnTo>
                    <a:lnTo>
                      <a:pt x="8359" y="5966"/>
                    </a:lnTo>
                    <a:lnTo>
                      <a:pt x="8359" y="4775"/>
                    </a:lnTo>
                    <a:lnTo>
                      <a:pt x="11930" y="4775"/>
                    </a:lnTo>
                    <a:lnTo>
                      <a:pt x="11930" y="5966"/>
                    </a:lnTo>
                    <a:lnTo>
                      <a:pt x="10740" y="5966"/>
                    </a:lnTo>
                    <a:lnTo>
                      <a:pt x="10740" y="7156"/>
                    </a:lnTo>
                    <a:lnTo>
                      <a:pt x="27444" y="7156"/>
                    </a:lnTo>
                    <a:lnTo>
                      <a:pt x="27444" y="5966"/>
                    </a:lnTo>
                    <a:lnTo>
                      <a:pt x="25063" y="5966"/>
                    </a:lnTo>
                    <a:lnTo>
                      <a:pt x="25063" y="4775"/>
                    </a:lnTo>
                    <a:lnTo>
                      <a:pt x="21479" y="4775"/>
                    </a:lnTo>
                    <a:lnTo>
                      <a:pt x="21479" y="3573"/>
                    </a:lnTo>
                    <a:lnTo>
                      <a:pt x="19098" y="3573"/>
                    </a:lnTo>
                    <a:lnTo>
                      <a:pt x="19098" y="2382"/>
                    </a:lnTo>
                    <a:lnTo>
                      <a:pt x="16705" y="2382"/>
                    </a:lnTo>
                    <a:lnTo>
                      <a:pt x="16705" y="1191"/>
                    </a:lnTo>
                    <a:lnTo>
                      <a:pt x="14324" y="1191"/>
                    </a:lnTo>
                    <a:lnTo>
                      <a:pt x="14324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2122141" y="876157"/>
                <a:ext cx="52588" cy="52544"/>
              </a:xfrm>
              <a:custGeom>
                <a:rect b="b" l="l" r="r" t="t"/>
                <a:pathLst>
                  <a:path extrusionOk="0" h="1191" w="1192">
                    <a:moveTo>
                      <a:pt x="0" y="0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1832731" y="402335"/>
                <a:ext cx="52544" cy="52588"/>
              </a:xfrm>
              <a:custGeom>
                <a:rect b="b" l="l" r="r" t="t"/>
                <a:pathLst>
                  <a:path extrusionOk="0" h="1192" w="1191">
                    <a:moveTo>
                      <a:pt x="0" y="1"/>
                    </a:moveTo>
                    <a:lnTo>
                      <a:pt x="0" y="1191"/>
                    </a:lnTo>
                    <a:lnTo>
                      <a:pt x="1191" y="1191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1832731" y="876157"/>
                <a:ext cx="157588" cy="52544"/>
              </a:xfrm>
              <a:custGeom>
                <a:rect b="b" l="l" r="r" t="t"/>
                <a:pathLst>
                  <a:path extrusionOk="0" h="1191" w="3572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1191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2" name="Google Shape;632;p33"/>
            <p:cNvGrpSpPr/>
            <p:nvPr/>
          </p:nvGrpSpPr>
          <p:grpSpPr>
            <a:xfrm flipH="1" rot="-2700000">
              <a:off x="1279079" y="4792145"/>
              <a:ext cx="182912" cy="182969"/>
              <a:chOff x="3052932" y="2641078"/>
              <a:chExt cx="616189" cy="616674"/>
            </a:xfrm>
          </p:grpSpPr>
          <p:sp>
            <p:nvSpPr>
              <p:cNvPr id="633" name="Google Shape;633;p33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7" name="Google Shape;637;p33"/>
            <p:cNvGrpSpPr/>
            <p:nvPr/>
          </p:nvGrpSpPr>
          <p:grpSpPr>
            <a:xfrm flipH="1" rot="-5400000">
              <a:off x="8653000" y="1169573"/>
              <a:ext cx="616127" cy="825294"/>
              <a:chOff x="409235" y="4100794"/>
              <a:chExt cx="509028" cy="681836"/>
            </a:xfrm>
          </p:grpSpPr>
          <p:sp>
            <p:nvSpPr>
              <p:cNvPr id="638" name="Google Shape;638;p33"/>
              <p:cNvSpPr/>
              <p:nvPr/>
            </p:nvSpPr>
            <p:spPr>
              <a:xfrm>
                <a:off x="409235" y="4100794"/>
                <a:ext cx="509028" cy="547895"/>
              </a:xfrm>
              <a:custGeom>
                <a:rect b="b" l="l" r="r" t="t"/>
                <a:pathLst>
                  <a:path extrusionOk="0" h="12419" w="11538">
                    <a:moveTo>
                      <a:pt x="7108" y="3549"/>
                    </a:moveTo>
                    <a:lnTo>
                      <a:pt x="7108" y="4430"/>
                    </a:lnTo>
                    <a:lnTo>
                      <a:pt x="4441" y="4430"/>
                    </a:lnTo>
                    <a:lnTo>
                      <a:pt x="4441" y="3549"/>
                    </a:lnTo>
                    <a:close/>
                    <a:moveTo>
                      <a:pt x="4441" y="6204"/>
                    </a:moveTo>
                    <a:lnTo>
                      <a:pt x="4441" y="8871"/>
                    </a:lnTo>
                    <a:lnTo>
                      <a:pt x="3560" y="8871"/>
                    </a:lnTo>
                    <a:lnTo>
                      <a:pt x="3560" y="6204"/>
                    </a:lnTo>
                    <a:close/>
                    <a:moveTo>
                      <a:pt x="7989" y="6204"/>
                    </a:moveTo>
                    <a:lnTo>
                      <a:pt x="7989" y="8871"/>
                    </a:lnTo>
                    <a:lnTo>
                      <a:pt x="7108" y="8871"/>
                    </a:lnTo>
                    <a:lnTo>
                      <a:pt x="7108" y="6204"/>
                    </a:lnTo>
                    <a:close/>
                    <a:moveTo>
                      <a:pt x="5322" y="0"/>
                    </a:moveTo>
                    <a:lnTo>
                      <a:pt x="5322" y="1774"/>
                    </a:lnTo>
                    <a:lnTo>
                      <a:pt x="4441" y="1774"/>
                    </a:lnTo>
                    <a:lnTo>
                      <a:pt x="4441" y="2656"/>
                    </a:lnTo>
                    <a:lnTo>
                      <a:pt x="3548" y="2656"/>
                    </a:lnTo>
                    <a:lnTo>
                      <a:pt x="3548" y="4430"/>
                    </a:lnTo>
                    <a:lnTo>
                      <a:pt x="2667" y="4430"/>
                    </a:lnTo>
                    <a:lnTo>
                      <a:pt x="2667" y="5323"/>
                    </a:lnTo>
                    <a:lnTo>
                      <a:pt x="1774" y="5323"/>
                    </a:lnTo>
                    <a:lnTo>
                      <a:pt x="1774" y="6204"/>
                    </a:lnTo>
                    <a:lnTo>
                      <a:pt x="893" y="6204"/>
                    </a:lnTo>
                    <a:lnTo>
                      <a:pt x="893" y="7097"/>
                    </a:lnTo>
                    <a:lnTo>
                      <a:pt x="1774" y="7097"/>
                    </a:lnTo>
                    <a:lnTo>
                      <a:pt x="1774" y="9752"/>
                    </a:lnTo>
                    <a:lnTo>
                      <a:pt x="893" y="9752"/>
                    </a:lnTo>
                    <a:lnTo>
                      <a:pt x="893" y="7097"/>
                    </a:lnTo>
                    <a:lnTo>
                      <a:pt x="0" y="7097"/>
                    </a:lnTo>
                    <a:lnTo>
                      <a:pt x="0" y="12419"/>
                    </a:lnTo>
                    <a:lnTo>
                      <a:pt x="893" y="12419"/>
                    </a:lnTo>
                    <a:lnTo>
                      <a:pt x="893" y="11526"/>
                    </a:lnTo>
                    <a:lnTo>
                      <a:pt x="1774" y="11526"/>
                    </a:lnTo>
                    <a:lnTo>
                      <a:pt x="1774" y="10645"/>
                    </a:lnTo>
                    <a:lnTo>
                      <a:pt x="2667" y="10645"/>
                    </a:lnTo>
                    <a:lnTo>
                      <a:pt x="2667" y="9752"/>
                    </a:lnTo>
                    <a:lnTo>
                      <a:pt x="3548" y="9752"/>
                    </a:lnTo>
                    <a:lnTo>
                      <a:pt x="3548" y="11526"/>
                    </a:lnTo>
                    <a:lnTo>
                      <a:pt x="4441" y="11526"/>
                    </a:lnTo>
                    <a:lnTo>
                      <a:pt x="4441" y="12347"/>
                    </a:lnTo>
                    <a:lnTo>
                      <a:pt x="7096" y="12347"/>
                    </a:lnTo>
                    <a:lnTo>
                      <a:pt x="7096" y="11526"/>
                    </a:lnTo>
                    <a:lnTo>
                      <a:pt x="7989" y="11526"/>
                    </a:lnTo>
                    <a:lnTo>
                      <a:pt x="7989" y="9752"/>
                    </a:lnTo>
                    <a:lnTo>
                      <a:pt x="8870" y="9752"/>
                    </a:lnTo>
                    <a:lnTo>
                      <a:pt x="8870" y="10645"/>
                    </a:lnTo>
                    <a:lnTo>
                      <a:pt x="9763" y="10645"/>
                    </a:lnTo>
                    <a:lnTo>
                      <a:pt x="9763" y="11526"/>
                    </a:lnTo>
                    <a:lnTo>
                      <a:pt x="10656" y="11526"/>
                    </a:lnTo>
                    <a:lnTo>
                      <a:pt x="10656" y="12419"/>
                    </a:lnTo>
                    <a:lnTo>
                      <a:pt x="11537" y="12419"/>
                    </a:lnTo>
                    <a:lnTo>
                      <a:pt x="11537" y="7097"/>
                    </a:lnTo>
                    <a:lnTo>
                      <a:pt x="10656" y="7097"/>
                    </a:lnTo>
                    <a:lnTo>
                      <a:pt x="10656" y="9752"/>
                    </a:lnTo>
                    <a:lnTo>
                      <a:pt x="9763" y="9752"/>
                    </a:lnTo>
                    <a:lnTo>
                      <a:pt x="9763" y="7097"/>
                    </a:lnTo>
                    <a:lnTo>
                      <a:pt x="10656" y="7097"/>
                    </a:lnTo>
                    <a:lnTo>
                      <a:pt x="10656" y="6204"/>
                    </a:lnTo>
                    <a:lnTo>
                      <a:pt x="9763" y="6204"/>
                    </a:lnTo>
                    <a:lnTo>
                      <a:pt x="9763" y="5323"/>
                    </a:lnTo>
                    <a:lnTo>
                      <a:pt x="8882" y="5323"/>
                    </a:lnTo>
                    <a:lnTo>
                      <a:pt x="8882" y="4430"/>
                    </a:lnTo>
                    <a:lnTo>
                      <a:pt x="7989" y="4430"/>
                    </a:lnTo>
                    <a:lnTo>
                      <a:pt x="7989" y="2656"/>
                    </a:lnTo>
                    <a:lnTo>
                      <a:pt x="7108" y="2656"/>
                    </a:lnTo>
                    <a:lnTo>
                      <a:pt x="7108" y="1774"/>
                    </a:lnTo>
                    <a:lnTo>
                      <a:pt x="6215" y="1774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605161" y="4665454"/>
                <a:ext cx="117705" cy="117176"/>
              </a:xfrm>
              <a:custGeom>
                <a:rect b="b" l="l" r="r" t="t"/>
                <a:pathLst>
                  <a:path extrusionOk="0" h="2656" w="2668">
                    <a:moveTo>
                      <a:pt x="0" y="1"/>
                    </a:moveTo>
                    <a:lnTo>
                      <a:pt x="0" y="1775"/>
                    </a:lnTo>
                    <a:lnTo>
                      <a:pt x="893" y="1775"/>
                    </a:lnTo>
                    <a:lnTo>
                      <a:pt x="893" y="2656"/>
                    </a:lnTo>
                    <a:lnTo>
                      <a:pt x="1774" y="2656"/>
                    </a:lnTo>
                    <a:lnTo>
                      <a:pt x="1774" y="1775"/>
                    </a:lnTo>
                    <a:lnTo>
                      <a:pt x="2667" y="1775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0" name="Google Shape;640;p33"/>
            <p:cNvGrpSpPr/>
            <p:nvPr/>
          </p:nvGrpSpPr>
          <p:grpSpPr>
            <a:xfrm flipH="1">
              <a:off x="207345" y="491866"/>
              <a:ext cx="552091" cy="739519"/>
              <a:chOff x="409235" y="4100794"/>
              <a:chExt cx="509028" cy="681836"/>
            </a:xfrm>
          </p:grpSpPr>
          <p:sp>
            <p:nvSpPr>
              <p:cNvPr id="641" name="Google Shape;641;p33"/>
              <p:cNvSpPr/>
              <p:nvPr/>
            </p:nvSpPr>
            <p:spPr>
              <a:xfrm>
                <a:off x="409235" y="4100794"/>
                <a:ext cx="509028" cy="547895"/>
              </a:xfrm>
              <a:custGeom>
                <a:rect b="b" l="l" r="r" t="t"/>
                <a:pathLst>
                  <a:path extrusionOk="0" h="12419" w="11538">
                    <a:moveTo>
                      <a:pt x="7108" y="3549"/>
                    </a:moveTo>
                    <a:lnTo>
                      <a:pt x="7108" y="4430"/>
                    </a:lnTo>
                    <a:lnTo>
                      <a:pt x="4441" y="4430"/>
                    </a:lnTo>
                    <a:lnTo>
                      <a:pt x="4441" y="3549"/>
                    </a:lnTo>
                    <a:close/>
                    <a:moveTo>
                      <a:pt x="4441" y="6204"/>
                    </a:moveTo>
                    <a:lnTo>
                      <a:pt x="4441" y="8871"/>
                    </a:lnTo>
                    <a:lnTo>
                      <a:pt x="3560" y="8871"/>
                    </a:lnTo>
                    <a:lnTo>
                      <a:pt x="3560" y="6204"/>
                    </a:lnTo>
                    <a:close/>
                    <a:moveTo>
                      <a:pt x="7989" y="6204"/>
                    </a:moveTo>
                    <a:lnTo>
                      <a:pt x="7989" y="8871"/>
                    </a:lnTo>
                    <a:lnTo>
                      <a:pt x="7108" y="8871"/>
                    </a:lnTo>
                    <a:lnTo>
                      <a:pt x="7108" y="6204"/>
                    </a:lnTo>
                    <a:close/>
                    <a:moveTo>
                      <a:pt x="5322" y="0"/>
                    </a:moveTo>
                    <a:lnTo>
                      <a:pt x="5322" y="1774"/>
                    </a:lnTo>
                    <a:lnTo>
                      <a:pt x="4441" y="1774"/>
                    </a:lnTo>
                    <a:lnTo>
                      <a:pt x="4441" y="2656"/>
                    </a:lnTo>
                    <a:lnTo>
                      <a:pt x="3548" y="2656"/>
                    </a:lnTo>
                    <a:lnTo>
                      <a:pt x="3548" y="4430"/>
                    </a:lnTo>
                    <a:lnTo>
                      <a:pt x="2667" y="4430"/>
                    </a:lnTo>
                    <a:lnTo>
                      <a:pt x="2667" y="5323"/>
                    </a:lnTo>
                    <a:lnTo>
                      <a:pt x="1774" y="5323"/>
                    </a:lnTo>
                    <a:lnTo>
                      <a:pt x="1774" y="6204"/>
                    </a:lnTo>
                    <a:lnTo>
                      <a:pt x="893" y="6204"/>
                    </a:lnTo>
                    <a:lnTo>
                      <a:pt x="893" y="7097"/>
                    </a:lnTo>
                    <a:lnTo>
                      <a:pt x="1774" y="7097"/>
                    </a:lnTo>
                    <a:lnTo>
                      <a:pt x="1774" y="9752"/>
                    </a:lnTo>
                    <a:lnTo>
                      <a:pt x="893" y="9752"/>
                    </a:lnTo>
                    <a:lnTo>
                      <a:pt x="893" y="7097"/>
                    </a:lnTo>
                    <a:lnTo>
                      <a:pt x="0" y="7097"/>
                    </a:lnTo>
                    <a:lnTo>
                      <a:pt x="0" y="12419"/>
                    </a:lnTo>
                    <a:lnTo>
                      <a:pt x="893" y="12419"/>
                    </a:lnTo>
                    <a:lnTo>
                      <a:pt x="893" y="11526"/>
                    </a:lnTo>
                    <a:lnTo>
                      <a:pt x="1774" y="11526"/>
                    </a:lnTo>
                    <a:lnTo>
                      <a:pt x="1774" y="10645"/>
                    </a:lnTo>
                    <a:lnTo>
                      <a:pt x="2667" y="10645"/>
                    </a:lnTo>
                    <a:lnTo>
                      <a:pt x="2667" y="9752"/>
                    </a:lnTo>
                    <a:lnTo>
                      <a:pt x="3548" y="9752"/>
                    </a:lnTo>
                    <a:lnTo>
                      <a:pt x="3548" y="11526"/>
                    </a:lnTo>
                    <a:lnTo>
                      <a:pt x="4441" y="11526"/>
                    </a:lnTo>
                    <a:lnTo>
                      <a:pt x="4441" y="12347"/>
                    </a:lnTo>
                    <a:lnTo>
                      <a:pt x="7096" y="12347"/>
                    </a:lnTo>
                    <a:lnTo>
                      <a:pt x="7096" y="11526"/>
                    </a:lnTo>
                    <a:lnTo>
                      <a:pt x="7989" y="11526"/>
                    </a:lnTo>
                    <a:lnTo>
                      <a:pt x="7989" y="9752"/>
                    </a:lnTo>
                    <a:lnTo>
                      <a:pt x="8870" y="9752"/>
                    </a:lnTo>
                    <a:lnTo>
                      <a:pt x="8870" y="10645"/>
                    </a:lnTo>
                    <a:lnTo>
                      <a:pt x="9763" y="10645"/>
                    </a:lnTo>
                    <a:lnTo>
                      <a:pt x="9763" y="11526"/>
                    </a:lnTo>
                    <a:lnTo>
                      <a:pt x="10656" y="11526"/>
                    </a:lnTo>
                    <a:lnTo>
                      <a:pt x="10656" y="12419"/>
                    </a:lnTo>
                    <a:lnTo>
                      <a:pt x="11537" y="12419"/>
                    </a:lnTo>
                    <a:lnTo>
                      <a:pt x="11537" y="7097"/>
                    </a:lnTo>
                    <a:lnTo>
                      <a:pt x="10656" y="7097"/>
                    </a:lnTo>
                    <a:lnTo>
                      <a:pt x="10656" y="9752"/>
                    </a:lnTo>
                    <a:lnTo>
                      <a:pt x="9763" y="9752"/>
                    </a:lnTo>
                    <a:lnTo>
                      <a:pt x="9763" y="7097"/>
                    </a:lnTo>
                    <a:lnTo>
                      <a:pt x="10656" y="7097"/>
                    </a:lnTo>
                    <a:lnTo>
                      <a:pt x="10656" y="6204"/>
                    </a:lnTo>
                    <a:lnTo>
                      <a:pt x="9763" y="6204"/>
                    </a:lnTo>
                    <a:lnTo>
                      <a:pt x="9763" y="5323"/>
                    </a:lnTo>
                    <a:lnTo>
                      <a:pt x="8882" y="5323"/>
                    </a:lnTo>
                    <a:lnTo>
                      <a:pt x="8882" y="4430"/>
                    </a:lnTo>
                    <a:lnTo>
                      <a:pt x="7989" y="4430"/>
                    </a:lnTo>
                    <a:lnTo>
                      <a:pt x="7989" y="2656"/>
                    </a:lnTo>
                    <a:lnTo>
                      <a:pt x="7108" y="2656"/>
                    </a:lnTo>
                    <a:lnTo>
                      <a:pt x="7108" y="1774"/>
                    </a:lnTo>
                    <a:lnTo>
                      <a:pt x="6215" y="1774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605161" y="4665454"/>
                <a:ext cx="117705" cy="117176"/>
              </a:xfrm>
              <a:custGeom>
                <a:rect b="b" l="l" r="r" t="t"/>
                <a:pathLst>
                  <a:path extrusionOk="0" h="2656" w="2668">
                    <a:moveTo>
                      <a:pt x="0" y="1"/>
                    </a:moveTo>
                    <a:lnTo>
                      <a:pt x="0" y="1775"/>
                    </a:lnTo>
                    <a:lnTo>
                      <a:pt x="893" y="1775"/>
                    </a:lnTo>
                    <a:lnTo>
                      <a:pt x="893" y="2656"/>
                    </a:lnTo>
                    <a:lnTo>
                      <a:pt x="1774" y="2656"/>
                    </a:lnTo>
                    <a:lnTo>
                      <a:pt x="1774" y="1775"/>
                    </a:lnTo>
                    <a:lnTo>
                      <a:pt x="2667" y="1775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3" name="Google Shape;643;p33"/>
            <p:cNvGrpSpPr/>
            <p:nvPr/>
          </p:nvGrpSpPr>
          <p:grpSpPr>
            <a:xfrm>
              <a:off x="208786" y="3931759"/>
              <a:ext cx="694080" cy="949321"/>
              <a:chOff x="3039785" y="4130220"/>
              <a:chExt cx="476998" cy="652410"/>
            </a:xfrm>
          </p:grpSpPr>
          <p:sp>
            <p:nvSpPr>
              <p:cNvPr id="644" name="Google Shape;644;p33"/>
              <p:cNvSpPr/>
              <p:nvPr/>
            </p:nvSpPr>
            <p:spPr>
              <a:xfrm>
                <a:off x="3348652" y="4698542"/>
                <a:ext cx="42088" cy="42088"/>
              </a:xfrm>
              <a:custGeom>
                <a:rect b="b" l="l" r="r" t="t"/>
                <a:pathLst>
                  <a:path extrusionOk="0" h="954" w="954">
                    <a:moveTo>
                      <a:pt x="1" y="1"/>
                    </a:moveTo>
                    <a:lnTo>
                      <a:pt x="1" y="953"/>
                    </a:lnTo>
                    <a:lnTo>
                      <a:pt x="953" y="953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3062374" y="4656542"/>
                <a:ext cx="42088" cy="84088"/>
              </a:xfrm>
              <a:custGeom>
                <a:rect b="b" l="l" r="r" t="t"/>
                <a:pathLst>
                  <a:path extrusionOk="0" h="1906" w="954">
                    <a:moveTo>
                      <a:pt x="1" y="0"/>
                    </a:moveTo>
                    <a:lnTo>
                      <a:pt x="1" y="1905"/>
                    </a:lnTo>
                    <a:lnTo>
                      <a:pt x="953" y="1905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3104418" y="4614498"/>
                <a:ext cx="42044" cy="42088"/>
              </a:xfrm>
              <a:custGeom>
                <a:rect b="b" l="l" r="r" t="t"/>
                <a:pathLst>
                  <a:path extrusionOk="0" h="954" w="953">
                    <a:moveTo>
                      <a:pt x="0" y="1"/>
                    </a:moveTo>
                    <a:lnTo>
                      <a:pt x="0" y="953"/>
                    </a:lnTo>
                    <a:lnTo>
                      <a:pt x="953" y="953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3188991" y="4656542"/>
                <a:ext cx="42044" cy="84088"/>
              </a:xfrm>
              <a:custGeom>
                <a:rect b="b" l="l" r="r" t="t"/>
                <a:pathLst>
                  <a:path extrusionOk="0" h="1906" w="953">
                    <a:moveTo>
                      <a:pt x="0" y="0"/>
                    </a:moveTo>
                    <a:lnTo>
                      <a:pt x="0" y="1905"/>
                    </a:lnTo>
                    <a:lnTo>
                      <a:pt x="953" y="1905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3334490" y="4361837"/>
                <a:ext cx="126088" cy="126132"/>
              </a:xfrm>
              <a:custGeom>
                <a:rect b="b" l="l" r="r" t="t"/>
                <a:pathLst>
                  <a:path extrusionOk="0" h="2859" w="2858">
                    <a:moveTo>
                      <a:pt x="953" y="1"/>
                    </a:moveTo>
                    <a:lnTo>
                      <a:pt x="953" y="953"/>
                    </a:lnTo>
                    <a:lnTo>
                      <a:pt x="0" y="953"/>
                    </a:lnTo>
                    <a:lnTo>
                      <a:pt x="0" y="2858"/>
                    </a:lnTo>
                    <a:lnTo>
                      <a:pt x="953" y="2858"/>
                    </a:lnTo>
                    <a:lnTo>
                      <a:pt x="953" y="1906"/>
                    </a:lnTo>
                    <a:lnTo>
                      <a:pt x="1917" y="1906"/>
                    </a:lnTo>
                    <a:lnTo>
                      <a:pt x="1917" y="953"/>
                    </a:lnTo>
                    <a:lnTo>
                      <a:pt x="2858" y="953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3390696" y="4740586"/>
                <a:ext cx="84088" cy="42044"/>
              </a:xfrm>
              <a:custGeom>
                <a:rect b="b" l="l" r="r" t="t"/>
                <a:pathLst>
                  <a:path extrusionOk="0" h="953" w="1906">
                    <a:moveTo>
                      <a:pt x="0" y="0"/>
                    </a:moveTo>
                    <a:lnTo>
                      <a:pt x="0" y="953"/>
                    </a:lnTo>
                    <a:lnTo>
                      <a:pt x="1905" y="953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3039785" y="4130220"/>
                <a:ext cx="476998" cy="610410"/>
              </a:xfrm>
              <a:custGeom>
                <a:rect b="b" l="l" r="r" t="t"/>
                <a:pathLst>
                  <a:path extrusionOk="0" h="13836" w="10812">
                    <a:moveTo>
                      <a:pt x="4775" y="7632"/>
                    </a:moveTo>
                    <a:lnTo>
                      <a:pt x="4775" y="9537"/>
                    </a:lnTo>
                    <a:lnTo>
                      <a:pt x="3823" y="9537"/>
                    </a:lnTo>
                    <a:lnTo>
                      <a:pt x="3823" y="7632"/>
                    </a:lnTo>
                    <a:close/>
                    <a:moveTo>
                      <a:pt x="1918" y="0"/>
                    </a:moveTo>
                    <a:lnTo>
                      <a:pt x="1918" y="1905"/>
                    </a:lnTo>
                    <a:lnTo>
                      <a:pt x="2870" y="1905"/>
                    </a:lnTo>
                    <a:lnTo>
                      <a:pt x="2870" y="4775"/>
                    </a:lnTo>
                    <a:lnTo>
                      <a:pt x="1918" y="4775"/>
                    </a:lnTo>
                    <a:lnTo>
                      <a:pt x="1918" y="1905"/>
                    </a:lnTo>
                    <a:lnTo>
                      <a:pt x="1" y="1905"/>
                    </a:lnTo>
                    <a:lnTo>
                      <a:pt x="1" y="3822"/>
                    </a:lnTo>
                    <a:lnTo>
                      <a:pt x="953" y="3822"/>
                    </a:lnTo>
                    <a:lnTo>
                      <a:pt x="953" y="9537"/>
                    </a:lnTo>
                    <a:lnTo>
                      <a:pt x="2418" y="9537"/>
                    </a:lnTo>
                    <a:lnTo>
                      <a:pt x="2418" y="10978"/>
                    </a:lnTo>
                    <a:lnTo>
                      <a:pt x="4335" y="10978"/>
                    </a:lnTo>
                    <a:lnTo>
                      <a:pt x="4335" y="11930"/>
                    </a:lnTo>
                    <a:lnTo>
                      <a:pt x="5287" y="11930"/>
                    </a:lnTo>
                    <a:lnTo>
                      <a:pt x="5287" y="10978"/>
                    </a:lnTo>
                    <a:lnTo>
                      <a:pt x="7954" y="10978"/>
                    </a:lnTo>
                    <a:lnTo>
                      <a:pt x="7954" y="11930"/>
                    </a:lnTo>
                    <a:lnTo>
                      <a:pt x="8907" y="11930"/>
                    </a:lnTo>
                    <a:lnTo>
                      <a:pt x="8907" y="12883"/>
                    </a:lnTo>
                    <a:lnTo>
                      <a:pt x="9859" y="12883"/>
                    </a:lnTo>
                    <a:lnTo>
                      <a:pt x="9859" y="13835"/>
                    </a:lnTo>
                    <a:lnTo>
                      <a:pt x="10812" y="13835"/>
                    </a:lnTo>
                    <a:lnTo>
                      <a:pt x="10812" y="11930"/>
                    </a:lnTo>
                    <a:lnTo>
                      <a:pt x="9859" y="11930"/>
                    </a:lnTo>
                    <a:lnTo>
                      <a:pt x="9859" y="10013"/>
                    </a:lnTo>
                    <a:lnTo>
                      <a:pt x="9038" y="10013"/>
                    </a:lnTo>
                    <a:lnTo>
                      <a:pt x="9038" y="8108"/>
                    </a:lnTo>
                    <a:lnTo>
                      <a:pt x="5728" y="8108"/>
                    </a:lnTo>
                    <a:lnTo>
                      <a:pt x="5728" y="3822"/>
                    </a:lnTo>
                    <a:lnTo>
                      <a:pt x="6680" y="3822"/>
                    </a:lnTo>
                    <a:lnTo>
                      <a:pt x="6680" y="1905"/>
                    </a:lnTo>
                    <a:lnTo>
                      <a:pt x="4775" y="1905"/>
                    </a:lnTo>
                    <a:lnTo>
                      <a:pt x="4775" y="4775"/>
                    </a:lnTo>
                    <a:lnTo>
                      <a:pt x="3823" y="4775"/>
                    </a:lnTo>
                    <a:lnTo>
                      <a:pt x="3823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1" name="Google Shape;651;p33"/>
            <p:cNvGrpSpPr/>
            <p:nvPr/>
          </p:nvGrpSpPr>
          <p:grpSpPr>
            <a:xfrm>
              <a:off x="8716630" y="120146"/>
              <a:ext cx="258725" cy="258927"/>
              <a:chOff x="1673025" y="3369590"/>
              <a:chExt cx="677645" cy="678174"/>
            </a:xfrm>
          </p:grpSpPr>
          <p:sp>
            <p:nvSpPr>
              <p:cNvPr id="652" name="Google Shape;652;p33"/>
              <p:cNvSpPr/>
              <p:nvPr/>
            </p:nvSpPr>
            <p:spPr>
              <a:xfrm>
                <a:off x="1673025" y="3369590"/>
                <a:ext cx="677645" cy="452337"/>
              </a:xfrm>
              <a:custGeom>
                <a:rect b="b" l="l" r="r" t="t"/>
                <a:pathLst>
                  <a:path extrusionOk="0" h="10253" w="15360">
                    <a:moveTo>
                      <a:pt x="5120" y="1"/>
                    </a:moveTo>
                    <a:lnTo>
                      <a:pt x="5120" y="2561"/>
                    </a:lnTo>
                    <a:lnTo>
                      <a:pt x="2560" y="2561"/>
                    </a:lnTo>
                    <a:lnTo>
                      <a:pt x="2560" y="5121"/>
                    </a:lnTo>
                    <a:lnTo>
                      <a:pt x="1" y="5121"/>
                    </a:lnTo>
                    <a:lnTo>
                      <a:pt x="1" y="10252"/>
                    </a:lnTo>
                    <a:lnTo>
                      <a:pt x="5120" y="10252"/>
                    </a:lnTo>
                    <a:lnTo>
                      <a:pt x="5120" y="5121"/>
                    </a:lnTo>
                    <a:lnTo>
                      <a:pt x="10240" y="5121"/>
                    </a:lnTo>
                    <a:lnTo>
                      <a:pt x="10240" y="10252"/>
                    </a:lnTo>
                    <a:lnTo>
                      <a:pt x="15360" y="10252"/>
                    </a:lnTo>
                    <a:lnTo>
                      <a:pt x="15360" y="5121"/>
                    </a:lnTo>
                    <a:lnTo>
                      <a:pt x="12800" y="5121"/>
                    </a:lnTo>
                    <a:lnTo>
                      <a:pt x="12800" y="2561"/>
                    </a:lnTo>
                    <a:lnTo>
                      <a:pt x="10240" y="2561"/>
                    </a:lnTo>
                    <a:lnTo>
                      <a:pt x="1024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3"/>
              <p:cNvSpPr/>
              <p:nvPr/>
            </p:nvSpPr>
            <p:spPr>
              <a:xfrm>
                <a:off x="1785966" y="3821883"/>
                <a:ext cx="451763" cy="225882"/>
              </a:xfrm>
              <a:custGeom>
                <a:rect b="b" l="l" r="r" t="t"/>
                <a:pathLst>
                  <a:path extrusionOk="0" h="5120" w="10240">
                    <a:moveTo>
                      <a:pt x="0" y="0"/>
                    </a:moveTo>
                    <a:lnTo>
                      <a:pt x="0" y="2560"/>
                    </a:lnTo>
                    <a:lnTo>
                      <a:pt x="2560" y="2560"/>
                    </a:lnTo>
                    <a:lnTo>
                      <a:pt x="2560" y="5120"/>
                    </a:lnTo>
                    <a:lnTo>
                      <a:pt x="7680" y="5120"/>
                    </a:lnTo>
                    <a:lnTo>
                      <a:pt x="7680" y="2560"/>
                    </a:lnTo>
                    <a:lnTo>
                      <a:pt x="10240" y="2560"/>
                    </a:lnTo>
                    <a:lnTo>
                      <a:pt x="1024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3"/>
              <p:cNvSpPr/>
              <p:nvPr/>
            </p:nvSpPr>
            <p:spPr>
              <a:xfrm>
                <a:off x="1673025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0" y="2561"/>
                    </a:ln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2237685" y="3369590"/>
                <a:ext cx="112985" cy="112985"/>
              </a:xfrm>
              <a:custGeom>
                <a:rect b="b" l="l" r="r" t="t"/>
                <a:pathLst>
                  <a:path extrusionOk="0" h="2561" w="2561">
                    <a:moveTo>
                      <a:pt x="1" y="1"/>
                    </a:moveTo>
                    <a:lnTo>
                      <a:pt x="1" y="2561"/>
                    </a:lnTo>
                    <a:lnTo>
                      <a:pt x="2561" y="2561"/>
                    </a:lnTo>
                    <a:lnTo>
                      <a:pt x="256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3"/>
              <p:cNvSpPr/>
              <p:nvPr/>
            </p:nvSpPr>
            <p:spPr>
              <a:xfrm>
                <a:off x="1673025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0" y="2560"/>
                    </a:lnTo>
                    <a:lnTo>
                      <a:pt x="2560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2237685" y="3934824"/>
                <a:ext cx="112985" cy="112941"/>
              </a:xfrm>
              <a:custGeom>
                <a:rect b="b" l="l" r="r" t="t"/>
                <a:pathLst>
                  <a:path extrusionOk="0" h="2560" w="2561">
                    <a:moveTo>
                      <a:pt x="1" y="0"/>
                    </a:moveTo>
                    <a:lnTo>
                      <a:pt x="1" y="2560"/>
                    </a:lnTo>
                    <a:lnTo>
                      <a:pt x="2561" y="2560"/>
                    </a:lnTo>
                    <a:lnTo>
                      <a:pt x="256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33"/>
            <p:cNvGrpSpPr/>
            <p:nvPr/>
          </p:nvGrpSpPr>
          <p:grpSpPr>
            <a:xfrm flipH="1">
              <a:off x="8152858" y="4608491"/>
              <a:ext cx="552091" cy="739519"/>
              <a:chOff x="409235" y="4100794"/>
              <a:chExt cx="509028" cy="681836"/>
            </a:xfrm>
          </p:grpSpPr>
          <p:sp>
            <p:nvSpPr>
              <p:cNvPr id="659" name="Google Shape;659;p33"/>
              <p:cNvSpPr/>
              <p:nvPr/>
            </p:nvSpPr>
            <p:spPr>
              <a:xfrm>
                <a:off x="409235" y="4100794"/>
                <a:ext cx="509028" cy="547895"/>
              </a:xfrm>
              <a:custGeom>
                <a:rect b="b" l="l" r="r" t="t"/>
                <a:pathLst>
                  <a:path extrusionOk="0" h="12419" w="11538">
                    <a:moveTo>
                      <a:pt x="7108" y="3549"/>
                    </a:moveTo>
                    <a:lnTo>
                      <a:pt x="7108" y="4430"/>
                    </a:lnTo>
                    <a:lnTo>
                      <a:pt x="4441" y="4430"/>
                    </a:lnTo>
                    <a:lnTo>
                      <a:pt x="4441" y="3549"/>
                    </a:lnTo>
                    <a:close/>
                    <a:moveTo>
                      <a:pt x="4441" y="6204"/>
                    </a:moveTo>
                    <a:lnTo>
                      <a:pt x="4441" y="8871"/>
                    </a:lnTo>
                    <a:lnTo>
                      <a:pt x="3560" y="8871"/>
                    </a:lnTo>
                    <a:lnTo>
                      <a:pt x="3560" y="6204"/>
                    </a:lnTo>
                    <a:close/>
                    <a:moveTo>
                      <a:pt x="7989" y="6204"/>
                    </a:moveTo>
                    <a:lnTo>
                      <a:pt x="7989" y="8871"/>
                    </a:lnTo>
                    <a:lnTo>
                      <a:pt x="7108" y="8871"/>
                    </a:lnTo>
                    <a:lnTo>
                      <a:pt x="7108" y="6204"/>
                    </a:lnTo>
                    <a:close/>
                    <a:moveTo>
                      <a:pt x="5322" y="0"/>
                    </a:moveTo>
                    <a:lnTo>
                      <a:pt x="5322" y="1774"/>
                    </a:lnTo>
                    <a:lnTo>
                      <a:pt x="4441" y="1774"/>
                    </a:lnTo>
                    <a:lnTo>
                      <a:pt x="4441" y="2656"/>
                    </a:lnTo>
                    <a:lnTo>
                      <a:pt x="3548" y="2656"/>
                    </a:lnTo>
                    <a:lnTo>
                      <a:pt x="3548" y="4430"/>
                    </a:lnTo>
                    <a:lnTo>
                      <a:pt x="2667" y="4430"/>
                    </a:lnTo>
                    <a:lnTo>
                      <a:pt x="2667" y="5323"/>
                    </a:lnTo>
                    <a:lnTo>
                      <a:pt x="1774" y="5323"/>
                    </a:lnTo>
                    <a:lnTo>
                      <a:pt x="1774" y="6204"/>
                    </a:lnTo>
                    <a:lnTo>
                      <a:pt x="893" y="6204"/>
                    </a:lnTo>
                    <a:lnTo>
                      <a:pt x="893" y="7097"/>
                    </a:lnTo>
                    <a:lnTo>
                      <a:pt x="1774" y="7097"/>
                    </a:lnTo>
                    <a:lnTo>
                      <a:pt x="1774" y="9752"/>
                    </a:lnTo>
                    <a:lnTo>
                      <a:pt x="893" y="9752"/>
                    </a:lnTo>
                    <a:lnTo>
                      <a:pt x="893" y="7097"/>
                    </a:lnTo>
                    <a:lnTo>
                      <a:pt x="0" y="7097"/>
                    </a:lnTo>
                    <a:lnTo>
                      <a:pt x="0" y="12419"/>
                    </a:lnTo>
                    <a:lnTo>
                      <a:pt x="893" y="12419"/>
                    </a:lnTo>
                    <a:lnTo>
                      <a:pt x="893" y="11526"/>
                    </a:lnTo>
                    <a:lnTo>
                      <a:pt x="1774" y="11526"/>
                    </a:lnTo>
                    <a:lnTo>
                      <a:pt x="1774" y="10645"/>
                    </a:lnTo>
                    <a:lnTo>
                      <a:pt x="2667" y="10645"/>
                    </a:lnTo>
                    <a:lnTo>
                      <a:pt x="2667" y="9752"/>
                    </a:lnTo>
                    <a:lnTo>
                      <a:pt x="3548" y="9752"/>
                    </a:lnTo>
                    <a:lnTo>
                      <a:pt x="3548" y="11526"/>
                    </a:lnTo>
                    <a:lnTo>
                      <a:pt x="4441" y="11526"/>
                    </a:lnTo>
                    <a:lnTo>
                      <a:pt x="4441" y="12347"/>
                    </a:lnTo>
                    <a:lnTo>
                      <a:pt x="7096" y="12347"/>
                    </a:lnTo>
                    <a:lnTo>
                      <a:pt x="7096" y="11526"/>
                    </a:lnTo>
                    <a:lnTo>
                      <a:pt x="7989" y="11526"/>
                    </a:lnTo>
                    <a:lnTo>
                      <a:pt x="7989" y="9752"/>
                    </a:lnTo>
                    <a:lnTo>
                      <a:pt x="8870" y="9752"/>
                    </a:lnTo>
                    <a:lnTo>
                      <a:pt x="8870" y="10645"/>
                    </a:lnTo>
                    <a:lnTo>
                      <a:pt x="9763" y="10645"/>
                    </a:lnTo>
                    <a:lnTo>
                      <a:pt x="9763" y="11526"/>
                    </a:lnTo>
                    <a:lnTo>
                      <a:pt x="10656" y="11526"/>
                    </a:lnTo>
                    <a:lnTo>
                      <a:pt x="10656" y="12419"/>
                    </a:lnTo>
                    <a:lnTo>
                      <a:pt x="11537" y="12419"/>
                    </a:lnTo>
                    <a:lnTo>
                      <a:pt x="11537" y="7097"/>
                    </a:lnTo>
                    <a:lnTo>
                      <a:pt x="10656" y="7097"/>
                    </a:lnTo>
                    <a:lnTo>
                      <a:pt x="10656" y="9752"/>
                    </a:lnTo>
                    <a:lnTo>
                      <a:pt x="9763" y="9752"/>
                    </a:lnTo>
                    <a:lnTo>
                      <a:pt x="9763" y="7097"/>
                    </a:lnTo>
                    <a:lnTo>
                      <a:pt x="10656" y="7097"/>
                    </a:lnTo>
                    <a:lnTo>
                      <a:pt x="10656" y="6204"/>
                    </a:lnTo>
                    <a:lnTo>
                      <a:pt x="9763" y="6204"/>
                    </a:lnTo>
                    <a:lnTo>
                      <a:pt x="9763" y="5323"/>
                    </a:lnTo>
                    <a:lnTo>
                      <a:pt x="8882" y="5323"/>
                    </a:lnTo>
                    <a:lnTo>
                      <a:pt x="8882" y="4430"/>
                    </a:lnTo>
                    <a:lnTo>
                      <a:pt x="7989" y="4430"/>
                    </a:lnTo>
                    <a:lnTo>
                      <a:pt x="7989" y="2656"/>
                    </a:lnTo>
                    <a:lnTo>
                      <a:pt x="7108" y="2656"/>
                    </a:lnTo>
                    <a:lnTo>
                      <a:pt x="7108" y="1774"/>
                    </a:lnTo>
                    <a:lnTo>
                      <a:pt x="6215" y="1774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605161" y="4665454"/>
                <a:ext cx="117705" cy="117176"/>
              </a:xfrm>
              <a:custGeom>
                <a:rect b="b" l="l" r="r" t="t"/>
                <a:pathLst>
                  <a:path extrusionOk="0" h="2656" w="2668">
                    <a:moveTo>
                      <a:pt x="0" y="1"/>
                    </a:moveTo>
                    <a:lnTo>
                      <a:pt x="0" y="1775"/>
                    </a:lnTo>
                    <a:lnTo>
                      <a:pt x="893" y="1775"/>
                    </a:lnTo>
                    <a:lnTo>
                      <a:pt x="893" y="2656"/>
                    </a:lnTo>
                    <a:lnTo>
                      <a:pt x="1774" y="2656"/>
                    </a:lnTo>
                    <a:lnTo>
                      <a:pt x="1774" y="1775"/>
                    </a:lnTo>
                    <a:lnTo>
                      <a:pt x="2667" y="1775"/>
                    </a:lnTo>
                    <a:lnTo>
                      <a:pt x="2667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34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grpSp>
        <p:nvGrpSpPr>
          <p:cNvPr id="663" name="Google Shape;663;p34"/>
          <p:cNvGrpSpPr/>
          <p:nvPr/>
        </p:nvGrpSpPr>
        <p:grpSpPr>
          <a:xfrm>
            <a:off x="201817" y="-200679"/>
            <a:ext cx="8595353" cy="5193018"/>
            <a:chOff x="201817" y="-200679"/>
            <a:chExt cx="8595353" cy="5193018"/>
          </a:xfrm>
        </p:grpSpPr>
        <p:grpSp>
          <p:nvGrpSpPr>
            <p:cNvPr id="664" name="Google Shape;664;p34"/>
            <p:cNvGrpSpPr/>
            <p:nvPr/>
          </p:nvGrpSpPr>
          <p:grpSpPr>
            <a:xfrm flipH="1">
              <a:off x="8437167" y="4920072"/>
              <a:ext cx="360003" cy="72268"/>
              <a:chOff x="1651496" y="2388946"/>
              <a:chExt cx="285264" cy="57265"/>
            </a:xfrm>
          </p:grpSpPr>
          <p:sp>
            <p:nvSpPr>
              <p:cNvPr id="665" name="Google Shape;665;p34"/>
              <p:cNvSpPr/>
              <p:nvPr/>
            </p:nvSpPr>
            <p:spPr>
              <a:xfrm>
                <a:off x="1651496" y="2388946"/>
                <a:ext cx="57309" cy="57265"/>
              </a:xfrm>
              <a:custGeom>
                <a:rect b="b" l="l" r="r" t="t"/>
                <a:pathLst>
                  <a:path extrusionOk="0" h="1298" w="1299">
                    <a:moveTo>
                      <a:pt x="0" y="0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1879981" y="2388946"/>
                <a:ext cx="56779" cy="57265"/>
              </a:xfrm>
              <a:custGeom>
                <a:rect b="b" l="l" r="r" t="t"/>
                <a:pathLst>
                  <a:path extrusionOk="0" h="1298" w="1287">
                    <a:moveTo>
                      <a:pt x="1" y="0"/>
                    </a:moveTo>
                    <a:lnTo>
                      <a:pt x="1" y="1298"/>
                    </a:lnTo>
                    <a:lnTo>
                      <a:pt x="1287" y="1298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7" name="Google Shape;667;p34"/>
            <p:cNvGrpSpPr/>
            <p:nvPr/>
          </p:nvGrpSpPr>
          <p:grpSpPr>
            <a:xfrm flipH="1" rot="-2700000">
              <a:off x="8525719" y="4646370"/>
              <a:ext cx="182912" cy="182969"/>
              <a:chOff x="3052932" y="2641078"/>
              <a:chExt cx="616189" cy="616674"/>
            </a:xfrm>
          </p:grpSpPr>
          <p:sp>
            <p:nvSpPr>
              <p:cNvPr id="668" name="Google Shape;668;p34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4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4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4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4"/>
            <p:cNvGrpSpPr/>
            <p:nvPr/>
          </p:nvGrpSpPr>
          <p:grpSpPr>
            <a:xfrm flipH="1">
              <a:off x="229632" y="77421"/>
              <a:ext cx="503917" cy="503917"/>
              <a:chOff x="320471" y="3391693"/>
              <a:chExt cx="615660" cy="615660"/>
            </a:xfrm>
          </p:grpSpPr>
          <p:sp>
            <p:nvSpPr>
              <p:cNvPr id="673" name="Google Shape;673;p34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4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4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4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4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4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4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0" name="Google Shape;680;p34"/>
            <p:cNvGrpSpPr/>
            <p:nvPr/>
          </p:nvGrpSpPr>
          <p:grpSpPr>
            <a:xfrm flipH="1" rot="-2700000">
              <a:off x="267544" y="905645"/>
              <a:ext cx="182912" cy="182969"/>
              <a:chOff x="3052932" y="2641078"/>
              <a:chExt cx="616189" cy="616674"/>
            </a:xfrm>
          </p:grpSpPr>
          <p:sp>
            <p:nvSpPr>
              <p:cNvPr id="681" name="Google Shape;681;p34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4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4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4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5" name="Google Shape;685;p34"/>
            <p:cNvGrpSpPr/>
            <p:nvPr/>
          </p:nvGrpSpPr>
          <p:grpSpPr>
            <a:xfrm flipH="1" rot="-2700000">
              <a:off x="1074044" y="279920"/>
              <a:ext cx="182912" cy="182969"/>
              <a:chOff x="3052932" y="2641078"/>
              <a:chExt cx="616189" cy="616674"/>
            </a:xfrm>
          </p:grpSpPr>
          <p:sp>
            <p:nvSpPr>
              <p:cNvPr id="686" name="Google Shape;686;p34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4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0" name="Google Shape;690;p34"/>
            <p:cNvGrpSpPr/>
            <p:nvPr/>
          </p:nvGrpSpPr>
          <p:grpSpPr>
            <a:xfrm flipH="1">
              <a:off x="8252882" y="-200679"/>
              <a:ext cx="503917" cy="503917"/>
              <a:chOff x="320471" y="3391693"/>
              <a:chExt cx="615660" cy="615660"/>
            </a:xfrm>
          </p:grpSpPr>
          <p:sp>
            <p:nvSpPr>
              <p:cNvPr id="691" name="Google Shape;691;p34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4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4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4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4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4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4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8" name="Google Shape;698;p34"/>
            <p:cNvGrpSpPr/>
            <p:nvPr/>
          </p:nvGrpSpPr>
          <p:grpSpPr>
            <a:xfrm flipH="1" rot="-2700000">
              <a:off x="239719" y="4305470"/>
              <a:ext cx="182912" cy="182969"/>
              <a:chOff x="3052932" y="2641078"/>
              <a:chExt cx="616189" cy="616674"/>
            </a:xfrm>
          </p:grpSpPr>
          <p:sp>
            <p:nvSpPr>
              <p:cNvPr id="699" name="Google Shape;699;p34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4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4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35"/>
          <p:cNvPicPr preferRelativeResize="0"/>
          <p:nvPr/>
        </p:nvPicPr>
        <p:blipFill rotWithShape="1">
          <a:blip r:embed="rId2">
            <a:alphaModFix amt="80000"/>
          </a:blip>
          <a:srcRect b="0" l="19" r="9" t="0"/>
          <a:stretch/>
        </p:blipFill>
        <p:spPr>
          <a:xfrm>
            <a:off x="0" y="-875"/>
            <a:ext cx="9144005" cy="51452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45000"/>
              </a:schemeClr>
            </a:outerShdw>
          </a:effectLst>
        </p:spPr>
      </p:pic>
      <p:grpSp>
        <p:nvGrpSpPr>
          <p:cNvPr id="705" name="Google Shape;705;p35"/>
          <p:cNvGrpSpPr/>
          <p:nvPr/>
        </p:nvGrpSpPr>
        <p:grpSpPr>
          <a:xfrm>
            <a:off x="201817" y="-200679"/>
            <a:ext cx="8666953" cy="5193041"/>
            <a:chOff x="201817" y="-200679"/>
            <a:chExt cx="8666953" cy="5193041"/>
          </a:xfrm>
        </p:grpSpPr>
        <p:grpSp>
          <p:nvGrpSpPr>
            <p:cNvPr id="706" name="Google Shape;706;p35"/>
            <p:cNvGrpSpPr/>
            <p:nvPr/>
          </p:nvGrpSpPr>
          <p:grpSpPr>
            <a:xfrm>
              <a:off x="201817" y="4200790"/>
              <a:ext cx="647682" cy="791550"/>
              <a:chOff x="1594761" y="1818992"/>
              <a:chExt cx="513219" cy="627218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1652025" y="1932992"/>
                <a:ext cx="398734" cy="455998"/>
              </a:xfrm>
              <a:custGeom>
                <a:rect b="b" l="l" r="r" t="t"/>
                <a:pathLst>
                  <a:path extrusionOk="0" h="10336" w="9038">
                    <a:moveTo>
                      <a:pt x="3870" y="1298"/>
                    </a:moveTo>
                    <a:lnTo>
                      <a:pt x="3870" y="2584"/>
                    </a:lnTo>
                    <a:lnTo>
                      <a:pt x="2584" y="2584"/>
                    </a:lnTo>
                    <a:lnTo>
                      <a:pt x="2584" y="1298"/>
                    </a:lnTo>
                    <a:close/>
                    <a:moveTo>
                      <a:pt x="1286" y="0"/>
                    </a:moveTo>
                    <a:lnTo>
                      <a:pt x="1286" y="6466"/>
                    </a:lnTo>
                    <a:lnTo>
                      <a:pt x="0" y="6466"/>
                    </a:lnTo>
                    <a:lnTo>
                      <a:pt x="0" y="7751"/>
                    </a:lnTo>
                    <a:lnTo>
                      <a:pt x="1286" y="7751"/>
                    </a:lnTo>
                    <a:lnTo>
                      <a:pt x="1286" y="10335"/>
                    </a:lnTo>
                    <a:lnTo>
                      <a:pt x="2584" y="10335"/>
                    </a:lnTo>
                    <a:lnTo>
                      <a:pt x="2584" y="7751"/>
                    </a:lnTo>
                    <a:lnTo>
                      <a:pt x="3870" y="7751"/>
                    </a:lnTo>
                    <a:lnTo>
                      <a:pt x="3870" y="10335"/>
                    </a:lnTo>
                    <a:lnTo>
                      <a:pt x="5168" y="10335"/>
                    </a:lnTo>
                    <a:lnTo>
                      <a:pt x="5168" y="7751"/>
                    </a:lnTo>
                    <a:lnTo>
                      <a:pt x="6454" y="7751"/>
                    </a:lnTo>
                    <a:lnTo>
                      <a:pt x="6454" y="9049"/>
                    </a:lnTo>
                    <a:lnTo>
                      <a:pt x="7751" y="9049"/>
                    </a:lnTo>
                    <a:lnTo>
                      <a:pt x="7751" y="7751"/>
                    </a:lnTo>
                    <a:lnTo>
                      <a:pt x="9037" y="7751"/>
                    </a:lnTo>
                    <a:lnTo>
                      <a:pt x="9037" y="6466"/>
                    </a:lnTo>
                    <a:lnTo>
                      <a:pt x="7751" y="6466"/>
                    </a:lnTo>
                    <a:lnTo>
                      <a:pt x="7751" y="1298"/>
                    </a:lnTo>
                    <a:lnTo>
                      <a:pt x="7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1708761" y="1818992"/>
                <a:ext cx="285264" cy="56779"/>
              </a:xfrm>
              <a:custGeom>
                <a:rect b="b" l="l" r="r" t="t"/>
                <a:pathLst>
                  <a:path extrusionOk="0" h="1287" w="6466">
                    <a:moveTo>
                      <a:pt x="0" y="1"/>
                    </a:moveTo>
                    <a:lnTo>
                      <a:pt x="0" y="1287"/>
                    </a:lnTo>
                    <a:lnTo>
                      <a:pt x="6465" y="1287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1594761" y="1932992"/>
                <a:ext cx="56779" cy="285264"/>
              </a:xfrm>
              <a:custGeom>
                <a:rect b="b" l="l" r="r" t="t"/>
                <a:pathLst>
                  <a:path extrusionOk="0" h="6466" w="1287">
                    <a:moveTo>
                      <a:pt x="1" y="0"/>
                    </a:moveTo>
                    <a:lnTo>
                      <a:pt x="1" y="6466"/>
                    </a:lnTo>
                    <a:lnTo>
                      <a:pt x="1286" y="6466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2050715" y="1932992"/>
                <a:ext cx="57265" cy="285264"/>
              </a:xfrm>
              <a:custGeom>
                <a:rect b="b" l="l" r="r" t="t"/>
                <a:pathLst>
                  <a:path extrusionOk="0" h="6466" w="1298">
                    <a:moveTo>
                      <a:pt x="0" y="0"/>
                    </a:moveTo>
                    <a:lnTo>
                      <a:pt x="0" y="6466"/>
                    </a:lnTo>
                    <a:lnTo>
                      <a:pt x="1298" y="6466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1993980" y="2332211"/>
                <a:ext cx="56779" cy="114000"/>
              </a:xfrm>
              <a:custGeom>
                <a:rect b="b" l="l" r="r" t="t"/>
                <a:pathLst>
                  <a:path extrusionOk="0" h="2584" w="1287">
                    <a:moveTo>
                      <a:pt x="0" y="0"/>
                    </a:moveTo>
                    <a:lnTo>
                      <a:pt x="0" y="2584"/>
                    </a:lnTo>
                    <a:lnTo>
                      <a:pt x="1286" y="2584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1651496" y="2388946"/>
                <a:ext cx="57309" cy="57265"/>
              </a:xfrm>
              <a:custGeom>
                <a:rect b="b" l="l" r="r" t="t"/>
                <a:pathLst>
                  <a:path extrusionOk="0" h="1298" w="1299">
                    <a:moveTo>
                      <a:pt x="0" y="0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1879981" y="2388946"/>
                <a:ext cx="56779" cy="57265"/>
              </a:xfrm>
              <a:custGeom>
                <a:rect b="b" l="l" r="r" t="t"/>
                <a:pathLst>
                  <a:path extrusionOk="0" h="1298" w="1287">
                    <a:moveTo>
                      <a:pt x="1" y="0"/>
                    </a:moveTo>
                    <a:lnTo>
                      <a:pt x="1" y="1298"/>
                    </a:lnTo>
                    <a:lnTo>
                      <a:pt x="1287" y="1298"/>
                    </a:ln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1651496" y="1875728"/>
                <a:ext cx="57309" cy="57309"/>
              </a:xfrm>
              <a:custGeom>
                <a:rect b="b" l="l" r="r" t="t"/>
                <a:pathLst>
                  <a:path extrusionOk="0" h="1299" w="1299">
                    <a:moveTo>
                      <a:pt x="0" y="1"/>
                    </a:moveTo>
                    <a:lnTo>
                      <a:pt x="0" y="1298"/>
                    </a:lnTo>
                    <a:lnTo>
                      <a:pt x="1298" y="1298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1993980" y="1875728"/>
                <a:ext cx="56779" cy="57309"/>
              </a:xfrm>
              <a:custGeom>
                <a:rect b="b" l="l" r="r" t="t"/>
                <a:pathLst>
                  <a:path extrusionOk="0" h="1299" w="1287">
                    <a:moveTo>
                      <a:pt x="0" y="1"/>
                    </a:moveTo>
                    <a:lnTo>
                      <a:pt x="0" y="1298"/>
                    </a:lnTo>
                    <a:lnTo>
                      <a:pt x="1286" y="1298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6" name="Google Shape;716;p35"/>
            <p:cNvGrpSpPr/>
            <p:nvPr/>
          </p:nvGrpSpPr>
          <p:grpSpPr>
            <a:xfrm rot="2700000">
              <a:off x="1271305" y="4771520"/>
              <a:ext cx="182912" cy="182969"/>
              <a:chOff x="3052932" y="2641078"/>
              <a:chExt cx="616189" cy="616674"/>
            </a:xfrm>
          </p:grpSpPr>
          <p:sp>
            <p:nvSpPr>
              <p:cNvPr id="717" name="Google Shape;717;p3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1" name="Google Shape;721;p35"/>
            <p:cNvGrpSpPr/>
            <p:nvPr/>
          </p:nvGrpSpPr>
          <p:grpSpPr>
            <a:xfrm>
              <a:off x="8337036" y="77421"/>
              <a:ext cx="503917" cy="503917"/>
              <a:chOff x="320471" y="3391693"/>
              <a:chExt cx="615660" cy="615660"/>
            </a:xfrm>
          </p:grpSpPr>
          <p:sp>
            <p:nvSpPr>
              <p:cNvPr id="722" name="Google Shape;722;p35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29" name="Google Shape;729;p35"/>
            <p:cNvGrpSpPr/>
            <p:nvPr/>
          </p:nvGrpSpPr>
          <p:grpSpPr>
            <a:xfrm rot="2700000">
              <a:off x="8620130" y="905645"/>
              <a:ext cx="182912" cy="182969"/>
              <a:chOff x="3052932" y="2641078"/>
              <a:chExt cx="616189" cy="616674"/>
            </a:xfrm>
          </p:grpSpPr>
          <p:sp>
            <p:nvSpPr>
              <p:cNvPr id="730" name="Google Shape;730;p3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4" name="Google Shape;734;p35"/>
            <p:cNvGrpSpPr/>
            <p:nvPr/>
          </p:nvGrpSpPr>
          <p:grpSpPr>
            <a:xfrm rot="2700000">
              <a:off x="7813630" y="279920"/>
              <a:ext cx="182912" cy="182969"/>
              <a:chOff x="3052932" y="2641078"/>
              <a:chExt cx="616189" cy="616674"/>
            </a:xfrm>
          </p:grpSpPr>
          <p:sp>
            <p:nvSpPr>
              <p:cNvPr id="735" name="Google Shape;735;p3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9" name="Google Shape;739;p35"/>
            <p:cNvGrpSpPr/>
            <p:nvPr/>
          </p:nvGrpSpPr>
          <p:grpSpPr>
            <a:xfrm>
              <a:off x="313786" y="-200679"/>
              <a:ext cx="503917" cy="503917"/>
              <a:chOff x="320471" y="3391693"/>
              <a:chExt cx="615660" cy="615660"/>
            </a:xfrm>
          </p:grpSpPr>
          <p:sp>
            <p:nvSpPr>
              <p:cNvPr id="740" name="Google Shape;740;p35"/>
              <p:cNvSpPr/>
              <p:nvPr/>
            </p:nvSpPr>
            <p:spPr>
              <a:xfrm>
                <a:off x="320471" y="3391693"/>
                <a:ext cx="76720" cy="76720"/>
              </a:xfrm>
              <a:custGeom>
                <a:rect b="b" l="l" r="r" t="t"/>
                <a:pathLst>
                  <a:path extrusionOk="0" h="1739" w="1739">
                    <a:moveTo>
                      <a:pt x="0" y="0"/>
                    </a:moveTo>
                    <a:lnTo>
                      <a:pt x="0" y="1738"/>
                    </a:lnTo>
                    <a:lnTo>
                      <a:pt x="1738" y="1738"/>
                    </a:lnTo>
                    <a:lnTo>
                      <a:pt x="1738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858837" y="3391693"/>
                <a:ext cx="77294" cy="76720"/>
              </a:xfrm>
              <a:custGeom>
                <a:rect b="b" l="l" r="r" t="t"/>
                <a:pathLst>
                  <a:path extrusionOk="0" h="1739" w="1752">
                    <a:moveTo>
                      <a:pt x="1" y="0"/>
                    </a:moveTo>
                    <a:lnTo>
                      <a:pt x="1" y="1738"/>
                    </a:lnTo>
                    <a:lnTo>
                      <a:pt x="1751" y="1738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397147" y="3468369"/>
                <a:ext cx="461734" cy="461734"/>
              </a:xfrm>
              <a:custGeom>
                <a:rect b="b" l="l" r="r" t="t"/>
                <a:pathLst>
                  <a:path extrusionOk="0" h="10466" w="10466">
                    <a:moveTo>
                      <a:pt x="0" y="0"/>
                    </a:moveTo>
                    <a:lnTo>
                      <a:pt x="0" y="1739"/>
                    </a:lnTo>
                    <a:lnTo>
                      <a:pt x="1751" y="1739"/>
                    </a:lnTo>
                    <a:lnTo>
                      <a:pt x="1751" y="0"/>
                    </a:lnTo>
                    <a:close/>
                    <a:moveTo>
                      <a:pt x="8728" y="0"/>
                    </a:moveTo>
                    <a:lnTo>
                      <a:pt x="8728" y="1739"/>
                    </a:lnTo>
                    <a:lnTo>
                      <a:pt x="10466" y="1739"/>
                    </a:lnTo>
                    <a:lnTo>
                      <a:pt x="10466" y="0"/>
                    </a:lnTo>
                    <a:close/>
                    <a:moveTo>
                      <a:pt x="6977" y="3489"/>
                    </a:moveTo>
                    <a:lnTo>
                      <a:pt x="6977" y="6977"/>
                    </a:lnTo>
                    <a:lnTo>
                      <a:pt x="3489" y="6977"/>
                    </a:lnTo>
                    <a:lnTo>
                      <a:pt x="3489" y="3489"/>
                    </a:lnTo>
                    <a:close/>
                    <a:moveTo>
                      <a:pt x="3489" y="0"/>
                    </a:moveTo>
                    <a:lnTo>
                      <a:pt x="3489" y="1739"/>
                    </a:lnTo>
                    <a:lnTo>
                      <a:pt x="1751" y="1739"/>
                    </a:lnTo>
                    <a:lnTo>
                      <a:pt x="1751" y="3489"/>
                    </a:lnTo>
                    <a:lnTo>
                      <a:pt x="0" y="3489"/>
                    </a:lnTo>
                    <a:lnTo>
                      <a:pt x="0" y="6977"/>
                    </a:lnTo>
                    <a:lnTo>
                      <a:pt x="1751" y="6977"/>
                    </a:lnTo>
                    <a:lnTo>
                      <a:pt x="1751" y="8728"/>
                    </a:lnTo>
                    <a:lnTo>
                      <a:pt x="3489" y="8728"/>
                    </a:lnTo>
                    <a:lnTo>
                      <a:pt x="3489" y="10466"/>
                    </a:lnTo>
                    <a:lnTo>
                      <a:pt x="6977" y="10466"/>
                    </a:lnTo>
                    <a:lnTo>
                      <a:pt x="6977" y="8728"/>
                    </a:lnTo>
                    <a:lnTo>
                      <a:pt x="8728" y="8728"/>
                    </a:lnTo>
                    <a:lnTo>
                      <a:pt x="8728" y="6977"/>
                    </a:lnTo>
                    <a:lnTo>
                      <a:pt x="10466" y="6977"/>
                    </a:lnTo>
                    <a:lnTo>
                      <a:pt x="10466" y="3489"/>
                    </a:lnTo>
                    <a:lnTo>
                      <a:pt x="8728" y="3489"/>
                    </a:lnTo>
                    <a:lnTo>
                      <a:pt x="8728" y="1739"/>
                    </a:lnTo>
                    <a:lnTo>
                      <a:pt x="6977" y="1739"/>
                    </a:lnTo>
                    <a:lnTo>
                      <a:pt x="6977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397147" y="3852853"/>
                <a:ext cx="77250" cy="77250"/>
              </a:xfrm>
              <a:custGeom>
                <a:rect b="b" l="l" r="r" t="t"/>
                <a:pathLst>
                  <a:path extrusionOk="0" h="1751" w="1751">
                    <a:moveTo>
                      <a:pt x="0" y="1"/>
                    </a:moveTo>
                    <a:lnTo>
                      <a:pt x="0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320471" y="3930059"/>
                <a:ext cx="76720" cy="77294"/>
              </a:xfrm>
              <a:custGeom>
                <a:rect b="b" l="l" r="r" t="t"/>
                <a:pathLst>
                  <a:path extrusionOk="0" h="1752" w="1739">
                    <a:moveTo>
                      <a:pt x="0" y="1"/>
                    </a:moveTo>
                    <a:lnTo>
                      <a:pt x="0" y="1751"/>
                    </a:lnTo>
                    <a:lnTo>
                      <a:pt x="1738" y="1751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858837" y="3930059"/>
                <a:ext cx="77294" cy="77294"/>
              </a:xfrm>
              <a:custGeom>
                <a:rect b="b" l="l" r="r" t="t"/>
                <a:pathLst>
                  <a:path extrusionOk="0" h="1752" w="1752">
                    <a:moveTo>
                      <a:pt x="1" y="1"/>
                    </a:moveTo>
                    <a:lnTo>
                      <a:pt x="1" y="1751"/>
                    </a:lnTo>
                    <a:lnTo>
                      <a:pt x="1751" y="1751"/>
                    </a:lnTo>
                    <a:lnTo>
                      <a:pt x="1751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782161" y="3852853"/>
                <a:ext cx="76720" cy="77250"/>
              </a:xfrm>
              <a:custGeom>
                <a:rect b="b" l="l" r="r" t="t"/>
                <a:pathLst>
                  <a:path extrusionOk="0" h="1751" w="1739">
                    <a:moveTo>
                      <a:pt x="1" y="1"/>
                    </a:moveTo>
                    <a:lnTo>
                      <a:pt x="1" y="1751"/>
                    </a:lnTo>
                    <a:lnTo>
                      <a:pt x="1739" y="175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7" name="Google Shape;747;p35"/>
            <p:cNvGrpSpPr/>
            <p:nvPr/>
          </p:nvGrpSpPr>
          <p:grpSpPr>
            <a:xfrm rot="2700000">
              <a:off x="8647955" y="4305470"/>
              <a:ext cx="182912" cy="182969"/>
              <a:chOff x="3052932" y="2641078"/>
              <a:chExt cx="616189" cy="616674"/>
            </a:xfrm>
          </p:grpSpPr>
          <p:sp>
            <p:nvSpPr>
              <p:cNvPr id="748" name="Google Shape;748;p35"/>
              <p:cNvSpPr/>
              <p:nvPr/>
            </p:nvSpPr>
            <p:spPr>
              <a:xfrm>
                <a:off x="3258299" y="2641078"/>
                <a:ext cx="205455" cy="205411"/>
              </a:xfrm>
              <a:custGeom>
                <a:rect b="b" l="l" r="r" t="t"/>
                <a:pathLst>
                  <a:path extrusionOk="0" h="4656" w="4657">
                    <a:moveTo>
                      <a:pt x="1" y="0"/>
                    </a:moveTo>
                    <a:lnTo>
                      <a:pt x="1" y="4655"/>
                    </a:lnTo>
                    <a:lnTo>
                      <a:pt x="4656" y="4655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3463711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5" y="4668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3052932" y="2846445"/>
                <a:ext cx="205411" cy="205940"/>
              </a:xfrm>
              <a:custGeom>
                <a:rect b="b" l="l" r="r" t="t"/>
                <a:pathLst>
                  <a:path extrusionOk="0" h="4668" w="4656">
                    <a:moveTo>
                      <a:pt x="0" y="0"/>
                    </a:moveTo>
                    <a:lnTo>
                      <a:pt x="0" y="4668"/>
                    </a:lnTo>
                    <a:lnTo>
                      <a:pt x="4656" y="4668"/>
                    </a:lnTo>
                    <a:lnTo>
                      <a:pt x="4656" y="0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3258299" y="3051812"/>
                <a:ext cx="205455" cy="205940"/>
              </a:xfrm>
              <a:custGeom>
                <a:rect b="b" l="l" r="r" t="t"/>
                <a:pathLst>
                  <a:path extrusionOk="0" h="4668" w="4657">
                    <a:moveTo>
                      <a:pt x="1" y="1"/>
                    </a:moveTo>
                    <a:lnTo>
                      <a:pt x="1" y="4668"/>
                    </a:lnTo>
                    <a:lnTo>
                      <a:pt x="4656" y="4668"/>
                    </a:lnTo>
                    <a:lnTo>
                      <a:pt x="4656" y="1"/>
                    </a:lnTo>
                    <a:close/>
                  </a:path>
                </a:pathLst>
              </a:custGeom>
              <a:solidFill>
                <a:srgbClr val="44F6A5">
                  <a:alpha val="86880"/>
                </a:srgbClr>
              </a:solidFill>
              <a:ln>
                <a:noFill/>
              </a:ln>
              <a:effectLst>
                <a:outerShdw blurRad="85725" rotWithShape="0" algn="bl" dir="5400000" dist="57150">
                  <a:schemeClr val="l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diowide"/>
              <a:buNone/>
              <a:defRPr sz="3000">
                <a:solidFill>
                  <a:schemeClr val="dk1"/>
                </a:solidFill>
                <a:latin typeface="Audiowide"/>
                <a:ea typeface="Audiowide"/>
                <a:cs typeface="Audiowide"/>
                <a:sym typeface="Audiowid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6"/>
          <p:cNvSpPr txBox="1"/>
          <p:nvPr>
            <p:ph idx="1" type="subTitle"/>
          </p:nvPr>
        </p:nvSpPr>
        <p:spPr>
          <a:xfrm>
            <a:off x="3172200" y="3254150"/>
            <a:ext cx="2799600" cy="8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Harjot Multani</a:t>
            </a:r>
            <a:endParaRPr/>
          </a:p>
        </p:txBody>
      </p:sp>
      <p:sp>
        <p:nvSpPr>
          <p:cNvPr id="757" name="Google Shape;757;p36"/>
          <p:cNvSpPr txBox="1"/>
          <p:nvPr>
            <p:ph type="ctrTitle"/>
          </p:nvPr>
        </p:nvSpPr>
        <p:spPr>
          <a:xfrm>
            <a:off x="1166550" y="1499600"/>
            <a:ext cx="6810900" cy="154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Clash of Clans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Walks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</a:t>
            </a:r>
            <a:endParaRPr/>
          </a:p>
        </p:txBody>
      </p:sp>
      <p:sp>
        <p:nvSpPr>
          <p:cNvPr id="763" name="Google Shape;763;p37"/>
          <p:cNvSpPr txBox="1"/>
          <p:nvPr>
            <p:ph idx="1" type="body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1800"/>
              <a:t>In a playing field there are 4 </a:t>
            </a:r>
            <a:r>
              <a:rPr lang="en" sz="1800"/>
              <a:t>players: Goblin, Barbarian, Archer, Giant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Each Fighter has a unique attack and health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Elixir adds 10 health to a player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Gold adds 10 attack to a player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Dark Elixir adds 10 health and 10 attack to a player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Animation (Fight Occurs)</a:t>
            </a:r>
            <a:endParaRPr/>
          </a:p>
        </p:txBody>
      </p:sp>
      <p:pic>
        <p:nvPicPr>
          <p:cNvPr id="769" name="Google Shape;7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8" y="1098000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Animation (Longer Ran)</a:t>
            </a:r>
            <a:endParaRPr/>
          </a:p>
        </p:txBody>
      </p:sp>
      <p:pic>
        <p:nvPicPr>
          <p:cNvPr id="775" name="Google Shape;7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88" y="1017725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Third Animation (Everyone in Corner</a:t>
            </a:r>
            <a:endParaRPr sz="2800"/>
          </a:p>
        </p:txBody>
      </p:sp>
      <p:pic>
        <p:nvPicPr>
          <p:cNvPr id="781" name="Google Shape;7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75" y="1017725"/>
            <a:ext cx="509463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Algorithms </a:t>
            </a:r>
            <a:endParaRPr/>
          </a:p>
        </p:txBody>
      </p:sp>
      <p:sp>
        <p:nvSpPr>
          <p:cNvPr id="787" name="Google Shape;787;p41"/>
          <p:cNvSpPr txBox="1"/>
          <p:nvPr>
            <p:ph idx="1" type="body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1800"/>
              <a:t>Random Walks: Each fighter takes a random step towards the left, right, up, down with even </a:t>
            </a:r>
            <a:r>
              <a:rPr lang="en" sz="1800"/>
              <a:t>probability.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Eat: When a fighter lands on resources, they consume the item and at it to their HP/AP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Fight and Eat: When two or more fights land on a single tile they fight to the death. Only one can survive and that survivor gets to eat the resources at the tile. They also get bonus health and attack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 </a:t>
            </a:r>
            <a:endParaRPr/>
          </a:p>
        </p:txBody>
      </p:sp>
      <p:sp>
        <p:nvSpPr>
          <p:cNvPr id="793" name="Google Shape;793;p42"/>
          <p:cNvSpPr txBox="1"/>
          <p:nvPr>
            <p:ph idx="1" type="body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800"/>
              <a:t>Initially wanted goblin to move faster than everyone else but implementing eating two at a time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Add certain troops stronger to other troops.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Add more troops to the board to make the game look crazier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ade Fantasy Aesthetic Agency by Slidesgo">
  <a:themeElements>
    <a:clrScheme name="Simple Light">
      <a:dk1>
        <a:srgbClr val="FFFFFF"/>
      </a:dk1>
      <a:lt1>
        <a:srgbClr val="000000"/>
      </a:lt1>
      <a:dk2>
        <a:srgbClr val="00D987"/>
      </a:dk2>
      <a:lt2>
        <a:srgbClr val="44F6A5"/>
      </a:lt2>
      <a:accent1>
        <a:srgbClr val="BBFFE4"/>
      </a:accent1>
      <a:accent2>
        <a:srgbClr val="11E2D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