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2644b530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2644b530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2644b5304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2644b530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2644b5304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2644b5304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2644b5304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2644b5304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2650a832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2650a832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dFku0AM38zwHhTK8H4lYMtPjPTcgsXZ4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kaggle.com/datasets/dgawlik/nyse?select=prices.csv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aL94GMuJQm1VL0QZNepRZetjhJiD-GjZ/view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Visualizing Martingale</a:t>
            </a:r>
            <a:endParaRPr b="1"/>
          </a:p>
          <a:p>
            <a:pPr indent="-473075" lvl="0" marL="457200" rtl="0" algn="l">
              <a:spcBef>
                <a:spcPts val="0"/>
              </a:spcBef>
              <a:spcAft>
                <a:spcPts val="0"/>
              </a:spcAft>
              <a:buSzPts val="3850"/>
              <a:buChar char="-"/>
            </a:pPr>
            <a:r>
              <a:rPr lang="en" sz="3850"/>
              <a:t>Betting &amp; Stocks</a:t>
            </a:r>
            <a:endParaRPr sz="385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Nurwono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Martingale System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Betting strategy primarily used in games of near 50/50 probability with 1:1 payout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Double bets upon losing, will eventually recuperate all lost money + initial bet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Although small likelihood of busting, all casino games are negative EV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" y="2625625"/>
            <a:ext cx="4346601" cy="21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3684" l="2408" r="3500" t="29448"/>
          <a:stretch/>
        </p:blipFill>
        <p:spPr>
          <a:xfrm>
            <a:off x="4487075" y="2625625"/>
            <a:ext cx="4526325" cy="217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 title="animation_AdobeExpress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50" y="0"/>
            <a:ext cx="6857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33142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Martingale to Stocks - Using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NYSE data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Less Straightforward - not 1:1 payout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Relies on mean reversion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not factor in limits on trade size or fees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425" y="2132150"/>
            <a:ext cx="5990049" cy="28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 title="stock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475" y="56025"/>
            <a:ext cx="6564050" cy="49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