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78" y="3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a02838253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a02838253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a02838253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a02838253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poliastro.space/en/stabl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4812" y="-23637"/>
            <a:ext cx="6234374" cy="519077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Simulating Jupiter’s Moons Orbits</a:t>
            </a:r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Vagmi Padmanabham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Simulation Method 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 simulated the orbits of Jupiter’s moons in 3d using these parameters: Semi-major axis, Eccentricity, Inclination, Right ascension of ascending node, Argument of periapsis, Mean anomaly at epoch, and true anomaly.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 was originally using ODE’s to attempt at simulating the orbits, but then, I found this library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poliastro</a:t>
            </a:r>
            <a:r>
              <a:rPr lang="en" dirty="0"/>
              <a:t> which did a lot of the calculations for me with converting the parameters into cartesian.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 then plotted the orbits and then did an animation of a point iterating through each of those coordinates.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moon_orbits_animationSpace (3)">
            <a:hlinkClick r:id="" action="ppaction://media"/>
            <a:extLst>
              <a:ext uri="{FF2B5EF4-FFF2-40B4-BE49-F238E27FC236}">
                <a16:creationId xmlns:a16="http://schemas.microsoft.com/office/drawing/2014/main" id="{14EF3335-6933-433A-A099-06B5B208C6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0892" y="180919"/>
            <a:ext cx="6561015" cy="5248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C515B-91E2-35ED-1A0C-D8212260B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Video 2</a:t>
            </a:r>
          </a:p>
        </p:txBody>
      </p:sp>
      <p:pic>
        <p:nvPicPr>
          <p:cNvPr id="3" name="moon_positions_animation3 With orbits">
            <a:hlinkClick r:id="" action="ppaction://media"/>
            <a:extLst>
              <a:ext uri="{FF2B5EF4-FFF2-40B4-BE49-F238E27FC236}">
                <a16:creationId xmlns:a16="http://schemas.microsoft.com/office/drawing/2014/main" id="{30CC6811-2855-3B13-7796-B4348ACE98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5512" y="0"/>
            <a:ext cx="6708858" cy="503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5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882AF-ADB1-53CF-872E-2309A4B76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Video 3</a:t>
            </a:r>
          </a:p>
        </p:txBody>
      </p:sp>
      <p:pic>
        <p:nvPicPr>
          <p:cNvPr id="3" name="moon_positions_animation2 (3)">
            <a:hlinkClick r:id="" action="ppaction://media"/>
            <a:extLst>
              <a:ext uri="{FF2B5EF4-FFF2-40B4-BE49-F238E27FC236}">
                <a16:creationId xmlns:a16="http://schemas.microsoft.com/office/drawing/2014/main" id="{7E88C652-9D56-F9EE-A4AC-810143AD60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1469" y="84355"/>
            <a:ext cx="6771362" cy="507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5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108</Words>
  <Application>Microsoft Office PowerPoint</Application>
  <PresentationFormat>On-screen Show (16:9)</PresentationFormat>
  <Paragraphs>9</Paragraphs>
  <Slides>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Arial</vt:lpstr>
      <vt:lpstr>Simple Light</vt:lpstr>
      <vt:lpstr>Simulating Jupiter’s Moons Orbits</vt:lpstr>
      <vt:lpstr>Simulation Method </vt:lpstr>
      <vt:lpstr>Video</vt:lpstr>
      <vt:lpstr>Video 2</vt:lpstr>
      <vt:lpstr>Video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Simulating Jupiter’s Moons Orbits</dc:title>
  <cp:lastModifiedBy>Vagmi Padmanabham</cp:lastModifiedBy>
  <cp:revision>3</cp:revision>
  <dcterms:modified xsi:type="dcterms:W3CDTF">2023-11-29T14:12:04Z</dcterms:modified>
</cp:coreProperties>
</file>