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0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FAE9D-EC4C-4841-BE60-52E828D84993}" type="datetimeFigureOut">
              <a:rPr lang="es-ES_tradnl" smtClean="0"/>
              <a:t>29/11/23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5BCB9-0D17-784B-8071-74A534E1DE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355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5BCB9-0D17-784B-8071-74A534E1DEBD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145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FCC1-3E0E-E828-701E-B6E031D00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97FF3-F701-256D-9F2D-EF65E2923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264BC-CB13-7AF1-7AD8-92C6FA3F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8A84-8450-2444-A9CD-2F979219D811}" type="datetimeFigureOut">
              <a:rPr lang="es-ES_tradnl" smtClean="0"/>
              <a:t>29/11/23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6CBCA-5EF8-E397-9E80-E005DA23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1EE51-929F-3BD9-8B58-3CE17AA1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2A2-D751-1744-8CCB-289A41B03D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850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8074-E493-3129-FF8A-9C01A320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C9B32-BDF7-D54A-15E3-5C9C474B0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FB801-E929-78BD-19CB-D8EF93A9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8A84-8450-2444-A9CD-2F979219D811}" type="datetimeFigureOut">
              <a:rPr lang="es-ES_tradnl" smtClean="0"/>
              <a:t>29/11/23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62D02-2C59-60CE-9930-EE2FB499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E9C1-EC15-62DA-527D-B68A2FF3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2A2-D751-1744-8CCB-289A41B03D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997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1529F0-7925-5363-20C5-7350EF967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0A0E3-F53E-4876-CFD2-8C4F61A21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03AD7-00D3-476E-0DFD-B54F04B3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8A84-8450-2444-A9CD-2F979219D811}" type="datetimeFigureOut">
              <a:rPr lang="es-ES_tradnl" smtClean="0"/>
              <a:t>29/11/23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3AB90-0784-6B4A-BF42-920B3914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8F2BB-C694-EF0C-8CC8-AADAA60F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2A2-D751-1744-8CCB-289A41B03D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219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5DC0-3527-5325-BFE5-EEE18429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DBCEE-7F2F-A124-209B-F9697F0A8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E531A-9995-6EE5-D811-90F92494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8A84-8450-2444-A9CD-2F979219D811}" type="datetimeFigureOut">
              <a:rPr lang="es-ES_tradnl" smtClean="0"/>
              <a:t>29/11/23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6CC7D-C3CF-5677-9119-72F8D8E0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968D9-F194-56CA-8847-A733E958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2A2-D751-1744-8CCB-289A41B03D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262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0494A-1D57-D860-DCB2-69BA31D2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E62B7-4E1A-3DC9-5AB7-FC000C629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5563E-EA70-D2B9-9168-5F1BD696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8A84-8450-2444-A9CD-2F979219D811}" type="datetimeFigureOut">
              <a:rPr lang="es-ES_tradnl" smtClean="0"/>
              <a:t>29/11/23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77A89-D9C5-AB25-5ED4-0A0A7DDF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78DEA-9017-8855-6D98-D1E5B77B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2A2-D751-1744-8CCB-289A41B03D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011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0F6A-FB52-C7E9-F877-E4E4077B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BF50-088F-8955-0073-7BE183895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D800C-7DE6-F966-D651-7C70AA21E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20CDA-CAA2-ED91-E8E9-E8121804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8A84-8450-2444-A9CD-2F979219D811}" type="datetimeFigureOut">
              <a:rPr lang="es-ES_tradnl" smtClean="0"/>
              <a:t>29/11/23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2C377-CF22-759A-401B-EC56FF93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E6771-0956-2A0B-6327-5CCE7ABD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2A2-D751-1744-8CCB-289A41B03D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071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3174E-7B3C-8B05-3AC7-C50E0203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A7113-60DB-6930-E95B-E8F5D560F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A009A-1AD1-F1D4-155B-7421A7EE3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FF9D1-CEC2-5317-F291-0434BB9AC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3C118B-E833-82FD-7326-335299379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3E9094-BCD5-A9EA-E2D9-AF3AE6A7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8A84-8450-2444-A9CD-2F979219D811}" type="datetimeFigureOut">
              <a:rPr lang="es-ES_tradnl" smtClean="0"/>
              <a:t>29/11/23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7EDD6-4819-722E-8205-8D10284E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ED28A-F896-179D-D82F-75ED1FC3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2A2-D751-1744-8CCB-289A41B03D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14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87C2-F706-6B5F-5EDA-A4BAA4F3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4B161-2400-D0A0-FA29-01C3C97D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8A84-8450-2444-A9CD-2F979219D811}" type="datetimeFigureOut">
              <a:rPr lang="es-ES_tradnl" smtClean="0"/>
              <a:t>29/11/23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F5EF6-5CC1-B3A3-A43E-9D60B085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82EE6-3D71-61A3-B0C8-5BE47949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2A2-D751-1744-8CCB-289A41B03D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941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95D5E-5A2C-BE88-C838-5E4C5086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8A84-8450-2444-A9CD-2F979219D811}" type="datetimeFigureOut">
              <a:rPr lang="es-ES_tradnl" smtClean="0"/>
              <a:t>29/11/23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8409C-EBB8-9BCF-2F17-49B5BC1A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AD615-E1C2-B5F6-1BCA-B34EAE02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2A2-D751-1744-8CCB-289A41B03D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694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D6670-A2DB-2B8C-A0DF-E08896BD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F8B81-D621-114C-BEE1-F772D0FB1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6178F-7D34-E7E5-075F-0306E163A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B8A82-ED01-47D3-DA08-72E5D7CD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8A84-8450-2444-A9CD-2F979219D811}" type="datetimeFigureOut">
              <a:rPr lang="es-ES_tradnl" smtClean="0"/>
              <a:t>29/11/23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04AA9-48E5-FBF6-CC00-58679CDD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00FF9-026C-CB1B-9430-5312DDFA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2A2-D751-1744-8CCB-289A41B03D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762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4F1C-0F9B-7F52-0419-8A1902A9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128B4-2D72-1A9F-09EA-EE7EDCDDF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1543B-968E-E6D3-385A-538D9515D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29392-8A5B-6BEF-E34C-563B5AB6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8A84-8450-2444-A9CD-2F979219D811}" type="datetimeFigureOut">
              <a:rPr lang="es-ES_tradnl" smtClean="0"/>
              <a:t>29/11/23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A8C39-F886-74D9-5C43-86B3741CB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4CA00-B932-6098-AE97-C17953E2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2A2-D751-1744-8CCB-289A41B03D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466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AAFEB-A83A-D8DE-6BC6-23804FEE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2E795-D889-796B-48D8-D721E7ECE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A4534-964D-6731-B537-72294F0A0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98A84-8450-2444-A9CD-2F979219D811}" type="datetimeFigureOut">
              <a:rPr lang="es-ES_tradnl" smtClean="0"/>
              <a:t>29/11/23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42120-A18D-3C3A-871F-1196630A8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F3EED-924D-90BE-E8CE-B5D7AA626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F12A2-D751-1744-8CCB-289A41B03DB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45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D6C5A-3995-56C0-163D-89A3F2799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US" sz="4100" b="0" i="0" u="none" strike="noStrike">
                <a:effectLst/>
                <a:latin typeface="Arial" panose="020B0604020202020204" pitchFamily="34" charset="0"/>
              </a:rPr>
              <a:t>FIBONACCI’S SPIRAL AND THE GOLDEN RATIO</a:t>
            </a:r>
            <a:endParaRPr lang="es-ES_tradnl" sz="41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864CE-A9D2-02CF-473A-18054B190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ANTONIA QUIROGA CORTES</a:t>
            </a:r>
            <a:endParaRPr lang="es-ES_tradnl" dirty="0"/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golden ratio in a grid&#10;&#10;Description automatically generated">
            <a:extLst>
              <a:ext uri="{FF2B5EF4-FFF2-40B4-BE49-F238E27FC236}">
                <a16:creationId xmlns:a16="http://schemas.microsoft.com/office/drawing/2014/main" id="{0D80326B-43DA-5F67-6326-E9522886C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09803"/>
            <a:ext cx="7214616" cy="541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9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308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179" y="643467"/>
            <a:ext cx="9901641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0241" y="2009462"/>
            <a:ext cx="8913705" cy="14856"/>
          </a:xfrm>
          <a:custGeom>
            <a:avLst/>
            <a:gdLst>
              <a:gd name="connsiteX0" fmla="*/ 0 w 8913705"/>
              <a:gd name="connsiteY0" fmla="*/ 0 h 14856"/>
              <a:gd name="connsiteX1" fmla="*/ 774807 w 8913705"/>
              <a:gd name="connsiteY1" fmla="*/ 0 h 14856"/>
              <a:gd name="connsiteX2" fmla="*/ 1638750 w 8913705"/>
              <a:gd name="connsiteY2" fmla="*/ 0 h 14856"/>
              <a:gd name="connsiteX3" fmla="*/ 2057009 w 8913705"/>
              <a:gd name="connsiteY3" fmla="*/ 0 h 14856"/>
              <a:gd name="connsiteX4" fmla="*/ 2653541 w 8913705"/>
              <a:gd name="connsiteY4" fmla="*/ 0 h 14856"/>
              <a:gd name="connsiteX5" fmla="*/ 3071800 w 8913705"/>
              <a:gd name="connsiteY5" fmla="*/ 0 h 14856"/>
              <a:gd name="connsiteX6" fmla="*/ 3757469 w 8913705"/>
              <a:gd name="connsiteY6" fmla="*/ 0 h 14856"/>
              <a:gd name="connsiteX7" fmla="*/ 4354002 w 8913705"/>
              <a:gd name="connsiteY7" fmla="*/ 0 h 14856"/>
              <a:gd name="connsiteX8" fmla="*/ 5128809 w 8913705"/>
              <a:gd name="connsiteY8" fmla="*/ 0 h 14856"/>
              <a:gd name="connsiteX9" fmla="*/ 5992752 w 8913705"/>
              <a:gd name="connsiteY9" fmla="*/ 0 h 14856"/>
              <a:gd name="connsiteX10" fmla="*/ 6678422 w 8913705"/>
              <a:gd name="connsiteY10" fmla="*/ 0 h 14856"/>
              <a:gd name="connsiteX11" fmla="*/ 7542366 w 8913705"/>
              <a:gd name="connsiteY11" fmla="*/ 0 h 14856"/>
              <a:gd name="connsiteX12" fmla="*/ 8228035 w 8913705"/>
              <a:gd name="connsiteY12" fmla="*/ 0 h 14856"/>
              <a:gd name="connsiteX13" fmla="*/ 8913705 w 8913705"/>
              <a:gd name="connsiteY13" fmla="*/ 0 h 14856"/>
              <a:gd name="connsiteX14" fmla="*/ 8913705 w 8913705"/>
              <a:gd name="connsiteY14" fmla="*/ 14856 h 14856"/>
              <a:gd name="connsiteX15" fmla="*/ 8228035 w 8913705"/>
              <a:gd name="connsiteY15" fmla="*/ 14856 h 14856"/>
              <a:gd name="connsiteX16" fmla="*/ 7720640 w 8913705"/>
              <a:gd name="connsiteY16" fmla="*/ 14856 h 14856"/>
              <a:gd name="connsiteX17" fmla="*/ 7302381 w 8913705"/>
              <a:gd name="connsiteY17" fmla="*/ 14856 h 14856"/>
              <a:gd name="connsiteX18" fmla="*/ 6705849 w 8913705"/>
              <a:gd name="connsiteY18" fmla="*/ 14856 h 14856"/>
              <a:gd name="connsiteX19" fmla="*/ 6020179 w 8913705"/>
              <a:gd name="connsiteY19" fmla="*/ 14856 h 14856"/>
              <a:gd name="connsiteX20" fmla="*/ 5423647 w 8913705"/>
              <a:gd name="connsiteY20" fmla="*/ 14856 h 14856"/>
              <a:gd name="connsiteX21" fmla="*/ 4916251 w 8913705"/>
              <a:gd name="connsiteY21" fmla="*/ 14856 h 14856"/>
              <a:gd name="connsiteX22" fmla="*/ 4052307 w 8913705"/>
              <a:gd name="connsiteY22" fmla="*/ 14856 h 14856"/>
              <a:gd name="connsiteX23" fmla="*/ 3366638 w 8913705"/>
              <a:gd name="connsiteY23" fmla="*/ 14856 h 14856"/>
              <a:gd name="connsiteX24" fmla="*/ 2591831 w 8913705"/>
              <a:gd name="connsiteY24" fmla="*/ 14856 h 14856"/>
              <a:gd name="connsiteX25" fmla="*/ 2173573 w 8913705"/>
              <a:gd name="connsiteY25" fmla="*/ 14856 h 14856"/>
              <a:gd name="connsiteX26" fmla="*/ 1666177 w 8913705"/>
              <a:gd name="connsiteY26" fmla="*/ 14856 h 14856"/>
              <a:gd name="connsiteX27" fmla="*/ 980508 w 8913705"/>
              <a:gd name="connsiteY27" fmla="*/ 14856 h 14856"/>
              <a:gd name="connsiteX28" fmla="*/ 0 w 8913705"/>
              <a:gd name="connsiteY28" fmla="*/ 14856 h 14856"/>
              <a:gd name="connsiteX29" fmla="*/ 0 w 8913705"/>
              <a:gd name="connsiteY29" fmla="*/ 0 h 14856"/>
              <a:gd name="connsiteX0" fmla="*/ 0 w 8913705"/>
              <a:gd name="connsiteY0" fmla="*/ 0 h 14856"/>
              <a:gd name="connsiteX1" fmla="*/ 507396 w 8913705"/>
              <a:gd name="connsiteY1" fmla="*/ 0 h 14856"/>
              <a:gd name="connsiteX2" fmla="*/ 925654 w 8913705"/>
              <a:gd name="connsiteY2" fmla="*/ 0 h 14856"/>
              <a:gd name="connsiteX3" fmla="*/ 1433049 w 8913705"/>
              <a:gd name="connsiteY3" fmla="*/ 0 h 14856"/>
              <a:gd name="connsiteX4" fmla="*/ 2118719 w 8913705"/>
              <a:gd name="connsiteY4" fmla="*/ 0 h 14856"/>
              <a:gd name="connsiteX5" fmla="*/ 2893526 w 8913705"/>
              <a:gd name="connsiteY5" fmla="*/ 0 h 14856"/>
              <a:gd name="connsiteX6" fmla="*/ 3757469 w 8913705"/>
              <a:gd name="connsiteY6" fmla="*/ 0 h 14856"/>
              <a:gd name="connsiteX7" fmla="*/ 4621413 w 8913705"/>
              <a:gd name="connsiteY7" fmla="*/ 0 h 14856"/>
              <a:gd name="connsiteX8" fmla="*/ 5217946 w 8913705"/>
              <a:gd name="connsiteY8" fmla="*/ 0 h 14856"/>
              <a:gd name="connsiteX9" fmla="*/ 5992752 w 8913705"/>
              <a:gd name="connsiteY9" fmla="*/ 0 h 14856"/>
              <a:gd name="connsiteX10" fmla="*/ 6678422 w 8913705"/>
              <a:gd name="connsiteY10" fmla="*/ 0 h 14856"/>
              <a:gd name="connsiteX11" fmla="*/ 7274955 w 8913705"/>
              <a:gd name="connsiteY11" fmla="*/ 0 h 14856"/>
              <a:gd name="connsiteX12" fmla="*/ 8049761 w 8913705"/>
              <a:gd name="connsiteY12" fmla="*/ 0 h 14856"/>
              <a:gd name="connsiteX13" fmla="*/ 8913705 w 8913705"/>
              <a:gd name="connsiteY13" fmla="*/ 0 h 14856"/>
              <a:gd name="connsiteX14" fmla="*/ 8913705 w 8913705"/>
              <a:gd name="connsiteY14" fmla="*/ 14856 h 14856"/>
              <a:gd name="connsiteX15" fmla="*/ 8406309 w 8913705"/>
              <a:gd name="connsiteY15" fmla="*/ 14856 h 14856"/>
              <a:gd name="connsiteX16" fmla="*/ 7542366 w 8913705"/>
              <a:gd name="connsiteY16" fmla="*/ 14856 h 14856"/>
              <a:gd name="connsiteX17" fmla="*/ 7034970 w 8913705"/>
              <a:gd name="connsiteY17" fmla="*/ 14856 h 14856"/>
              <a:gd name="connsiteX18" fmla="*/ 6260164 w 8913705"/>
              <a:gd name="connsiteY18" fmla="*/ 14856 h 14856"/>
              <a:gd name="connsiteX19" fmla="*/ 5841905 w 8913705"/>
              <a:gd name="connsiteY19" fmla="*/ 14856 h 14856"/>
              <a:gd name="connsiteX20" fmla="*/ 5156236 w 8913705"/>
              <a:gd name="connsiteY20" fmla="*/ 14856 h 14856"/>
              <a:gd name="connsiteX21" fmla="*/ 4648840 w 8913705"/>
              <a:gd name="connsiteY21" fmla="*/ 14856 h 14856"/>
              <a:gd name="connsiteX22" fmla="*/ 3784896 w 8913705"/>
              <a:gd name="connsiteY22" fmla="*/ 14856 h 14856"/>
              <a:gd name="connsiteX23" fmla="*/ 3366638 w 8913705"/>
              <a:gd name="connsiteY23" fmla="*/ 14856 h 14856"/>
              <a:gd name="connsiteX24" fmla="*/ 2680968 w 8913705"/>
              <a:gd name="connsiteY24" fmla="*/ 14856 h 14856"/>
              <a:gd name="connsiteX25" fmla="*/ 2262710 w 8913705"/>
              <a:gd name="connsiteY25" fmla="*/ 14856 h 14856"/>
              <a:gd name="connsiteX26" fmla="*/ 1755314 w 8913705"/>
              <a:gd name="connsiteY26" fmla="*/ 14856 h 14856"/>
              <a:gd name="connsiteX27" fmla="*/ 980508 w 8913705"/>
              <a:gd name="connsiteY27" fmla="*/ 14856 h 14856"/>
              <a:gd name="connsiteX28" fmla="*/ 0 w 8913705"/>
              <a:gd name="connsiteY28" fmla="*/ 14856 h 14856"/>
              <a:gd name="connsiteX29" fmla="*/ 0 w 8913705"/>
              <a:gd name="connsiteY29" fmla="*/ 0 h 1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913705" h="14856" fill="none" extrusionOk="0">
                <a:moveTo>
                  <a:pt x="0" y="0"/>
                </a:moveTo>
                <a:cubicBezTo>
                  <a:pt x="230783" y="30715"/>
                  <a:pt x="448817" y="5879"/>
                  <a:pt x="774807" y="0"/>
                </a:cubicBezTo>
                <a:cubicBezTo>
                  <a:pt x="1073350" y="19694"/>
                  <a:pt x="1188758" y="54689"/>
                  <a:pt x="1638750" y="0"/>
                </a:cubicBezTo>
                <a:cubicBezTo>
                  <a:pt x="2094566" y="-28512"/>
                  <a:pt x="1861420" y="8504"/>
                  <a:pt x="2057009" y="0"/>
                </a:cubicBezTo>
                <a:cubicBezTo>
                  <a:pt x="2252484" y="-9636"/>
                  <a:pt x="2374048" y="20028"/>
                  <a:pt x="2653541" y="0"/>
                </a:cubicBezTo>
                <a:cubicBezTo>
                  <a:pt x="2949192" y="-28075"/>
                  <a:pt x="2889517" y="-6733"/>
                  <a:pt x="3071800" y="0"/>
                </a:cubicBezTo>
                <a:cubicBezTo>
                  <a:pt x="3281233" y="-1257"/>
                  <a:pt x="3592882" y="-34506"/>
                  <a:pt x="3757469" y="0"/>
                </a:cubicBezTo>
                <a:cubicBezTo>
                  <a:pt x="3911751" y="7495"/>
                  <a:pt x="4187500" y="3524"/>
                  <a:pt x="4354002" y="0"/>
                </a:cubicBezTo>
                <a:cubicBezTo>
                  <a:pt x="4550266" y="28424"/>
                  <a:pt x="4953846" y="-33190"/>
                  <a:pt x="5128809" y="0"/>
                </a:cubicBezTo>
                <a:cubicBezTo>
                  <a:pt x="5278244" y="81451"/>
                  <a:pt x="5749895" y="11338"/>
                  <a:pt x="5992752" y="0"/>
                </a:cubicBezTo>
                <a:cubicBezTo>
                  <a:pt x="6261751" y="-16849"/>
                  <a:pt x="6355076" y="29706"/>
                  <a:pt x="6678422" y="0"/>
                </a:cubicBezTo>
                <a:cubicBezTo>
                  <a:pt x="6952679" y="1526"/>
                  <a:pt x="7356392" y="-42665"/>
                  <a:pt x="7542366" y="0"/>
                </a:cubicBezTo>
                <a:cubicBezTo>
                  <a:pt x="7754605" y="68458"/>
                  <a:pt x="8098586" y="-25339"/>
                  <a:pt x="8228035" y="0"/>
                </a:cubicBezTo>
                <a:cubicBezTo>
                  <a:pt x="8351794" y="45113"/>
                  <a:pt x="8642271" y="-42397"/>
                  <a:pt x="8913705" y="0"/>
                </a:cubicBezTo>
                <a:cubicBezTo>
                  <a:pt x="8913330" y="5637"/>
                  <a:pt x="8914752" y="7538"/>
                  <a:pt x="8913705" y="14856"/>
                </a:cubicBezTo>
                <a:cubicBezTo>
                  <a:pt x="8596350" y="-4061"/>
                  <a:pt x="8492721" y="64984"/>
                  <a:pt x="8228035" y="14856"/>
                </a:cubicBezTo>
                <a:cubicBezTo>
                  <a:pt x="7964401" y="-20080"/>
                  <a:pt x="7955121" y="-6071"/>
                  <a:pt x="7720640" y="14856"/>
                </a:cubicBezTo>
                <a:cubicBezTo>
                  <a:pt x="7490694" y="38750"/>
                  <a:pt x="7462140" y="18825"/>
                  <a:pt x="7302381" y="14856"/>
                </a:cubicBezTo>
                <a:cubicBezTo>
                  <a:pt x="7134100" y="14916"/>
                  <a:pt x="6853833" y="50091"/>
                  <a:pt x="6705849" y="14856"/>
                </a:cubicBezTo>
                <a:cubicBezTo>
                  <a:pt x="6522139" y="-45145"/>
                  <a:pt x="6376262" y="56649"/>
                  <a:pt x="6020179" y="14856"/>
                </a:cubicBezTo>
                <a:cubicBezTo>
                  <a:pt x="5695665" y="-2633"/>
                  <a:pt x="5677329" y="17269"/>
                  <a:pt x="5423647" y="14856"/>
                </a:cubicBezTo>
                <a:cubicBezTo>
                  <a:pt x="5156614" y="21330"/>
                  <a:pt x="5098103" y="-13156"/>
                  <a:pt x="4916251" y="14856"/>
                </a:cubicBezTo>
                <a:cubicBezTo>
                  <a:pt x="4694655" y="-28607"/>
                  <a:pt x="4363413" y="40127"/>
                  <a:pt x="4052307" y="14856"/>
                </a:cubicBezTo>
                <a:cubicBezTo>
                  <a:pt x="3675068" y="-4883"/>
                  <a:pt x="3660961" y="-18386"/>
                  <a:pt x="3366638" y="14856"/>
                </a:cubicBezTo>
                <a:cubicBezTo>
                  <a:pt x="3078211" y="55204"/>
                  <a:pt x="2832384" y="90570"/>
                  <a:pt x="2591831" y="14856"/>
                </a:cubicBezTo>
                <a:cubicBezTo>
                  <a:pt x="2325550" y="-16713"/>
                  <a:pt x="2333753" y="11222"/>
                  <a:pt x="2173573" y="14856"/>
                </a:cubicBezTo>
                <a:cubicBezTo>
                  <a:pt x="2028921" y="-8433"/>
                  <a:pt x="1896679" y="16794"/>
                  <a:pt x="1666177" y="14856"/>
                </a:cubicBezTo>
                <a:cubicBezTo>
                  <a:pt x="1389359" y="7208"/>
                  <a:pt x="1171320" y="59175"/>
                  <a:pt x="980508" y="14856"/>
                </a:cubicBezTo>
                <a:cubicBezTo>
                  <a:pt x="785269" y="19666"/>
                  <a:pt x="282296" y="46586"/>
                  <a:pt x="0" y="14856"/>
                </a:cubicBezTo>
                <a:cubicBezTo>
                  <a:pt x="-32" y="7714"/>
                  <a:pt x="-894" y="3623"/>
                  <a:pt x="0" y="0"/>
                </a:cubicBezTo>
                <a:close/>
              </a:path>
              <a:path w="8913705" h="14856" stroke="0" extrusionOk="0">
                <a:moveTo>
                  <a:pt x="0" y="0"/>
                </a:moveTo>
                <a:cubicBezTo>
                  <a:pt x="188292" y="3429"/>
                  <a:pt x="308640" y="-43808"/>
                  <a:pt x="507396" y="0"/>
                </a:cubicBezTo>
                <a:cubicBezTo>
                  <a:pt x="703673" y="31442"/>
                  <a:pt x="778171" y="-1582"/>
                  <a:pt x="925654" y="0"/>
                </a:cubicBezTo>
                <a:cubicBezTo>
                  <a:pt x="1080230" y="16279"/>
                  <a:pt x="1290271" y="22617"/>
                  <a:pt x="1433049" y="0"/>
                </a:cubicBezTo>
                <a:cubicBezTo>
                  <a:pt x="1581004" y="-7355"/>
                  <a:pt x="1903600" y="-30884"/>
                  <a:pt x="2118719" y="0"/>
                </a:cubicBezTo>
                <a:cubicBezTo>
                  <a:pt x="2308166" y="49812"/>
                  <a:pt x="2700206" y="-35674"/>
                  <a:pt x="2893526" y="0"/>
                </a:cubicBezTo>
                <a:cubicBezTo>
                  <a:pt x="3093739" y="28173"/>
                  <a:pt x="3291569" y="-35592"/>
                  <a:pt x="3757469" y="0"/>
                </a:cubicBezTo>
                <a:cubicBezTo>
                  <a:pt x="4184870" y="16594"/>
                  <a:pt x="4208868" y="-28467"/>
                  <a:pt x="4621413" y="0"/>
                </a:cubicBezTo>
                <a:cubicBezTo>
                  <a:pt x="5028075" y="34574"/>
                  <a:pt x="4948532" y="25342"/>
                  <a:pt x="5217946" y="0"/>
                </a:cubicBezTo>
                <a:cubicBezTo>
                  <a:pt x="5500910" y="16392"/>
                  <a:pt x="5783746" y="67861"/>
                  <a:pt x="5992752" y="0"/>
                </a:cubicBezTo>
                <a:cubicBezTo>
                  <a:pt x="6230667" y="-50239"/>
                  <a:pt x="6504672" y="23883"/>
                  <a:pt x="6678422" y="0"/>
                </a:cubicBezTo>
                <a:cubicBezTo>
                  <a:pt x="6886514" y="-26599"/>
                  <a:pt x="7107254" y="20761"/>
                  <a:pt x="7274955" y="0"/>
                </a:cubicBezTo>
                <a:cubicBezTo>
                  <a:pt x="7417409" y="-12177"/>
                  <a:pt x="7832387" y="4780"/>
                  <a:pt x="8049761" y="0"/>
                </a:cubicBezTo>
                <a:cubicBezTo>
                  <a:pt x="8325790" y="14884"/>
                  <a:pt x="8572550" y="17340"/>
                  <a:pt x="8913705" y="0"/>
                </a:cubicBezTo>
                <a:cubicBezTo>
                  <a:pt x="8913227" y="4743"/>
                  <a:pt x="8913680" y="8565"/>
                  <a:pt x="8913705" y="14856"/>
                </a:cubicBezTo>
                <a:cubicBezTo>
                  <a:pt x="8817669" y="-15143"/>
                  <a:pt x="8645841" y="22814"/>
                  <a:pt x="8406309" y="14856"/>
                </a:cubicBezTo>
                <a:cubicBezTo>
                  <a:pt x="8125893" y="14977"/>
                  <a:pt x="7868950" y="-13979"/>
                  <a:pt x="7542366" y="14856"/>
                </a:cubicBezTo>
                <a:cubicBezTo>
                  <a:pt x="7180334" y="853"/>
                  <a:pt x="7178888" y="12546"/>
                  <a:pt x="7034970" y="14856"/>
                </a:cubicBezTo>
                <a:cubicBezTo>
                  <a:pt x="6891263" y="83887"/>
                  <a:pt x="6578411" y="-30453"/>
                  <a:pt x="6260164" y="14856"/>
                </a:cubicBezTo>
                <a:cubicBezTo>
                  <a:pt x="5951956" y="-2971"/>
                  <a:pt x="5990856" y="27392"/>
                  <a:pt x="5841905" y="14856"/>
                </a:cubicBezTo>
                <a:cubicBezTo>
                  <a:pt x="5693142" y="-11173"/>
                  <a:pt x="5382021" y="46209"/>
                  <a:pt x="5156236" y="14856"/>
                </a:cubicBezTo>
                <a:cubicBezTo>
                  <a:pt x="4934323" y="-24181"/>
                  <a:pt x="4804550" y="3306"/>
                  <a:pt x="4648840" y="14856"/>
                </a:cubicBezTo>
                <a:cubicBezTo>
                  <a:pt x="4543861" y="22233"/>
                  <a:pt x="3997732" y="43727"/>
                  <a:pt x="3784896" y="14856"/>
                </a:cubicBezTo>
                <a:cubicBezTo>
                  <a:pt x="3580181" y="-14885"/>
                  <a:pt x="3517764" y="5409"/>
                  <a:pt x="3366638" y="14856"/>
                </a:cubicBezTo>
                <a:cubicBezTo>
                  <a:pt x="3209496" y="28129"/>
                  <a:pt x="2805191" y="-15932"/>
                  <a:pt x="2680968" y="14856"/>
                </a:cubicBezTo>
                <a:cubicBezTo>
                  <a:pt x="2560724" y="40769"/>
                  <a:pt x="2468236" y="958"/>
                  <a:pt x="2262710" y="14856"/>
                </a:cubicBezTo>
                <a:cubicBezTo>
                  <a:pt x="2125981" y="2775"/>
                  <a:pt x="1873654" y="26658"/>
                  <a:pt x="1755314" y="14856"/>
                </a:cubicBezTo>
                <a:cubicBezTo>
                  <a:pt x="1536274" y="14533"/>
                  <a:pt x="1335946" y="20080"/>
                  <a:pt x="980508" y="14856"/>
                </a:cubicBezTo>
                <a:cubicBezTo>
                  <a:pt x="659524" y="-20400"/>
                  <a:pt x="476055" y="72110"/>
                  <a:pt x="0" y="14856"/>
                </a:cubicBezTo>
                <a:cubicBezTo>
                  <a:pt x="-432" y="10153"/>
                  <a:pt x="888" y="3962"/>
                  <a:pt x="0" y="0"/>
                </a:cubicBezTo>
                <a:close/>
              </a:path>
              <a:path w="8913705" h="14856" fill="none" stroke="0" extrusionOk="0">
                <a:moveTo>
                  <a:pt x="0" y="0"/>
                </a:moveTo>
                <a:cubicBezTo>
                  <a:pt x="200983" y="45422"/>
                  <a:pt x="468936" y="-31125"/>
                  <a:pt x="774807" y="0"/>
                </a:cubicBezTo>
                <a:cubicBezTo>
                  <a:pt x="1048468" y="24398"/>
                  <a:pt x="1180754" y="44382"/>
                  <a:pt x="1638750" y="0"/>
                </a:cubicBezTo>
                <a:cubicBezTo>
                  <a:pt x="2077998" y="-33726"/>
                  <a:pt x="1868529" y="-4257"/>
                  <a:pt x="2057009" y="0"/>
                </a:cubicBezTo>
                <a:cubicBezTo>
                  <a:pt x="2248647" y="11948"/>
                  <a:pt x="2388536" y="38786"/>
                  <a:pt x="2653541" y="0"/>
                </a:cubicBezTo>
                <a:cubicBezTo>
                  <a:pt x="2947213" y="-23996"/>
                  <a:pt x="2892449" y="-21091"/>
                  <a:pt x="3071800" y="0"/>
                </a:cubicBezTo>
                <a:cubicBezTo>
                  <a:pt x="3245563" y="-1385"/>
                  <a:pt x="3605693" y="-12421"/>
                  <a:pt x="3757469" y="0"/>
                </a:cubicBezTo>
                <a:cubicBezTo>
                  <a:pt x="3942512" y="34210"/>
                  <a:pt x="4161711" y="-5071"/>
                  <a:pt x="4354002" y="0"/>
                </a:cubicBezTo>
                <a:cubicBezTo>
                  <a:pt x="4529350" y="-9912"/>
                  <a:pt x="4969512" y="-45192"/>
                  <a:pt x="5128809" y="0"/>
                </a:cubicBezTo>
                <a:cubicBezTo>
                  <a:pt x="5326502" y="-21243"/>
                  <a:pt x="5711830" y="26894"/>
                  <a:pt x="5992752" y="0"/>
                </a:cubicBezTo>
                <a:cubicBezTo>
                  <a:pt x="6260975" y="-44836"/>
                  <a:pt x="6361671" y="15803"/>
                  <a:pt x="6678422" y="0"/>
                </a:cubicBezTo>
                <a:cubicBezTo>
                  <a:pt x="7028127" y="1569"/>
                  <a:pt x="7287458" y="-51195"/>
                  <a:pt x="7542366" y="0"/>
                </a:cubicBezTo>
                <a:cubicBezTo>
                  <a:pt x="7776753" y="37424"/>
                  <a:pt x="8075739" y="-22977"/>
                  <a:pt x="8228035" y="0"/>
                </a:cubicBezTo>
                <a:cubicBezTo>
                  <a:pt x="8357072" y="36732"/>
                  <a:pt x="8608197" y="-4123"/>
                  <a:pt x="8913705" y="0"/>
                </a:cubicBezTo>
                <a:cubicBezTo>
                  <a:pt x="8913223" y="5511"/>
                  <a:pt x="8914334" y="7596"/>
                  <a:pt x="8913705" y="14856"/>
                </a:cubicBezTo>
                <a:cubicBezTo>
                  <a:pt x="8600388" y="-19865"/>
                  <a:pt x="8497109" y="28457"/>
                  <a:pt x="8228035" y="14856"/>
                </a:cubicBezTo>
                <a:cubicBezTo>
                  <a:pt x="7962749" y="-18078"/>
                  <a:pt x="7949707" y="-4927"/>
                  <a:pt x="7720640" y="14856"/>
                </a:cubicBezTo>
                <a:cubicBezTo>
                  <a:pt x="7486925" y="38480"/>
                  <a:pt x="7461854" y="14983"/>
                  <a:pt x="7302381" y="14856"/>
                </a:cubicBezTo>
                <a:cubicBezTo>
                  <a:pt x="7131795" y="19371"/>
                  <a:pt x="6854192" y="25607"/>
                  <a:pt x="6705849" y="14856"/>
                </a:cubicBezTo>
                <a:cubicBezTo>
                  <a:pt x="6555623" y="-27434"/>
                  <a:pt x="6327116" y="-2533"/>
                  <a:pt x="6020179" y="14856"/>
                </a:cubicBezTo>
                <a:cubicBezTo>
                  <a:pt x="5695002" y="-4454"/>
                  <a:pt x="5680669" y="19297"/>
                  <a:pt x="5423647" y="14856"/>
                </a:cubicBezTo>
                <a:cubicBezTo>
                  <a:pt x="5177836" y="4087"/>
                  <a:pt x="5105363" y="-11894"/>
                  <a:pt x="4916251" y="14856"/>
                </a:cubicBezTo>
                <a:cubicBezTo>
                  <a:pt x="4766034" y="-11965"/>
                  <a:pt x="4435867" y="55094"/>
                  <a:pt x="4052307" y="14856"/>
                </a:cubicBezTo>
                <a:cubicBezTo>
                  <a:pt x="3677197" y="-8164"/>
                  <a:pt x="3659193" y="-16358"/>
                  <a:pt x="3366638" y="14856"/>
                </a:cubicBezTo>
                <a:cubicBezTo>
                  <a:pt x="3066522" y="49941"/>
                  <a:pt x="2874267" y="98576"/>
                  <a:pt x="2591831" y="14856"/>
                </a:cubicBezTo>
                <a:cubicBezTo>
                  <a:pt x="2316390" y="-23199"/>
                  <a:pt x="2335847" y="17545"/>
                  <a:pt x="2173573" y="14856"/>
                </a:cubicBezTo>
                <a:cubicBezTo>
                  <a:pt x="2012138" y="20704"/>
                  <a:pt x="1904968" y="15295"/>
                  <a:pt x="1666177" y="14856"/>
                </a:cubicBezTo>
                <a:cubicBezTo>
                  <a:pt x="1440611" y="19661"/>
                  <a:pt x="1177370" y="35434"/>
                  <a:pt x="980508" y="14856"/>
                </a:cubicBezTo>
                <a:cubicBezTo>
                  <a:pt x="767243" y="25471"/>
                  <a:pt x="284480" y="56917"/>
                  <a:pt x="0" y="14856"/>
                </a:cubicBezTo>
                <a:cubicBezTo>
                  <a:pt x="201" y="8638"/>
                  <a:pt x="-895" y="2363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913705"/>
                      <a:gd name="connsiteY0" fmla="*/ 0 h 14856"/>
                      <a:gd name="connsiteX1" fmla="*/ 774807 w 8913705"/>
                      <a:gd name="connsiteY1" fmla="*/ 0 h 14856"/>
                      <a:gd name="connsiteX2" fmla="*/ 1638750 w 8913705"/>
                      <a:gd name="connsiteY2" fmla="*/ 0 h 14856"/>
                      <a:gd name="connsiteX3" fmla="*/ 2057009 w 8913705"/>
                      <a:gd name="connsiteY3" fmla="*/ 0 h 14856"/>
                      <a:gd name="connsiteX4" fmla="*/ 2653541 w 8913705"/>
                      <a:gd name="connsiteY4" fmla="*/ 0 h 14856"/>
                      <a:gd name="connsiteX5" fmla="*/ 3071800 w 8913705"/>
                      <a:gd name="connsiteY5" fmla="*/ 0 h 14856"/>
                      <a:gd name="connsiteX6" fmla="*/ 3757469 w 8913705"/>
                      <a:gd name="connsiteY6" fmla="*/ 0 h 14856"/>
                      <a:gd name="connsiteX7" fmla="*/ 4354002 w 8913705"/>
                      <a:gd name="connsiteY7" fmla="*/ 0 h 14856"/>
                      <a:gd name="connsiteX8" fmla="*/ 5128809 w 8913705"/>
                      <a:gd name="connsiteY8" fmla="*/ 0 h 14856"/>
                      <a:gd name="connsiteX9" fmla="*/ 5992752 w 8913705"/>
                      <a:gd name="connsiteY9" fmla="*/ 0 h 14856"/>
                      <a:gd name="connsiteX10" fmla="*/ 6678422 w 8913705"/>
                      <a:gd name="connsiteY10" fmla="*/ 0 h 14856"/>
                      <a:gd name="connsiteX11" fmla="*/ 7542366 w 8913705"/>
                      <a:gd name="connsiteY11" fmla="*/ 0 h 14856"/>
                      <a:gd name="connsiteX12" fmla="*/ 8228035 w 8913705"/>
                      <a:gd name="connsiteY12" fmla="*/ 0 h 14856"/>
                      <a:gd name="connsiteX13" fmla="*/ 8913705 w 8913705"/>
                      <a:gd name="connsiteY13" fmla="*/ 0 h 14856"/>
                      <a:gd name="connsiteX14" fmla="*/ 8913705 w 8913705"/>
                      <a:gd name="connsiteY14" fmla="*/ 14856 h 14856"/>
                      <a:gd name="connsiteX15" fmla="*/ 8228035 w 8913705"/>
                      <a:gd name="connsiteY15" fmla="*/ 14856 h 14856"/>
                      <a:gd name="connsiteX16" fmla="*/ 7720640 w 8913705"/>
                      <a:gd name="connsiteY16" fmla="*/ 14856 h 14856"/>
                      <a:gd name="connsiteX17" fmla="*/ 7302381 w 8913705"/>
                      <a:gd name="connsiteY17" fmla="*/ 14856 h 14856"/>
                      <a:gd name="connsiteX18" fmla="*/ 6705849 w 8913705"/>
                      <a:gd name="connsiteY18" fmla="*/ 14856 h 14856"/>
                      <a:gd name="connsiteX19" fmla="*/ 6020179 w 8913705"/>
                      <a:gd name="connsiteY19" fmla="*/ 14856 h 14856"/>
                      <a:gd name="connsiteX20" fmla="*/ 5423647 w 8913705"/>
                      <a:gd name="connsiteY20" fmla="*/ 14856 h 14856"/>
                      <a:gd name="connsiteX21" fmla="*/ 4916251 w 8913705"/>
                      <a:gd name="connsiteY21" fmla="*/ 14856 h 14856"/>
                      <a:gd name="connsiteX22" fmla="*/ 4052307 w 8913705"/>
                      <a:gd name="connsiteY22" fmla="*/ 14856 h 14856"/>
                      <a:gd name="connsiteX23" fmla="*/ 3366638 w 8913705"/>
                      <a:gd name="connsiteY23" fmla="*/ 14856 h 14856"/>
                      <a:gd name="connsiteX24" fmla="*/ 2591831 w 8913705"/>
                      <a:gd name="connsiteY24" fmla="*/ 14856 h 14856"/>
                      <a:gd name="connsiteX25" fmla="*/ 2173573 w 8913705"/>
                      <a:gd name="connsiteY25" fmla="*/ 14856 h 14856"/>
                      <a:gd name="connsiteX26" fmla="*/ 1666177 w 8913705"/>
                      <a:gd name="connsiteY26" fmla="*/ 14856 h 14856"/>
                      <a:gd name="connsiteX27" fmla="*/ 980508 w 8913705"/>
                      <a:gd name="connsiteY27" fmla="*/ 14856 h 14856"/>
                      <a:gd name="connsiteX28" fmla="*/ 0 w 8913705"/>
                      <a:gd name="connsiteY28" fmla="*/ 14856 h 14856"/>
                      <a:gd name="connsiteX29" fmla="*/ 0 w 8913705"/>
                      <a:gd name="connsiteY29" fmla="*/ 0 h 148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8913705" h="14856" fill="none" extrusionOk="0">
                        <a:moveTo>
                          <a:pt x="0" y="0"/>
                        </a:moveTo>
                        <a:cubicBezTo>
                          <a:pt x="244339" y="25482"/>
                          <a:pt x="472743" y="-26728"/>
                          <a:pt x="774807" y="0"/>
                        </a:cubicBezTo>
                        <a:cubicBezTo>
                          <a:pt x="1076871" y="26728"/>
                          <a:pt x="1208287" y="29151"/>
                          <a:pt x="1638750" y="0"/>
                        </a:cubicBezTo>
                        <a:cubicBezTo>
                          <a:pt x="2069213" y="-29151"/>
                          <a:pt x="1872496" y="-6294"/>
                          <a:pt x="2057009" y="0"/>
                        </a:cubicBezTo>
                        <a:cubicBezTo>
                          <a:pt x="2241522" y="6294"/>
                          <a:pt x="2366048" y="27063"/>
                          <a:pt x="2653541" y="0"/>
                        </a:cubicBezTo>
                        <a:cubicBezTo>
                          <a:pt x="2941034" y="-27063"/>
                          <a:pt x="2892955" y="-12830"/>
                          <a:pt x="3071800" y="0"/>
                        </a:cubicBezTo>
                        <a:cubicBezTo>
                          <a:pt x="3250645" y="12830"/>
                          <a:pt x="3612251" y="-24179"/>
                          <a:pt x="3757469" y="0"/>
                        </a:cubicBezTo>
                        <a:cubicBezTo>
                          <a:pt x="3902687" y="24179"/>
                          <a:pt x="4171657" y="-2057"/>
                          <a:pt x="4354002" y="0"/>
                        </a:cubicBezTo>
                        <a:cubicBezTo>
                          <a:pt x="4536347" y="2057"/>
                          <a:pt x="4966167" y="-35626"/>
                          <a:pt x="5128809" y="0"/>
                        </a:cubicBezTo>
                        <a:cubicBezTo>
                          <a:pt x="5291451" y="35626"/>
                          <a:pt x="5723341" y="35921"/>
                          <a:pt x="5992752" y="0"/>
                        </a:cubicBezTo>
                        <a:cubicBezTo>
                          <a:pt x="6262163" y="-35921"/>
                          <a:pt x="6358503" y="16680"/>
                          <a:pt x="6678422" y="0"/>
                        </a:cubicBezTo>
                        <a:cubicBezTo>
                          <a:pt x="6998341" y="-16680"/>
                          <a:pt x="7335400" y="-38057"/>
                          <a:pt x="7542366" y="0"/>
                        </a:cubicBezTo>
                        <a:cubicBezTo>
                          <a:pt x="7749332" y="38057"/>
                          <a:pt x="8081451" y="-31853"/>
                          <a:pt x="8228035" y="0"/>
                        </a:cubicBezTo>
                        <a:cubicBezTo>
                          <a:pt x="8374619" y="31853"/>
                          <a:pt x="8598053" y="-30587"/>
                          <a:pt x="8913705" y="0"/>
                        </a:cubicBezTo>
                        <a:cubicBezTo>
                          <a:pt x="8913154" y="5906"/>
                          <a:pt x="8914326" y="7647"/>
                          <a:pt x="8913705" y="14856"/>
                        </a:cubicBezTo>
                        <a:cubicBezTo>
                          <a:pt x="8604660" y="-9999"/>
                          <a:pt x="8493190" y="46471"/>
                          <a:pt x="8228035" y="14856"/>
                        </a:cubicBezTo>
                        <a:cubicBezTo>
                          <a:pt x="7962880" y="-16759"/>
                          <a:pt x="7952820" y="-5719"/>
                          <a:pt x="7720640" y="14856"/>
                        </a:cubicBezTo>
                        <a:cubicBezTo>
                          <a:pt x="7488460" y="35431"/>
                          <a:pt x="7462613" y="17473"/>
                          <a:pt x="7302381" y="14856"/>
                        </a:cubicBezTo>
                        <a:cubicBezTo>
                          <a:pt x="7142149" y="12239"/>
                          <a:pt x="6849019" y="41191"/>
                          <a:pt x="6705849" y="14856"/>
                        </a:cubicBezTo>
                        <a:cubicBezTo>
                          <a:pt x="6562679" y="-11479"/>
                          <a:pt x="6344124" y="32021"/>
                          <a:pt x="6020179" y="14856"/>
                        </a:cubicBezTo>
                        <a:cubicBezTo>
                          <a:pt x="5696234" y="-2309"/>
                          <a:pt x="5681152" y="19836"/>
                          <a:pt x="5423647" y="14856"/>
                        </a:cubicBezTo>
                        <a:cubicBezTo>
                          <a:pt x="5166142" y="9876"/>
                          <a:pt x="5104334" y="-2427"/>
                          <a:pt x="4916251" y="14856"/>
                        </a:cubicBezTo>
                        <a:cubicBezTo>
                          <a:pt x="4728168" y="32139"/>
                          <a:pt x="4427770" y="36497"/>
                          <a:pt x="4052307" y="14856"/>
                        </a:cubicBezTo>
                        <a:cubicBezTo>
                          <a:pt x="3676844" y="-6785"/>
                          <a:pt x="3661401" y="-16788"/>
                          <a:pt x="3366638" y="14856"/>
                        </a:cubicBezTo>
                        <a:cubicBezTo>
                          <a:pt x="3071875" y="46500"/>
                          <a:pt x="2866455" y="52172"/>
                          <a:pt x="2591831" y="14856"/>
                        </a:cubicBezTo>
                        <a:cubicBezTo>
                          <a:pt x="2317207" y="-22460"/>
                          <a:pt x="2330123" y="19676"/>
                          <a:pt x="2173573" y="14856"/>
                        </a:cubicBezTo>
                        <a:cubicBezTo>
                          <a:pt x="2017023" y="10036"/>
                          <a:pt x="1898612" y="11904"/>
                          <a:pt x="1666177" y="14856"/>
                        </a:cubicBezTo>
                        <a:cubicBezTo>
                          <a:pt x="1433742" y="17808"/>
                          <a:pt x="1167955" y="27795"/>
                          <a:pt x="980508" y="14856"/>
                        </a:cubicBezTo>
                        <a:cubicBezTo>
                          <a:pt x="793061" y="1917"/>
                          <a:pt x="269680" y="45159"/>
                          <a:pt x="0" y="14856"/>
                        </a:cubicBezTo>
                        <a:cubicBezTo>
                          <a:pt x="-155" y="8179"/>
                          <a:pt x="-671" y="2971"/>
                          <a:pt x="0" y="0"/>
                        </a:cubicBezTo>
                        <a:close/>
                      </a:path>
                      <a:path w="8913705" h="14856" stroke="0" extrusionOk="0">
                        <a:moveTo>
                          <a:pt x="0" y="0"/>
                        </a:moveTo>
                        <a:cubicBezTo>
                          <a:pt x="185461" y="-1577"/>
                          <a:pt x="313088" y="-21099"/>
                          <a:pt x="507396" y="0"/>
                        </a:cubicBezTo>
                        <a:cubicBezTo>
                          <a:pt x="701704" y="21099"/>
                          <a:pt x="779160" y="-9544"/>
                          <a:pt x="925654" y="0"/>
                        </a:cubicBezTo>
                        <a:cubicBezTo>
                          <a:pt x="1072148" y="9544"/>
                          <a:pt x="1278864" y="18571"/>
                          <a:pt x="1433049" y="0"/>
                        </a:cubicBezTo>
                        <a:cubicBezTo>
                          <a:pt x="1587234" y="-18571"/>
                          <a:pt x="1901682" y="-20199"/>
                          <a:pt x="2118719" y="0"/>
                        </a:cubicBezTo>
                        <a:cubicBezTo>
                          <a:pt x="2335756" y="20199"/>
                          <a:pt x="2701680" y="-23107"/>
                          <a:pt x="2893526" y="0"/>
                        </a:cubicBezTo>
                        <a:cubicBezTo>
                          <a:pt x="3085372" y="23107"/>
                          <a:pt x="3331643" y="-18006"/>
                          <a:pt x="3757469" y="0"/>
                        </a:cubicBezTo>
                        <a:cubicBezTo>
                          <a:pt x="4183295" y="18006"/>
                          <a:pt x="4209681" y="-40771"/>
                          <a:pt x="4621413" y="0"/>
                        </a:cubicBezTo>
                        <a:cubicBezTo>
                          <a:pt x="5033145" y="40771"/>
                          <a:pt x="4928052" y="11022"/>
                          <a:pt x="5217946" y="0"/>
                        </a:cubicBezTo>
                        <a:cubicBezTo>
                          <a:pt x="5507840" y="-11022"/>
                          <a:pt x="5761052" y="37086"/>
                          <a:pt x="5992752" y="0"/>
                        </a:cubicBezTo>
                        <a:cubicBezTo>
                          <a:pt x="6224452" y="-37086"/>
                          <a:pt x="6485223" y="13621"/>
                          <a:pt x="6678422" y="0"/>
                        </a:cubicBezTo>
                        <a:cubicBezTo>
                          <a:pt x="6871621" y="-13621"/>
                          <a:pt x="7111113" y="14509"/>
                          <a:pt x="7274955" y="0"/>
                        </a:cubicBezTo>
                        <a:cubicBezTo>
                          <a:pt x="7438797" y="-14509"/>
                          <a:pt x="7828096" y="-37332"/>
                          <a:pt x="8049761" y="0"/>
                        </a:cubicBezTo>
                        <a:cubicBezTo>
                          <a:pt x="8271426" y="37332"/>
                          <a:pt x="8636353" y="23122"/>
                          <a:pt x="8913705" y="0"/>
                        </a:cubicBezTo>
                        <a:cubicBezTo>
                          <a:pt x="8914029" y="4786"/>
                          <a:pt x="8914027" y="8147"/>
                          <a:pt x="8913705" y="14856"/>
                        </a:cubicBezTo>
                        <a:cubicBezTo>
                          <a:pt x="8792428" y="-8561"/>
                          <a:pt x="8650217" y="18193"/>
                          <a:pt x="8406309" y="14856"/>
                        </a:cubicBezTo>
                        <a:cubicBezTo>
                          <a:pt x="8162401" y="11519"/>
                          <a:pt x="7903820" y="28333"/>
                          <a:pt x="7542366" y="14856"/>
                        </a:cubicBezTo>
                        <a:cubicBezTo>
                          <a:pt x="7180912" y="1379"/>
                          <a:pt x="7180450" y="13208"/>
                          <a:pt x="7034970" y="14856"/>
                        </a:cubicBezTo>
                        <a:cubicBezTo>
                          <a:pt x="6889490" y="16504"/>
                          <a:pt x="6563496" y="23752"/>
                          <a:pt x="6260164" y="14856"/>
                        </a:cubicBezTo>
                        <a:cubicBezTo>
                          <a:pt x="5956832" y="5960"/>
                          <a:pt x="5996715" y="30760"/>
                          <a:pt x="5841905" y="14856"/>
                        </a:cubicBezTo>
                        <a:cubicBezTo>
                          <a:pt x="5687095" y="-1048"/>
                          <a:pt x="5382958" y="38951"/>
                          <a:pt x="5156236" y="14856"/>
                        </a:cubicBezTo>
                        <a:cubicBezTo>
                          <a:pt x="4929514" y="-9239"/>
                          <a:pt x="4799854" y="-953"/>
                          <a:pt x="4648840" y="14856"/>
                        </a:cubicBezTo>
                        <a:cubicBezTo>
                          <a:pt x="4497826" y="30665"/>
                          <a:pt x="3994185" y="39560"/>
                          <a:pt x="3784896" y="14856"/>
                        </a:cubicBezTo>
                        <a:cubicBezTo>
                          <a:pt x="3575607" y="-9848"/>
                          <a:pt x="3526200" y="8865"/>
                          <a:pt x="3366638" y="14856"/>
                        </a:cubicBezTo>
                        <a:cubicBezTo>
                          <a:pt x="3207076" y="20847"/>
                          <a:pt x="2818115" y="-9235"/>
                          <a:pt x="2680968" y="14856"/>
                        </a:cubicBezTo>
                        <a:cubicBezTo>
                          <a:pt x="2543821" y="38947"/>
                          <a:pt x="2471383" y="16359"/>
                          <a:pt x="2262710" y="14856"/>
                        </a:cubicBezTo>
                        <a:cubicBezTo>
                          <a:pt x="2054037" y="13353"/>
                          <a:pt x="1987211" y="13171"/>
                          <a:pt x="1755314" y="14856"/>
                        </a:cubicBezTo>
                        <a:cubicBezTo>
                          <a:pt x="1523417" y="16541"/>
                          <a:pt x="1290431" y="32559"/>
                          <a:pt x="980508" y="14856"/>
                        </a:cubicBezTo>
                        <a:cubicBezTo>
                          <a:pt x="670585" y="-2847"/>
                          <a:pt x="458600" y="51588"/>
                          <a:pt x="0" y="14856"/>
                        </a:cubicBezTo>
                        <a:cubicBezTo>
                          <a:pt x="48" y="9807"/>
                          <a:pt x="739" y="38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C3BB3-44B4-634E-FB5C-2D985AF2B453}"/>
              </a:ext>
            </a:extLst>
          </p:cNvPr>
          <p:cNvSpPr>
            <a:spLocks/>
          </p:cNvSpPr>
          <p:nvPr/>
        </p:nvSpPr>
        <p:spPr>
          <a:xfrm>
            <a:off x="1610241" y="1379568"/>
            <a:ext cx="5562084" cy="3763932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defTabSz="740664">
              <a:spcAft>
                <a:spcPts val="600"/>
              </a:spcAft>
            </a:pPr>
            <a:r>
              <a:rPr lang="es-ES_tradnl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</a:t>
            </a:r>
            <a:r>
              <a:rPr lang="es-ES_tradnl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</a:t>
            </a:r>
          </a:p>
          <a:p>
            <a:pPr defTabSz="740664">
              <a:spcAft>
                <a:spcPts val="600"/>
              </a:spcAft>
            </a:pPr>
            <a:endParaRPr lang="es-ES_tradnl" sz="1600" dirty="0"/>
          </a:p>
          <a:p>
            <a:pPr defTabSz="740664">
              <a:spcAft>
                <a:spcPts val="600"/>
              </a:spcAft>
            </a:pPr>
            <a:endParaRPr lang="es-ES_tradnl" sz="1600" dirty="0"/>
          </a:p>
          <a:p>
            <a:pPr defTabSz="740664">
              <a:spcAft>
                <a:spcPts val="600"/>
              </a:spcAft>
            </a:pPr>
            <a:r>
              <a:rPr lang="es-ES_tradn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</a:t>
            </a:r>
            <a:r>
              <a:rPr lang="es-ES_tradnl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Simulate</a:t>
            </a:r>
            <a:r>
              <a:rPr lang="es-ES_tradn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Fibonacci’s</a:t>
            </a:r>
            <a:r>
              <a:rPr lang="es-ES_tradn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spiral</a:t>
            </a:r>
            <a:r>
              <a:rPr lang="es-ES_tradn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</a:p>
          <a:p>
            <a:pPr defTabSz="740664">
              <a:spcAft>
                <a:spcPts val="600"/>
              </a:spcAft>
            </a:pPr>
            <a:r>
              <a:rPr lang="es-ES_tradnl" sz="1700" dirty="0" err="1"/>
              <a:t>ilustarte</a:t>
            </a:r>
            <a:r>
              <a:rPr lang="es-ES_tradn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es-ES_tradn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s-ES_tradn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s-ES_tradn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</a:t>
            </a:r>
            <a:r>
              <a:rPr lang="es-ES_tradn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es-ES_tradn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defTabSz="740664">
              <a:spcAft>
                <a:spcPts val="600"/>
              </a:spcAft>
            </a:pPr>
            <a:r>
              <a:rPr lang="es-ES_tradnl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Fibonacci’s</a:t>
            </a:r>
            <a:r>
              <a:rPr lang="es-ES_tradn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</a:t>
            </a:r>
            <a:r>
              <a:rPr lang="es-ES_tradn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defTabSz="740664">
              <a:spcAft>
                <a:spcPts val="600"/>
              </a:spcAft>
            </a:pPr>
            <a:endParaRPr lang="es-ES_tradnl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40664">
              <a:spcAft>
                <a:spcPts val="600"/>
              </a:spcAft>
            </a:pPr>
            <a:r>
              <a:rPr lang="es-ES_tradnl" sz="1700" dirty="0"/>
              <a:t>- Show </a:t>
            </a:r>
            <a:r>
              <a:rPr lang="es-ES_tradnl" sz="1700" dirty="0" err="1"/>
              <a:t>how</a:t>
            </a:r>
            <a:r>
              <a:rPr lang="es-ES_tradnl" sz="1700" dirty="0"/>
              <a:t> </a:t>
            </a:r>
            <a:r>
              <a:rPr lang="es-ES_tradnl" sz="1700" dirty="0" err="1"/>
              <a:t>the</a:t>
            </a:r>
            <a:r>
              <a:rPr lang="es-ES_tradnl" sz="1700" dirty="0"/>
              <a:t> ratio </a:t>
            </a:r>
            <a:r>
              <a:rPr lang="es-ES_tradnl" sz="1700" dirty="0" err="1"/>
              <a:t>between</a:t>
            </a:r>
            <a:r>
              <a:rPr lang="es-ES_tradnl" sz="1700" dirty="0"/>
              <a:t> </a:t>
            </a:r>
            <a:r>
              <a:rPr lang="es-ES_tradnl" sz="1700" dirty="0" err="1"/>
              <a:t>two</a:t>
            </a:r>
            <a:endParaRPr lang="es-ES_tradnl" sz="1700" dirty="0"/>
          </a:p>
          <a:p>
            <a:pPr defTabSz="740664">
              <a:spcAft>
                <a:spcPts val="600"/>
              </a:spcAft>
            </a:pPr>
            <a:r>
              <a:rPr lang="es-ES_tradnl" sz="1700" dirty="0"/>
              <a:t>c</a:t>
            </a:r>
            <a:r>
              <a:rPr lang="es-ES_tradn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onsecutive Fibonacci </a:t>
            </a:r>
            <a:r>
              <a:rPr lang="es-ES_tradnl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numbers</a:t>
            </a:r>
            <a:endParaRPr lang="es-ES_tradnl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40664">
              <a:spcAft>
                <a:spcPts val="600"/>
              </a:spcAft>
            </a:pPr>
            <a:r>
              <a:rPr lang="es-ES_tradnl" sz="1700" dirty="0" err="1"/>
              <a:t>tends</a:t>
            </a:r>
            <a:r>
              <a:rPr lang="es-ES_tradnl" sz="1700" dirty="0"/>
              <a:t> </a:t>
            </a:r>
            <a:r>
              <a:rPr lang="es-ES_tradnl" sz="1700" dirty="0" err="1"/>
              <a:t>to</a:t>
            </a:r>
            <a:r>
              <a:rPr lang="es-ES_tradnl" sz="1700" dirty="0"/>
              <a:t> </a:t>
            </a:r>
            <a:r>
              <a:rPr lang="es-ES_tradnl" sz="1700" dirty="0" err="1"/>
              <a:t>the</a:t>
            </a:r>
            <a:r>
              <a:rPr lang="es-ES_tradnl" sz="1700" dirty="0"/>
              <a:t> </a:t>
            </a:r>
            <a:r>
              <a:rPr lang="es-ES_tradnl" sz="1700" dirty="0" err="1"/>
              <a:t>golden</a:t>
            </a:r>
            <a:r>
              <a:rPr lang="es-ES_tradnl" sz="1700" dirty="0"/>
              <a:t> </a:t>
            </a:r>
            <a:r>
              <a:rPr lang="es-ES_tradnl" sz="1700" dirty="0" err="1"/>
              <a:t>number</a:t>
            </a:r>
            <a:r>
              <a:rPr lang="es-ES_tradnl" sz="1700" dirty="0"/>
              <a:t>.</a:t>
            </a:r>
          </a:p>
          <a:p>
            <a:pPr defTabSz="740664">
              <a:spcAft>
                <a:spcPts val="600"/>
              </a:spcAft>
            </a:pPr>
            <a:br>
              <a:rPr lang="es-ES_tradnl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s-ES_tradnl" sz="178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40664">
              <a:spcAft>
                <a:spcPts val="600"/>
              </a:spcAft>
            </a:pPr>
            <a:r>
              <a:rPr lang="es-ES_tradnl" sz="1782" dirty="0"/>
              <a:t>       </a:t>
            </a:r>
            <a:r>
              <a:rPr lang="es-ES_tradnl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1.618033988749894...		</a:t>
            </a:r>
            <a:br>
              <a:rPr lang="es-ES_tradnl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_tradnl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</a:p>
          <a:p>
            <a:pPr defTabSz="740664">
              <a:spcAft>
                <a:spcPts val="600"/>
              </a:spcAft>
            </a:pPr>
            <a:endParaRPr lang="es-ES_tradnl" sz="178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</a:pPr>
            <a:endParaRPr lang="es-ES_tradnl" sz="2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ADE5DC3-2603-C5C1-F63B-D48B8D567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2" b="-3"/>
          <a:stretch/>
        </p:blipFill>
        <p:spPr bwMode="auto">
          <a:xfrm>
            <a:off x="5108288" y="3007025"/>
            <a:ext cx="2623844" cy="27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F325F9-9E44-CF97-F923-71718C2D5AAF}"/>
              </a:ext>
            </a:extLst>
          </p:cNvPr>
          <p:cNvSpPr txBox="1"/>
          <p:nvPr/>
        </p:nvSpPr>
        <p:spPr>
          <a:xfrm>
            <a:off x="8513554" y="1379568"/>
            <a:ext cx="2654188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s-ES_tradnl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</a:t>
            </a:r>
            <a:r>
              <a:rPr lang="es-ES_tradnl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es-ES_tradnl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defTabSz="740664">
              <a:spcAft>
                <a:spcPts val="600"/>
              </a:spcAft>
            </a:pPr>
            <a:endParaRPr lang="es-ES_tradnl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40664">
              <a:spcAft>
                <a:spcPts val="600"/>
              </a:spcAft>
            </a:pP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Graphical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simulation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defTabSz="740664">
              <a:spcAft>
                <a:spcPts val="600"/>
              </a:spcAft>
            </a:pP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Turtle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loops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endParaRPr lang="es-ES_tradnl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40664">
              <a:spcAft>
                <a:spcPts val="600"/>
              </a:spcAft>
            </a:pP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defTabSz="740664">
              <a:spcAft>
                <a:spcPts val="600"/>
              </a:spcAft>
            </a:pP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defTabSz="740664">
              <a:spcAft>
                <a:spcPts val="600"/>
              </a:spcAft>
            </a:pPr>
            <a:endParaRPr lang="es-ES_tradnl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40664">
              <a:spcAft>
                <a:spcPts val="600"/>
              </a:spcAft>
            </a:pP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Helper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endParaRPr lang="es-ES_tradnl" sz="1600" dirty="0"/>
          </a:p>
          <a:p>
            <a:pPr defTabSz="740664">
              <a:spcAft>
                <a:spcPts val="600"/>
              </a:spcAft>
            </a:pP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squares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arcs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defTabSz="740664">
              <a:spcAft>
                <a:spcPts val="600"/>
              </a:spcAft>
            </a:pPr>
            <a:endParaRPr lang="es-ES_tradnl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40664">
              <a:spcAft>
                <a:spcPts val="600"/>
              </a:spcAft>
            </a:pP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Use 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captures 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</a:t>
            </a:r>
            <a:r>
              <a:rPr lang="es-ES_trad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defTabSz="740664">
              <a:spcAft>
                <a:spcPts val="600"/>
              </a:spcAft>
            </a:pPr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simulation</a:t>
            </a:r>
            <a:r>
              <a:rPr lang="es-ES_tradnl" sz="1600" dirty="0"/>
              <a:t> </a:t>
            </a:r>
            <a:r>
              <a:rPr lang="es-ES_tradnl" sz="1600" dirty="0" err="1"/>
              <a:t>into</a:t>
            </a:r>
            <a:r>
              <a:rPr lang="es-ES_tradnl" sz="1600" dirty="0"/>
              <a:t>  </a:t>
            </a:r>
            <a:r>
              <a:rPr lang="es-ES_tradnl" sz="1600" dirty="0" err="1"/>
              <a:t>a.gif</a:t>
            </a:r>
            <a:r>
              <a:rPr lang="es-ES_tradnl" sz="1600" dirty="0"/>
              <a:t> file.</a:t>
            </a:r>
            <a:endParaRPr lang="es-ES_tradnl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s-ES_tradnl" dirty="0"/>
          </a:p>
        </p:txBody>
      </p:sp>
      <p:pic>
        <p:nvPicPr>
          <p:cNvPr id="3076" name="Picture 4" descr="The Golden Ratio | Miss Wark's World of ...">
            <a:extLst>
              <a:ext uri="{FF2B5EF4-FFF2-40B4-BE49-F238E27FC236}">
                <a16:creationId xmlns:a16="http://schemas.microsoft.com/office/drawing/2014/main" id="{7195E016-83EE-F042-743D-D902E1B39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2" y="4159926"/>
            <a:ext cx="1131666" cy="113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6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E2F0B-60CB-242E-B860-0FA8C1F2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SIMULATION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0AABE4-E4D9-9AB8-6509-1491400D4F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0503" y="557189"/>
            <a:ext cx="4930993" cy="462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9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3141B-E088-5479-DD2D-ECFF3FB2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END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440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100</Words>
  <Application>Microsoft Macintosh PowerPoint</Application>
  <PresentationFormat>Widescreen</PresentationFormat>
  <Paragraphs>29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FIBONACCI’S SPIRAL AND THE GOLDEN RATIO</vt:lpstr>
      <vt:lpstr>PowerPoint Presentation</vt:lpstr>
      <vt:lpstr>SIMULATION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FIBONACCI’S SPIRAL AND THE GOLDEN RATIO</dc:title>
  <dc:creator>Antonia Quiroga Cortes</dc:creator>
  <cp:lastModifiedBy>Antonia Quiroga Cortes</cp:lastModifiedBy>
  <cp:revision>4</cp:revision>
  <dcterms:created xsi:type="dcterms:W3CDTF">2023-11-29T11:02:54Z</dcterms:created>
  <dcterms:modified xsi:type="dcterms:W3CDTF">2023-11-29T11:29:13Z</dcterms:modified>
</cp:coreProperties>
</file>