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8"/>
  </p:notesMasterIdLst>
  <p:sldIdLst>
    <p:sldId id="306" r:id="rId5"/>
    <p:sldId id="307" r:id="rId6"/>
    <p:sldId id="30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1B18E2-122D-4203-BA14-0E66F4E271C2}">
          <p14:sldIdLst>
            <p14:sldId id="306"/>
          </p14:sldIdLst>
        </p14:section>
        <p14:section name="Untitled Section" id="{483C8B47-B80F-4832-B3E2-2B8D66A50874}">
          <p14:sldIdLst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7F502D-D46A-4323-BDAC-4656BE603BBD}" v="37" dt="2023-11-29T04:57:06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84967" autoAdjust="0"/>
  </p:normalViewPr>
  <p:slideViewPr>
    <p:cSldViewPr snapToGrid="0">
      <p:cViewPr>
        <p:scale>
          <a:sx n="87" d="100"/>
          <a:sy n="87" d="100"/>
        </p:scale>
        <p:origin x="57" y="621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yn Ramirez" userId="74b0572504716c74" providerId="LiveId" clId="{537F502D-D46A-4323-BDAC-4656BE603BBD}"/>
    <pc:docChg chg="undo custSel addSld delSld modSld addSection">
      <pc:chgData name="Kevyn Ramirez" userId="74b0572504716c74" providerId="LiveId" clId="{537F502D-D46A-4323-BDAC-4656BE603BBD}" dt="2023-11-29T04:58:03.607" v="1072" actId="1076"/>
      <pc:docMkLst>
        <pc:docMk/>
      </pc:docMkLst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783914445" sldId="294"/>
        </pc:sldMkLst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277827655" sldId="295"/>
        </pc:sldMkLst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3159288639" sldId="303"/>
        </pc:sldMkLst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3124766000" sldId="304"/>
        </pc:sldMkLst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1403455250" sldId="305"/>
        </pc:sldMkLst>
      </pc:sldChg>
      <pc:sldChg chg="addSp delSp modSp mod modClrScheme chgLayout">
        <pc:chgData name="Kevyn Ramirez" userId="74b0572504716c74" providerId="LiveId" clId="{537F502D-D46A-4323-BDAC-4656BE603BBD}" dt="2023-11-29T03:05:16.180" v="24" actId="1076"/>
        <pc:sldMkLst>
          <pc:docMk/>
          <pc:sldMk cId="114769864" sldId="306"/>
        </pc:sldMkLst>
        <pc:spChg chg="mod">
          <ac:chgData name="Kevyn Ramirez" userId="74b0572504716c74" providerId="LiveId" clId="{537F502D-D46A-4323-BDAC-4656BE603BBD}" dt="2023-11-29T03:02:29.293" v="8" actId="26606"/>
          <ac:spMkLst>
            <pc:docMk/>
            <pc:sldMk cId="114769864" sldId="306"/>
            <ac:spMk id="2" creationId="{C3A9968B-2619-4F71-AB00-4C493E120805}"/>
          </ac:spMkLst>
        </pc:spChg>
        <pc:spChg chg="mod">
          <ac:chgData name="Kevyn Ramirez" userId="74b0572504716c74" providerId="LiveId" clId="{537F502D-D46A-4323-BDAC-4656BE603BBD}" dt="2023-11-29T03:02:29.293" v="8" actId="26606"/>
          <ac:spMkLst>
            <pc:docMk/>
            <pc:sldMk cId="114769864" sldId="306"/>
            <ac:spMk id="3" creationId="{A5F14073-9F68-4B7E-A576-26899D58C7A9}"/>
          </ac:spMkLst>
        </pc:spChg>
        <pc:spChg chg="add del mod">
          <ac:chgData name="Kevyn Ramirez" userId="74b0572504716c74" providerId="LiveId" clId="{537F502D-D46A-4323-BDAC-4656BE603BBD}" dt="2023-11-29T03:02:29.293" v="8" actId="26606"/>
          <ac:spMkLst>
            <pc:docMk/>
            <pc:sldMk cId="114769864" sldId="306"/>
            <ac:spMk id="10" creationId="{C83951B8-AA8D-81F4-0BA8-4B330C70820A}"/>
          </ac:spMkLst>
        </pc:spChg>
        <pc:spChg chg="add del mod">
          <ac:chgData name="Kevyn Ramirez" userId="74b0572504716c74" providerId="LiveId" clId="{537F502D-D46A-4323-BDAC-4656BE603BBD}" dt="2023-11-29T03:02:29.293" v="8" actId="26606"/>
          <ac:spMkLst>
            <pc:docMk/>
            <pc:sldMk cId="114769864" sldId="306"/>
            <ac:spMk id="12" creationId="{E90E1453-809B-C43C-F02B-E5371C534C46}"/>
          </ac:spMkLst>
        </pc:spChg>
        <pc:picChg chg="add del mod ord">
          <ac:chgData name="Kevyn Ramirez" userId="74b0572504716c74" providerId="LiveId" clId="{537F502D-D46A-4323-BDAC-4656BE603BBD}" dt="2023-11-29T03:04:06.313" v="9" actId="478"/>
          <ac:picMkLst>
            <pc:docMk/>
            <pc:sldMk cId="114769864" sldId="306"/>
            <ac:picMk id="5" creationId="{14E8B855-021C-B2B5-CAF1-255F3ECBEDFA}"/>
          </ac:picMkLst>
        </pc:picChg>
        <pc:picChg chg="add mod modCrop">
          <ac:chgData name="Kevyn Ramirez" userId="74b0572504716c74" providerId="LiveId" clId="{537F502D-D46A-4323-BDAC-4656BE603BBD}" dt="2023-11-29T03:05:16.180" v="24" actId="1076"/>
          <ac:picMkLst>
            <pc:docMk/>
            <pc:sldMk cId="114769864" sldId="306"/>
            <ac:picMk id="7" creationId="{463D3C05-F25D-8E1F-9CC5-BCA3E4B92842}"/>
          </ac:picMkLst>
        </pc:picChg>
        <pc:picChg chg="add mod modCrop">
          <ac:chgData name="Kevyn Ramirez" userId="74b0572504716c74" providerId="LiveId" clId="{537F502D-D46A-4323-BDAC-4656BE603BBD}" dt="2023-11-29T03:05:14.181" v="23" actId="1076"/>
          <ac:picMkLst>
            <pc:docMk/>
            <pc:sldMk cId="114769864" sldId="306"/>
            <ac:picMk id="9" creationId="{63E217BA-5E1C-B0EB-B648-F265EE23C4D4}"/>
          </ac:picMkLst>
        </pc:picChg>
      </pc:sldChg>
      <pc:sldChg chg="addSp delSp modSp new mod">
        <pc:chgData name="Kevyn Ramirez" userId="74b0572504716c74" providerId="LiveId" clId="{537F502D-D46A-4323-BDAC-4656BE603BBD}" dt="2023-11-29T04:58:03.607" v="1072" actId="1076"/>
        <pc:sldMkLst>
          <pc:docMk/>
          <pc:sldMk cId="1359260694" sldId="307"/>
        </pc:sldMkLst>
        <pc:spChg chg="mod">
          <ac:chgData name="Kevyn Ramirez" userId="74b0572504716c74" providerId="LiveId" clId="{537F502D-D46A-4323-BDAC-4656BE603BBD}" dt="2023-11-29T04:58:03.607" v="1072" actId="1076"/>
          <ac:spMkLst>
            <pc:docMk/>
            <pc:sldMk cId="1359260694" sldId="307"/>
            <ac:spMk id="2" creationId="{8AD0951A-05AE-3502-3E4F-E621D2ECD30D}"/>
          </ac:spMkLst>
        </pc:spChg>
        <pc:spChg chg="mod">
          <ac:chgData name="Kevyn Ramirez" userId="74b0572504716c74" providerId="LiveId" clId="{537F502D-D46A-4323-BDAC-4656BE603BBD}" dt="2023-11-29T04:56:21.971" v="1019" actId="1076"/>
          <ac:spMkLst>
            <pc:docMk/>
            <pc:sldMk cId="1359260694" sldId="307"/>
            <ac:spMk id="3" creationId="{8690A336-6CBE-E72C-E9EA-5E41F689A98D}"/>
          </ac:spMkLst>
        </pc:spChg>
        <pc:spChg chg="mod">
          <ac:chgData name="Kevyn Ramirez" userId="74b0572504716c74" providerId="LiveId" clId="{537F502D-D46A-4323-BDAC-4656BE603BBD}" dt="2023-11-29T04:56:21.971" v="1019" actId="1076"/>
          <ac:spMkLst>
            <pc:docMk/>
            <pc:sldMk cId="1359260694" sldId="307"/>
            <ac:spMk id="4" creationId="{EEC38434-5300-567F-7C5D-D6ED71EA857B}"/>
          </ac:spMkLst>
        </pc:spChg>
        <pc:spChg chg="mod">
          <ac:chgData name="Kevyn Ramirez" userId="74b0572504716c74" providerId="LiveId" clId="{537F502D-D46A-4323-BDAC-4656BE603BBD}" dt="2023-11-29T04:56:21.971" v="1019" actId="1076"/>
          <ac:spMkLst>
            <pc:docMk/>
            <pc:sldMk cId="1359260694" sldId="307"/>
            <ac:spMk id="5" creationId="{E60925E8-CB1D-EBEE-C720-4B196970FDB9}"/>
          </ac:spMkLst>
        </pc:spChg>
        <pc:spChg chg="add del mod">
          <ac:chgData name="Kevyn Ramirez" userId="74b0572504716c74" providerId="LiveId" clId="{537F502D-D46A-4323-BDAC-4656BE603BBD}" dt="2023-11-29T04:56:21.971" v="1019" actId="1076"/>
          <ac:spMkLst>
            <pc:docMk/>
            <pc:sldMk cId="1359260694" sldId="307"/>
            <ac:spMk id="6" creationId="{8CA9C2C2-1C26-FD5E-D2C3-71D1B14AC2A8}"/>
          </ac:spMkLst>
        </pc:spChg>
        <pc:spChg chg="mod">
          <ac:chgData name="Kevyn Ramirez" userId="74b0572504716c74" providerId="LiveId" clId="{537F502D-D46A-4323-BDAC-4656BE603BBD}" dt="2023-11-29T04:56:21.971" v="1019" actId="1076"/>
          <ac:spMkLst>
            <pc:docMk/>
            <pc:sldMk cId="1359260694" sldId="307"/>
            <ac:spMk id="7" creationId="{707B2A39-7D98-4EC8-3C94-76694590831E}"/>
          </ac:spMkLst>
        </pc:spChg>
        <pc:spChg chg="mod">
          <ac:chgData name="Kevyn Ramirez" userId="74b0572504716c74" providerId="LiveId" clId="{537F502D-D46A-4323-BDAC-4656BE603BBD}" dt="2023-11-29T04:56:21.971" v="1019" actId="1076"/>
          <ac:spMkLst>
            <pc:docMk/>
            <pc:sldMk cId="1359260694" sldId="307"/>
            <ac:spMk id="8" creationId="{343E0AEC-7B12-4C70-B7CE-053BA5386017}"/>
          </ac:spMkLst>
        </pc:spChg>
        <pc:graphicFrameChg chg="add del mod modGraphic">
          <ac:chgData name="Kevyn Ramirez" userId="74b0572504716c74" providerId="LiveId" clId="{537F502D-D46A-4323-BDAC-4656BE603BBD}" dt="2023-11-29T03:31:58.103" v="895" actId="478"/>
          <ac:graphicFrameMkLst>
            <pc:docMk/>
            <pc:sldMk cId="1359260694" sldId="307"/>
            <ac:graphicFrameMk id="13" creationId="{8EF57281-7F94-2DDA-AEA5-5DC61F85EA98}"/>
          </ac:graphicFrameMkLst>
        </pc:graphicFrameChg>
        <pc:graphicFrameChg chg="add mod modGraphic">
          <ac:chgData name="Kevyn Ramirez" userId="74b0572504716c74" providerId="LiveId" clId="{537F502D-D46A-4323-BDAC-4656BE603BBD}" dt="2023-11-29T04:56:21.971" v="1019" actId="1076"/>
          <ac:graphicFrameMkLst>
            <pc:docMk/>
            <pc:sldMk cId="1359260694" sldId="307"/>
            <ac:graphicFrameMk id="14" creationId="{4F95174C-CBB5-BD37-9AB4-8559B9E6E5C1}"/>
          </ac:graphicFrameMkLst>
        </pc:graphicFrameChg>
        <pc:picChg chg="add del mod ord">
          <ac:chgData name="Kevyn Ramirez" userId="74b0572504716c74" providerId="LiveId" clId="{537F502D-D46A-4323-BDAC-4656BE603BBD}" dt="2023-11-29T03:21:18.528" v="407" actId="22"/>
          <ac:picMkLst>
            <pc:docMk/>
            <pc:sldMk cId="1359260694" sldId="307"/>
            <ac:picMk id="10" creationId="{71B780D4-4297-0E34-E30C-177C30FAEACC}"/>
          </ac:picMkLst>
        </pc:picChg>
        <pc:picChg chg="add mod">
          <ac:chgData name="Kevyn Ramirez" userId="74b0572504716c74" providerId="LiveId" clId="{537F502D-D46A-4323-BDAC-4656BE603BBD}" dt="2023-11-29T04:56:21.971" v="1019" actId="1076"/>
          <ac:picMkLst>
            <pc:docMk/>
            <pc:sldMk cId="1359260694" sldId="307"/>
            <ac:picMk id="12" creationId="{77AE6754-AB43-77C6-0A3D-5134F61C898D}"/>
          </ac:picMkLst>
        </pc:picChg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1613598062" sldId="307"/>
        </pc:sldMkLst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365334912" sldId="308"/>
        </pc:sldMkLst>
      </pc:sldChg>
      <pc:sldChg chg="addSp delSp modSp new mod modAnim">
        <pc:chgData name="Kevyn Ramirez" userId="74b0572504716c74" providerId="LiveId" clId="{537F502D-D46A-4323-BDAC-4656BE603BBD}" dt="2023-11-29T03:08:01.482" v="36" actId="1440"/>
        <pc:sldMkLst>
          <pc:docMk/>
          <pc:sldMk cId="2344100583" sldId="308"/>
        </pc:sldMkLst>
        <pc:spChg chg="del">
          <ac:chgData name="Kevyn Ramirez" userId="74b0572504716c74" providerId="LiveId" clId="{537F502D-D46A-4323-BDAC-4656BE603BBD}" dt="2023-11-29T03:06:07.157" v="26"/>
          <ac:spMkLst>
            <pc:docMk/>
            <pc:sldMk cId="2344100583" sldId="308"/>
            <ac:spMk id="3" creationId="{C5F958D0-E9C8-A336-63E8-10997AC9E561}"/>
          </ac:spMkLst>
        </pc:spChg>
        <pc:picChg chg="add mod">
          <ac:chgData name="Kevyn Ramirez" userId="74b0572504716c74" providerId="LiveId" clId="{537F502D-D46A-4323-BDAC-4656BE603BBD}" dt="2023-11-29T03:08:01.482" v="36" actId="1440"/>
          <ac:picMkLst>
            <pc:docMk/>
            <pc:sldMk cId="2344100583" sldId="308"/>
            <ac:picMk id="6" creationId="{52FCDB78-7E9D-76FF-894A-56DB61532E04}"/>
          </ac:picMkLst>
        </pc:picChg>
        <pc:picChg chg="add mod">
          <ac:chgData name="Kevyn Ramirez" userId="74b0572504716c74" providerId="LiveId" clId="{537F502D-D46A-4323-BDAC-4656BE603BBD}" dt="2023-11-29T03:07:56.140" v="35" actId="1440"/>
          <ac:picMkLst>
            <pc:docMk/>
            <pc:sldMk cId="2344100583" sldId="308"/>
            <ac:picMk id="7" creationId="{3BE943D5-59EC-5070-6A71-16F90140C1E5}"/>
          </ac:picMkLst>
        </pc:picChg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2227882511" sldId="309"/>
        </pc:sldMkLst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3561473475" sldId="310"/>
        </pc:sldMkLst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3584772686" sldId="311"/>
        </pc:sldMkLst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927313156" sldId="312"/>
        </pc:sldMkLst>
      </pc:sldChg>
      <pc:sldChg chg="del">
        <pc:chgData name="Kevyn Ramirez" userId="74b0572504716c74" providerId="LiveId" clId="{537F502D-D46A-4323-BDAC-4656BE603BBD}" dt="2023-11-29T00:19:50.802" v="0" actId="47"/>
        <pc:sldMkLst>
          <pc:docMk/>
          <pc:sldMk cId="2270028676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rlsims.com/rdtool.html" TargetMode="External"/><Relationship Id="rId2" Type="http://schemas.openxmlformats.org/officeDocument/2006/relationships/hyperlink" Target="https://www.karlsims.com/rd.html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4613" y="3819400"/>
            <a:ext cx="8650443" cy="2843784"/>
          </a:xfrm>
        </p:spPr>
        <p:txBody>
          <a:bodyPr/>
          <a:lstStyle/>
          <a:p>
            <a:pPr algn="r"/>
            <a:r>
              <a:rPr lang="en-US"/>
              <a:t>Reaction-diffusion simulation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Kevyn Ramirez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D3C05-F25D-8E1F-9CC5-BCA3E4B92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9" t="12181" r="4117" b="7609"/>
          <a:stretch/>
        </p:blipFill>
        <p:spPr>
          <a:xfrm>
            <a:off x="2362054" y="1190089"/>
            <a:ext cx="3279794" cy="3285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217BA-5E1C-B0EB-B648-F265EE23C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" t="15496" r="3440" b="7516"/>
          <a:stretch/>
        </p:blipFill>
        <p:spPr>
          <a:xfrm>
            <a:off x="6285815" y="1190089"/>
            <a:ext cx="3279794" cy="32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0951A-05AE-3502-3E4F-E621D2EC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19" y="5921030"/>
            <a:ext cx="10515600" cy="1325563"/>
          </a:xfrm>
        </p:spPr>
        <p:txBody>
          <a:bodyPr>
            <a:normAutofit/>
          </a:bodyPr>
          <a:lstStyle/>
          <a:p>
            <a:r>
              <a:rPr lang="en-US" sz="1200" dirty="0"/>
              <a:t>References: </a:t>
            </a:r>
            <a:r>
              <a:rPr lang="en-US" sz="1200" dirty="0">
                <a:hlinkClick r:id="rId2"/>
              </a:rPr>
              <a:t>https://www.karlsims.com/rd.html</a:t>
            </a:r>
            <a:r>
              <a:rPr lang="en-US" sz="1200" dirty="0"/>
              <a:t>, </a:t>
            </a:r>
            <a:r>
              <a:rPr lang="en-US" sz="1200" dirty="0">
                <a:hlinkClick r:id="rId3"/>
              </a:rPr>
              <a:t>https://www.karlsims.com/rdtool.html</a:t>
            </a:r>
            <a:r>
              <a:rPr lang="en-US" sz="1200" dirty="0"/>
              <a:t>, https://github.com/benmaier/reaction-diffusion/blob/master/gray_scott.ipynb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A336-6CBE-E72C-E9EA-5E41F689A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8325" y="460137"/>
            <a:ext cx="2834640" cy="823912"/>
          </a:xfrm>
        </p:spPr>
        <p:txBody>
          <a:bodyPr/>
          <a:lstStyle/>
          <a:p>
            <a:r>
              <a:rPr lang="en-US" dirty="0"/>
              <a:t>Reaction-Diffusion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38434-5300-567F-7C5D-D6ED71EA8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8325" y="1284049"/>
            <a:ext cx="2834640" cy="3684588"/>
          </a:xfrm>
        </p:spPr>
        <p:txBody>
          <a:bodyPr/>
          <a:lstStyle/>
          <a:p>
            <a:r>
              <a:rPr lang="en-US" dirty="0"/>
              <a:t>What this means is to simulate two different “chemicals” A and B interacting throughout a grid.</a:t>
            </a:r>
          </a:p>
          <a:p>
            <a:r>
              <a:rPr lang="en-US" dirty="0"/>
              <a:t>As time passes on, the concentration of each chemical throughout the grid creates patterns.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0925E8-CB1D-EBEE-C720-4B196970F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67053" y="460137"/>
            <a:ext cx="2834640" cy="823912"/>
          </a:xfrm>
        </p:spPr>
        <p:txBody>
          <a:bodyPr/>
          <a:lstStyle/>
          <a:p>
            <a:r>
              <a:rPr lang="en-US" dirty="0"/>
              <a:t>Gray-Scott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A9C2C2-1C26-FD5E-D2C3-71D1B14AC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67053" y="2814381"/>
            <a:ext cx="2834640" cy="2154256"/>
          </a:xfrm>
        </p:spPr>
        <p:txBody>
          <a:bodyPr/>
          <a:lstStyle/>
          <a:p>
            <a:r>
              <a:rPr lang="en-US" dirty="0"/>
              <a:t>PDE that calculates the change of concentration of a chemical u or v.</a:t>
            </a:r>
          </a:p>
          <a:p>
            <a:r>
              <a:rPr lang="en-US" dirty="0"/>
              <a:t>f is the feed term, k is the kill term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B2A39-7D98-4EC8-3C94-766945908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14925" y="548243"/>
            <a:ext cx="2834640" cy="823912"/>
          </a:xfrm>
        </p:spPr>
        <p:txBody>
          <a:bodyPr/>
          <a:lstStyle/>
          <a:p>
            <a:r>
              <a:rPr lang="en-US" dirty="0"/>
              <a:t>2D </a:t>
            </a:r>
            <a:r>
              <a:rPr lang="en-US" dirty="0" err="1"/>
              <a:t>Lagrangian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3E0AEC-7B12-4C70-B7CE-053BA53860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14925" y="1372155"/>
            <a:ext cx="2834640" cy="368458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∇</a:t>
            </a:r>
            <a:r>
              <a:rPr lang="en-US" b="1" baseline="30000" dirty="0"/>
              <a:t>2 </a:t>
            </a:r>
            <a:r>
              <a:rPr lang="en-US" dirty="0"/>
              <a:t>stands for the </a:t>
            </a:r>
            <a:r>
              <a:rPr lang="en-US" dirty="0" err="1"/>
              <a:t>Lagrangian</a:t>
            </a:r>
            <a:r>
              <a:rPr lang="en-US" dirty="0"/>
              <a:t>.</a:t>
            </a:r>
          </a:p>
          <a:p>
            <a:r>
              <a:rPr lang="en-US" dirty="0"/>
              <a:t>Convolution of each cell with the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to sum the neighbors and negate the current cell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AE6754-AB43-77C6-0A3D-5134F61C8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723" y="1372155"/>
            <a:ext cx="3343299" cy="130969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F95174C-CBB5-BD37-9AB4-8559B9E6E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861631"/>
              </p:ext>
            </p:extLst>
          </p:nvPr>
        </p:nvGraphicFramePr>
        <p:xfrm>
          <a:off x="9359221" y="2577703"/>
          <a:ext cx="1371600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75225039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51885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6422746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02557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11506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399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26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6996D-6617-5EF8-B895-061690D6C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nimation1">
            <a:hlinkClick r:id="" action="ppaction://media"/>
            <a:extLst>
              <a:ext uri="{FF2B5EF4-FFF2-40B4-BE49-F238E27FC236}">
                <a16:creationId xmlns:a16="http://schemas.microsoft.com/office/drawing/2014/main" id="{52FCDB78-7E9D-76FF-894A-56DB61532E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072" y="1765396"/>
            <a:ext cx="5221287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BF27F-21AC-5192-6952-3D225E3B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65B13-5054-17B4-A964-BCF96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animation2">
            <a:hlinkClick r:id="" action="ppaction://media"/>
            <a:extLst>
              <a:ext uri="{FF2B5EF4-FFF2-40B4-BE49-F238E27FC236}">
                <a16:creationId xmlns:a16="http://schemas.microsoft.com/office/drawing/2014/main" id="{3BE943D5-59EC-5070-6A71-16F90140C1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9681" y="1765395"/>
            <a:ext cx="5221605" cy="435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41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axy presentation" id="{D860ABA3-507A-4DC6-8D34-B6D2FE41A3BA}" vid="{BBA8DB39-4D39-4790-8D8A-7FB22E9634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D08CD0-82A3-4566-9B63-BB91B2D8976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979E8A1-055A-4751-97E9-E6B1F9E212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958658-F0F0-4C75-A3B7-276A0C8E9F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{CD26A752-2EEB-4A08-8916-99DABD8E56CE}tf89338750_win32</Template>
  <TotalTime>1375</TotalTime>
  <Words>151</Words>
  <Application>Microsoft Office PowerPoint</Application>
  <PresentationFormat>Widescreen</PresentationFormat>
  <Paragraphs>27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Univers</vt:lpstr>
      <vt:lpstr>GradientUnivers</vt:lpstr>
      <vt:lpstr>Reaction-diffusion simulation</vt:lpstr>
      <vt:lpstr>References: https://www.karlsims.com/rd.html, https://www.karlsims.com/rdtool.html, https://github.com/benmaier/reaction-diffusion/blob/master/gray_scott.ipynb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Reaction-diffusion simulation</dc:title>
  <dc:creator>Kevyn Ramirez</dc:creator>
  <cp:lastModifiedBy>Kevyn Ramirez</cp:lastModifiedBy>
  <cp:revision>1</cp:revision>
  <dcterms:created xsi:type="dcterms:W3CDTF">2023-11-28T06:02:12Z</dcterms:created>
  <dcterms:modified xsi:type="dcterms:W3CDTF">2023-11-29T04:58:04Z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