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ec1e7df3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ec1e7df3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26ec73d5b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26ec73d5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InJFZSmllH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Modelling Thermal Hotspots on Printed Circuit Boards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Aneesh Murthy Srinivas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EPS 109 - Final Project Presentation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542250" y="81600"/>
            <a:ext cx="7688700" cy="4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0" y="1243450"/>
            <a:ext cx="4723200" cy="36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Printed Circuit Boards (or “PCBs”) is a non-conductive surface that help </a:t>
            </a:r>
            <a:r>
              <a:rPr b="1" i="1" lang="en"/>
              <a:t>mount</a:t>
            </a:r>
            <a:r>
              <a:rPr lang="en"/>
              <a:t> (multiple) semiconductor chips that are </a:t>
            </a:r>
            <a:r>
              <a:rPr b="1" i="1" lang="en"/>
              <a:t>connected</a:t>
            </a:r>
            <a:r>
              <a:rPr lang="en"/>
              <a:t> in a complex way by thin copper strips.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PCBs are usually made of a conductive material (“copper”) and </a:t>
            </a:r>
            <a:r>
              <a:rPr lang="en"/>
              <a:t>insulating</a:t>
            </a:r>
            <a:r>
              <a:rPr lang="en"/>
              <a:t> material (“Resin and Glass”).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Each PCB can have 100! (yes, 100s) of components and can have multiple layers. 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Each component is different and have different thermal &amp; electrical characteristics.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So, it can get very complex and messy to make all of the components co-</a:t>
            </a:r>
            <a:r>
              <a:rPr lang="en"/>
              <a:t>exist</a:t>
            </a:r>
            <a:r>
              <a:rPr lang="en"/>
              <a:t>.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So, </a:t>
            </a:r>
            <a:r>
              <a:rPr lang="en">
                <a:solidFill>
                  <a:srgbClr val="FF0000"/>
                </a:solidFill>
              </a:rPr>
              <a:t>what is the problem</a:t>
            </a:r>
            <a:r>
              <a:rPr lang="en"/>
              <a:t>?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When semiconductors are turned on, they generate </a:t>
            </a:r>
            <a:r>
              <a:rPr lang="en">
                <a:solidFill>
                  <a:srgbClr val="FF0000"/>
                </a:solidFill>
              </a:rPr>
              <a:t>heat</a:t>
            </a:r>
            <a:r>
              <a:rPr lang="en"/>
              <a:t>.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This heat is transmitted to its surroundings and if not designed properly can cause PCBs to burn and crack.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Therefore, it is very important to simulate heatmap to understand the behavior of the electrical circuit on the PCB.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My model has the following: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 4 semiconductors on the PCB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4 copper interconnections of varying lengths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PCB substrate is assumed to be glass-resin mixture[we used the specific heat of glass for all our calculations]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initial board temperature of the PCB (including all its components) is assumed to be 25℃.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Given that a circuit can operate at different voltages and current ratings, I have assumed the current through the conductors to be different. 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It is the max-current that can be sent on that wire (note: This is fixed during design)</a:t>
            </a:r>
            <a:endParaRPr/>
          </a:p>
          <a:p>
            <a:pPr indent="-27225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The current are in mA (milli-amperes)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 will be using the Finite Difference Method to model the heat transfer into the PCB substrate.</a:t>
            </a:r>
            <a:endParaRPr/>
          </a:p>
          <a:p>
            <a:pPr indent="-28019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PCB is divided into a (100 × 100) grid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4800" y="81600"/>
            <a:ext cx="1751700" cy="10661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4695875" y="1147725"/>
            <a:ext cx="3160800" cy="18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794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●"/>
            </a:pPr>
            <a:r>
              <a:rPr lang="en" sz="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Semiconductors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have similar thermal properties and hence I have modelled the temperature rising using a scaled version of the arctan function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794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○"/>
            </a:pP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 constant) × ( 0.5 +arctan(0.25t )/pi) 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// where t is the time &amp; (constant = 50)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794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○"/>
            </a:pPr>
            <a:r>
              <a:rPr lang="en" sz="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Note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: Thermal models for semiconductors are complex and hence i chose a realistic representation based on research from the internet.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794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●"/>
            </a:pP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My code is modular and a new semiconductor thermal model can be introduced. It will produce different results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58300" y="1351000"/>
            <a:ext cx="1404323" cy="9551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4695875" y="2571750"/>
            <a:ext cx="38463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●"/>
            </a:pPr>
            <a:r>
              <a:rPr lang="en" sz="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All Conductors have resistance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.  (measures in ohms (Ω); It is a function of the length (&amp; thickness) of the conductor.</a:t>
            </a:r>
            <a:r>
              <a:rPr lang="en"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Copper has a resistance of 0.000331 Ω/cm ;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8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Note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: The </a:t>
            </a:r>
            <a:r>
              <a:rPr b="1" i="1"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lesser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(↓) the thickness , the </a:t>
            </a:r>
            <a:r>
              <a:rPr b="1" i="1"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greater</a:t>
            </a: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(↑) the resistance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Lato"/>
              <a:buChar char="●"/>
            </a:pPr>
            <a:r>
              <a:rPr lang="en" sz="8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Resistance in conductors cause voltage (or energy) loss when current flows through the conductor. This energy is heat that is generated when circuits are powered up.</a:t>
            </a:r>
            <a:endParaRPr sz="8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Lato"/>
              <a:buChar char="●"/>
            </a:pPr>
            <a:r>
              <a:rPr lang="en" sz="8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Equations:</a:t>
            </a:r>
            <a:endParaRPr sz="8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600"/>
              <a:buFont typeface="Lato"/>
              <a:buChar char="●"/>
            </a:pPr>
            <a:r>
              <a:rPr lang="en" sz="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Determining the resistance of of the conductor:</a:t>
            </a:r>
            <a:endParaRPr sz="600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○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We know the length of the wires; Using distance formula, we compute the length of the wires in our model. We know the density of copper. So, we can calculate the mass.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●"/>
            </a:pPr>
            <a:r>
              <a:rPr lang="en" sz="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Energy (or Power) in a conductor is:</a:t>
            </a: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○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P = (Voltage) × (current) ⇒ (current)</a:t>
            </a:r>
            <a:r>
              <a:rPr baseline="30000"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× (resistance) (because = V = IR based on ohms law)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●"/>
            </a:pPr>
            <a:r>
              <a:rPr lang="en" sz="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Converting Energy into temperature is</a:t>
            </a: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○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(change in temperature)ΔT =  (Energy) ÷ ((specific heat capacity of copper) × (mass))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○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(change in temperature)ΔT =  (((current)</a:t>
            </a:r>
            <a:r>
              <a:rPr baseline="30000"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 × (resistance)) × (time))÷ ((specific heat capacity of copper) × (mass))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729450" y="11396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</a:t>
            </a:r>
            <a:endParaRPr/>
          </a:p>
        </p:txBody>
      </p:sp>
      <p:pic>
        <p:nvPicPr>
          <p:cNvPr descr="In this animation, I have simulated a model for determining Thermal Hotspots on Printer Circuit Boards. The model consists of 4 semiconductor chips interconnected by 4 copper wires. &#10;&#10;Aneesh Srinivas" id="103" name="Google Shape;103;p15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9300" y="1802775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