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287000" cx="18288000"/>
  <p:notesSz cx="6858000" cy="9144000"/>
  <p:embeddedFontLst>
    <p:embeddedFont>
      <p:font typeface="Josefin Sans"/>
      <p:bold r:id="rId11"/>
      <p:boldItalic r:id="rId12"/>
    </p:embeddedFont>
    <p:embeddedFont>
      <p:font typeface="DM Serif Display"/>
      <p:regular r:id="rId13"/>
      <p: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JosefinSans-bold.fntdata"/><Relationship Id="rId10" Type="http://schemas.openxmlformats.org/officeDocument/2006/relationships/slide" Target="slides/slide5.xml"/><Relationship Id="rId13" Type="http://schemas.openxmlformats.org/officeDocument/2006/relationships/font" Target="fonts/DMSerifDisplay-regular.fntdata"/><Relationship Id="rId12" Type="http://schemas.openxmlformats.org/officeDocument/2006/relationships/font" Target="fonts/JosefinSans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DMSerifDispl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a01a27552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2a01a275522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a064b2bbb6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2a064b2bbb6_1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a01a27552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2a01a275522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2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gif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16.png"/><Relationship Id="rId7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b="0" l="0" r="0" t="28926"/>
          <a:stretch/>
        </p:blipFill>
        <p:spPr>
          <a:xfrm>
            <a:off x="966038" y="860262"/>
            <a:ext cx="16346675" cy="85664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 flipH="1" rot="5732580">
            <a:off x="-4048571" y="-3466051"/>
            <a:ext cx="10484476" cy="8328514"/>
          </a:xfrm>
          <a:custGeom>
            <a:rect b="b" l="l" r="r" t="t"/>
            <a:pathLst>
              <a:path extrusionOk="0" h="14794563" w="17612575">
                <a:moveTo>
                  <a:pt x="17612575" y="0"/>
                </a:moveTo>
                <a:lnTo>
                  <a:pt x="0" y="0"/>
                </a:lnTo>
                <a:lnTo>
                  <a:pt x="0" y="14794564"/>
                </a:lnTo>
                <a:lnTo>
                  <a:pt x="17612575" y="14794564"/>
                </a:lnTo>
                <a:lnTo>
                  <a:pt x="17612575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3"/>
          <p:cNvSpPr/>
          <p:nvPr/>
        </p:nvSpPr>
        <p:spPr>
          <a:xfrm rot="-8747727">
            <a:off x="10356981" y="-1828362"/>
            <a:ext cx="4403413" cy="4659853"/>
          </a:xfrm>
          <a:custGeom>
            <a:rect b="b" l="l" r="r" t="t"/>
            <a:pathLst>
              <a:path extrusionOk="0" h="5642481" w="5184030">
                <a:moveTo>
                  <a:pt x="0" y="0"/>
                </a:moveTo>
                <a:lnTo>
                  <a:pt x="5184029" y="0"/>
                </a:lnTo>
                <a:lnTo>
                  <a:pt x="5184029" y="5642481"/>
                </a:lnTo>
                <a:lnTo>
                  <a:pt x="0" y="5642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 rot="-1801764">
            <a:off x="5697274" y="8166925"/>
            <a:ext cx="6884193" cy="7051670"/>
          </a:xfrm>
          <a:custGeom>
            <a:rect b="b" l="l" r="r" t="t"/>
            <a:pathLst>
              <a:path extrusionOk="0" h="7057937" w="6890311">
                <a:moveTo>
                  <a:pt x="0" y="0"/>
                </a:moveTo>
                <a:lnTo>
                  <a:pt x="6890312" y="0"/>
                </a:lnTo>
                <a:lnTo>
                  <a:pt x="6890312" y="7057937"/>
                </a:lnTo>
                <a:lnTo>
                  <a:pt x="0" y="70579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12556305" y="5964443"/>
            <a:ext cx="7320093" cy="8066219"/>
          </a:xfrm>
          <a:custGeom>
            <a:rect b="b" l="l" r="r" t="t"/>
            <a:pathLst>
              <a:path extrusionOk="0" h="8066219" w="7320093">
                <a:moveTo>
                  <a:pt x="0" y="0"/>
                </a:moveTo>
                <a:lnTo>
                  <a:pt x="7320094" y="0"/>
                </a:lnTo>
                <a:lnTo>
                  <a:pt x="7320094" y="8066219"/>
                </a:lnTo>
                <a:lnTo>
                  <a:pt x="0" y="80662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 txBox="1"/>
          <p:nvPr/>
        </p:nvSpPr>
        <p:spPr>
          <a:xfrm>
            <a:off x="1350175" y="3654525"/>
            <a:ext cx="154305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4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Building Baselines</a:t>
            </a:r>
            <a:endParaRPr/>
          </a:p>
        </p:txBody>
      </p:sp>
      <p:sp>
        <p:nvSpPr>
          <p:cNvPr id="90" name="Google Shape;90;p13"/>
          <p:cNvSpPr/>
          <p:nvPr/>
        </p:nvSpPr>
        <p:spPr>
          <a:xfrm>
            <a:off x="1028700" y="6807589"/>
            <a:ext cx="5184030" cy="5642481"/>
          </a:xfrm>
          <a:custGeom>
            <a:rect b="b" l="l" r="r" t="t"/>
            <a:pathLst>
              <a:path extrusionOk="0" h="5642481" w="5184030">
                <a:moveTo>
                  <a:pt x="0" y="0"/>
                </a:moveTo>
                <a:lnTo>
                  <a:pt x="5184030" y="0"/>
                </a:lnTo>
                <a:lnTo>
                  <a:pt x="5184030" y="5642481"/>
                </a:lnTo>
                <a:lnTo>
                  <a:pt x="0" y="56424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1" name="Google Shape;91;p13"/>
          <p:cNvSpPr txBox="1"/>
          <p:nvPr/>
        </p:nvSpPr>
        <p:spPr>
          <a:xfrm>
            <a:off x="4828876" y="5792498"/>
            <a:ext cx="8630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DBFF76"/>
                </a:solidFill>
                <a:latin typeface="Josefin Sans"/>
                <a:ea typeface="Josefin Sans"/>
                <a:cs typeface="Josefin Sans"/>
                <a:sym typeface="Josefin Sans"/>
              </a:rPr>
              <a:t>Evaluating NBCS Projects</a:t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 rot="-9993869">
            <a:off x="12657939" y="-2012926"/>
            <a:ext cx="6375772" cy="6530880"/>
          </a:xfrm>
          <a:custGeom>
            <a:rect b="b" l="l" r="r" t="t"/>
            <a:pathLst>
              <a:path extrusionOk="0" h="7057937" w="6890311">
                <a:moveTo>
                  <a:pt x="0" y="0"/>
                </a:moveTo>
                <a:lnTo>
                  <a:pt x="6890311" y="0"/>
                </a:lnTo>
                <a:lnTo>
                  <a:pt x="6890311" y="7057937"/>
                </a:lnTo>
                <a:lnTo>
                  <a:pt x="0" y="70579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3" name="Google Shape;93;p13"/>
          <p:cNvSpPr txBox="1"/>
          <p:nvPr/>
        </p:nvSpPr>
        <p:spPr>
          <a:xfrm>
            <a:off x="698875" y="1005463"/>
            <a:ext cx="9608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  <a:latin typeface="Josefin Sans"/>
                <a:ea typeface="Josefin Sans"/>
                <a:cs typeface="Josefin Sans"/>
                <a:sym typeface="Josefin Sans"/>
              </a:rPr>
              <a:t>FA23 EPS 109 Final Project - Max Taniguchi-King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5238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 rot="8489808">
            <a:off x="-1772587" y="-3356678"/>
            <a:ext cx="5443552" cy="5998404"/>
          </a:xfrm>
          <a:custGeom>
            <a:rect b="b" l="l" r="r" t="t"/>
            <a:pathLst>
              <a:path extrusionOk="0" h="5998966" w="5444062">
                <a:moveTo>
                  <a:pt x="0" y="0"/>
                </a:moveTo>
                <a:lnTo>
                  <a:pt x="5444062" y="0"/>
                </a:lnTo>
                <a:lnTo>
                  <a:pt x="5444062" y="5998967"/>
                </a:lnTo>
                <a:lnTo>
                  <a:pt x="0" y="5998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4"/>
          <p:cNvSpPr txBox="1"/>
          <p:nvPr/>
        </p:nvSpPr>
        <p:spPr>
          <a:xfrm>
            <a:off x="1562100" y="1257300"/>
            <a:ext cx="131004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Investigating NBCS</a:t>
            </a:r>
            <a:endParaRPr sz="8000"/>
          </a:p>
        </p:txBody>
      </p:sp>
      <p:sp>
        <p:nvSpPr>
          <p:cNvPr id="100" name="Google Shape;100;p14"/>
          <p:cNvSpPr/>
          <p:nvPr/>
        </p:nvSpPr>
        <p:spPr>
          <a:xfrm>
            <a:off x="15987195" y="1452803"/>
            <a:ext cx="4363884" cy="8910397"/>
          </a:xfrm>
          <a:custGeom>
            <a:rect b="b" l="l" r="r" t="t"/>
            <a:pathLst>
              <a:path extrusionOk="0" h="8910397" w="4363884">
                <a:moveTo>
                  <a:pt x="0" y="0"/>
                </a:moveTo>
                <a:lnTo>
                  <a:pt x="4363884" y="0"/>
                </a:lnTo>
                <a:lnTo>
                  <a:pt x="4363884" y="8910397"/>
                </a:lnTo>
                <a:lnTo>
                  <a:pt x="0" y="8910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4"/>
          <p:cNvSpPr txBox="1"/>
          <p:nvPr/>
        </p:nvSpPr>
        <p:spPr>
          <a:xfrm>
            <a:off x="2324100" y="3091950"/>
            <a:ext cx="13697400" cy="58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19100" lvl="0" marL="45720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sefin Sans"/>
              <a:buChar char="●"/>
            </a:pPr>
            <a:r>
              <a:rPr lang="en-US" sz="3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Nature based climate solutions (NBCS) involve </a:t>
            </a:r>
            <a:r>
              <a:rPr b="1" lang="en-US" sz="3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reducing atmospheric CO2 and </a:t>
            </a:r>
            <a:r>
              <a:rPr b="1" lang="en-US" sz="3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issuing</a:t>
            </a:r>
            <a:r>
              <a:rPr b="1" lang="en-US" sz="3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 carbon credits!</a:t>
            </a:r>
            <a:endParaRPr b="1" sz="30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419100" lvl="0" marL="45720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sefin Sans"/>
              <a:buChar char="●"/>
            </a:pPr>
            <a:r>
              <a:rPr lang="en-US" sz="3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Carbon credits are based off a </a:t>
            </a:r>
            <a:r>
              <a:rPr b="1" lang="en-US" sz="3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baseline carbon offset and an </a:t>
            </a:r>
            <a:r>
              <a:rPr b="1" lang="en-US" sz="3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observed</a:t>
            </a:r>
            <a:r>
              <a:rPr b="1" lang="en-US" sz="3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 carbon reduction</a:t>
            </a:r>
            <a:endParaRPr b="1" sz="30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419100" lvl="0" marL="45720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sefin Sans"/>
              <a:buChar char="●"/>
            </a:pPr>
            <a:r>
              <a:rPr b="1" lang="en-US" sz="3000">
                <a:solidFill>
                  <a:srgbClr val="DBFF76"/>
                </a:solidFill>
                <a:latin typeface="Josefin Sans"/>
                <a:ea typeface="Josefin Sans"/>
                <a:cs typeface="Josefin Sans"/>
                <a:sym typeface="Josefin Sans"/>
              </a:rPr>
              <a:t>BUT</a:t>
            </a:r>
            <a:r>
              <a:rPr b="1" lang="en-US" sz="3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3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NBCS projects have seen</a:t>
            </a:r>
            <a:r>
              <a:rPr b="1" lang="en-US" sz="3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lang="en-US" sz="3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growing</a:t>
            </a:r>
            <a:r>
              <a:rPr b="1" lang="en-US" sz="3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 </a:t>
            </a:r>
            <a:r>
              <a:rPr b="1" lang="en-US" sz="3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criticism</a:t>
            </a:r>
            <a:r>
              <a:rPr b="1" lang="en-US" sz="3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 for their inaccurate offset reports</a:t>
            </a:r>
            <a:endParaRPr b="1" sz="30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419100" lvl="1" marL="91440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Josefin Sans"/>
              <a:buChar char="○"/>
            </a:pPr>
            <a:r>
              <a:rPr lang="en-US" sz="3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aka many projects could be </a:t>
            </a:r>
            <a:r>
              <a:rPr b="1" lang="en-US" sz="3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rPr>
              <a:t>overestimating their carbon credits!!</a:t>
            </a:r>
            <a:endParaRPr sz="30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0" lvl="0" marL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419100" lvl="0" marL="45720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DBFF76"/>
              </a:buClr>
              <a:buSzPts val="3000"/>
              <a:buFont typeface="Josefin Sans"/>
              <a:buChar char="●"/>
            </a:pPr>
            <a:r>
              <a:rPr b="1" lang="en-US" sz="3000">
                <a:solidFill>
                  <a:srgbClr val="DBFF76"/>
                </a:solidFill>
                <a:latin typeface="Josefin Sans"/>
                <a:ea typeface="Josefin Sans"/>
                <a:cs typeface="Josefin Sans"/>
                <a:sym typeface="Josefin Sans"/>
              </a:rPr>
              <a:t>Let’s </a:t>
            </a:r>
            <a:r>
              <a:rPr b="1" lang="en-US" sz="3000">
                <a:solidFill>
                  <a:srgbClr val="DBFF76"/>
                </a:solidFill>
                <a:latin typeface="Josefin Sans"/>
                <a:ea typeface="Josefin Sans"/>
                <a:cs typeface="Josefin Sans"/>
                <a:sym typeface="Josefin Sans"/>
              </a:rPr>
              <a:t>investigate</a:t>
            </a:r>
            <a:r>
              <a:rPr b="1" lang="en-US" sz="3000">
                <a:solidFill>
                  <a:srgbClr val="DBFF76"/>
                </a:solidFill>
                <a:latin typeface="Josefin Sans"/>
                <a:ea typeface="Josefin Sans"/>
                <a:cs typeface="Josefin Sans"/>
                <a:sym typeface="Josefin Sans"/>
              </a:rPr>
              <a:t> this for ourselves… </a:t>
            </a:r>
            <a:endParaRPr b="1" sz="3000">
              <a:solidFill>
                <a:srgbClr val="DBFF7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5238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/>
          <p:nvPr/>
        </p:nvSpPr>
        <p:spPr>
          <a:xfrm>
            <a:off x="367774" y="1786800"/>
            <a:ext cx="88206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Creating</a:t>
            </a:r>
            <a:r>
              <a:rPr lang="en-US" sz="80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a </a:t>
            </a:r>
            <a:r>
              <a:rPr lang="en-US" sz="8000">
                <a:solidFill>
                  <a:srgbClr val="DBFF76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Synthetic</a:t>
            </a:r>
            <a:r>
              <a:rPr lang="en-US" sz="8000">
                <a:solidFill>
                  <a:srgbClr val="FFFFFF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 </a:t>
            </a:r>
            <a:r>
              <a:rPr lang="en-US" sz="8000">
                <a:solidFill>
                  <a:srgbClr val="B4ADEA"/>
                </a:solidFill>
                <a:latin typeface="DM Serif Display"/>
                <a:ea typeface="DM Serif Display"/>
                <a:cs typeface="DM Serif Display"/>
                <a:sym typeface="DM Serif Display"/>
              </a:rPr>
              <a:t>Control</a:t>
            </a:r>
            <a:endParaRPr sz="8000">
              <a:solidFill>
                <a:srgbClr val="B4ADEA"/>
              </a:solidFill>
            </a:endParaRPr>
          </a:p>
        </p:txBody>
      </p:sp>
      <p:sp>
        <p:nvSpPr>
          <p:cNvPr id="107" name="Google Shape;107;p15"/>
          <p:cNvSpPr/>
          <p:nvPr/>
        </p:nvSpPr>
        <p:spPr>
          <a:xfrm rot="5400000">
            <a:off x="-961721" y="-1060051"/>
            <a:ext cx="3980841" cy="4332888"/>
          </a:xfrm>
          <a:custGeom>
            <a:rect b="b" l="l" r="r" t="t"/>
            <a:pathLst>
              <a:path extrusionOk="0" h="4332888" w="3980841">
                <a:moveTo>
                  <a:pt x="0" y="0"/>
                </a:moveTo>
                <a:lnTo>
                  <a:pt x="3980842" y="0"/>
                </a:lnTo>
                <a:lnTo>
                  <a:pt x="3980842" y="4332888"/>
                </a:lnTo>
                <a:lnTo>
                  <a:pt x="0" y="43328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15"/>
          <p:cNvSpPr txBox="1"/>
          <p:nvPr/>
        </p:nvSpPr>
        <p:spPr>
          <a:xfrm>
            <a:off x="5512300" y="5025850"/>
            <a:ext cx="5081100" cy="25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B4ADEA"/>
              </a:buClr>
              <a:buSzPts val="3000"/>
              <a:buFont typeface="Josefin Sans"/>
              <a:buChar char="●"/>
            </a:pPr>
            <a:r>
              <a:rPr lang="en-US" sz="3000">
                <a:solidFill>
                  <a:srgbClr val="B4ADEA"/>
                </a:solidFill>
                <a:latin typeface="Josefin Sans"/>
                <a:ea typeface="Josefin Sans"/>
                <a:cs typeface="Josefin Sans"/>
                <a:sym typeface="Josefin Sans"/>
              </a:rPr>
              <a:t>a </a:t>
            </a:r>
            <a:r>
              <a:rPr b="1" lang="en-US" sz="3000">
                <a:solidFill>
                  <a:srgbClr val="B4ADEA"/>
                </a:solidFill>
                <a:latin typeface="Josefin Sans"/>
                <a:ea typeface="Josefin Sans"/>
                <a:cs typeface="Josefin Sans"/>
                <a:sym typeface="Josefin Sans"/>
              </a:rPr>
              <a:t>counterfactual group</a:t>
            </a:r>
            <a:endParaRPr b="1" sz="3000">
              <a:solidFill>
                <a:srgbClr val="B4ADEA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419100" lvl="0" marL="45720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B4ADEA"/>
              </a:buClr>
              <a:buSzPts val="3000"/>
              <a:buFont typeface="Josefin Sans"/>
              <a:buChar char="●"/>
            </a:pPr>
            <a:r>
              <a:rPr lang="en-US" sz="3000">
                <a:solidFill>
                  <a:srgbClr val="B4ADEA"/>
                </a:solidFill>
                <a:latin typeface="Josefin Sans"/>
                <a:ea typeface="Josefin Sans"/>
                <a:cs typeface="Josefin Sans"/>
                <a:sym typeface="Josefin Sans"/>
              </a:rPr>
              <a:t>represents what would have happened without the NBCS project</a:t>
            </a:r>
            <a:endParaRPr>
              <a:solidFill>
                <a:srgbClr val="B4ADEA"/>
              </a:solidFill>
            </a:endParaRPr>
          </a:p>
        </p:txBody>
      </p:sp>
      <p:sp>
        <p:nvSpPr>
          <p:cNvPr id="109" name="Google Shape;109;p15"/>
          <p:cNvSpPr txBox="1"/>
          <p:nvPr/>
        </p:nvSpPr>
        <p:spPr>
          <a:xfrm>
            <a:off x="792100" y="5025850"/>
            <a:ext cx="4720200" cy="3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DBFF76"/>
              </a:buClr>
              <a:buSzPts val="3000"/>
              <a:buFont typeface="Josefin Sans"/>
              <a:buChar char="●"/>
            </a:pPr>
            <a:r>
              <a:rPr lang="en-US" sz="3000">
                <a:solidFill>
                  <a:srgbClr val="DBFF76"/>
                </a:solidFill>
                <a:latin typeface="Josefin Sans"/>
                <a:ea typeface="Josefin Sans"/>
                <a:cs typeface="Josefin Sans"/>
                <a:sym typeface="Josefin Sans"/>
              </a:rPr>
              <a:t>an area that </a:t>
            </a:r>
            <a:r>
              <a:rPr b="1" lang="en-US" sz="3000">
                <a:solidFill>
                  <a:srgbClr val="DBFF76"/>
                </a:solidFill>
                <a:latin typeface="Josefin Sans"/>
                <a:ea typeface="Josefin Sans"/>
                <a:cs typeface="Josefin Sans"/>
                <a:sym typeface="Josefin Sans"/>
              </a:rPr>
              <a:t>doesn't actually exist </a:t>
            </a:r>
            <a:endParaRPr b="1" sz="3000">
              <a:solidFill>
                <a:srgbClr val="DBFF76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indent="-419100" lvl="0" marL="45720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Clr>
                <a:srgbClr val="DBFF76"/>
              </a:buClr>
              <a:buSzPts val="3000"/>
              <a:buFont typeface="Josefin Sans"/>
              <a:buChar char="●"/>
            </a:pPr>
            <a:r>
              <a:rPr lang="en-US" sz="3000">
                <a:solidFill>
                  <a:srgbClr val="DBFF76"/>
                </a:solidFill>
                <a:latin typeface="Josefin Sans"/>
                <a:ea typeface="Josefin Sans"/>
                <a:cs typeface="Josefin Sans"/>
                <a:sym typeface="Josefin Sans"/>
              </a:rPr>
              <a:t>is synthetically created to represent the project area</a:t>
            </a:r>
            <a:endParaRPr sz="3000">
              <a:solidFill>
                <a:srgbClr val="DBFF76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pic>
        <p:nvPicPr>
          <p:cNvPr id="110" name="Google Shape;110;p15"/>
          <p:cNvPicPr preferRelativeResize="0"/>
          <p:nvPr/>
        </p:nvPicPr>
        <p:blipFill rotWithShape="1">
          <a:blip r:embed="rId4">
            <a:alphaModFix/>
          </a:blip>
          <a:srcRect b="0" l="8487" r="30883" t="0"/>
          <a:stretch/>
        </p:blipFill>
        <p:spPr>
          <a:xfrm>
            <a:off x="10495950" y="0"/>
            <a:ext cx="7793826" cy="10287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/>
          <p:nvPr/>
        </p:nvSpPr>
        <p:spPr>
          <a:xfrm>
            <a:off x="7897325" y="7611251"/>
            <a:ext cx="4725310" cy="4476278"/>
          </a:xfrm>
          <a:custGeom>
            <a:rect b="b" l="l" r="r" t="t"/>
            <a:pathLst>
              <a:path extrusionOk="0" h="4852334" w="5080978">
                <a:moveTo>
                  <a:pt x="0" y="0"/>
                </a:moveTo>
                <a:lnTo>
                  <a:pt x="5080978" y="0"/>
                </a:lnTo>
                <a:lnTo>
                  <a:pt x="5080978" y="4852334"/>
                </a:lnTo>
                <a:lnTo>
                  <a:pt x="0" y="48523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85238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/>
          <p:nvPr/>
        </p:nvSpPr>
        <p:spPr>
          <a:xfrm rot="8489808">
            <a:off x="-1772587" y="-3356678"/>
            <a:ext cx="5443552" cy="5998404"/>
          </a:xfrm>
          <a:custGeom>
            <a:rect b="b" l="l" r="r" t="t"/>
            <a:pathLst>
              <a:path extrusionOk="0" h="5998966" w="5444062">
                <a:moveTo>
                  <a:pt x="0" y="0"/>
                </a:moveTo>
                <a:lnTo>
                  <a:pt x="5444062" y="0"/>
                </a:lnTo>
                <a:lnTo>
                  <a:pt x="5444062" y="5998967"/>
                </a:lnTo>
                <a:lnTo>
                  <a:pt x="0" y="59989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16"/>
          <p:cNvSpPr/>
          <p:nvPr/>
        </p:nvSpPr>
        <p:spPr>
          <a:xfrm>
            <a:off x="15987195" y="1452803"/>
            <a:ext cx="4363884" cy="8910397"/>
          </a:xfrm>
          <a:custGeom>
            <a:rect b="b" l="l" r="r" t="t"/>
            <a:pathLst>
              <a:path extrusionOk="0" h="8910397" w="4363884">
                <a:moveTo>
                  <a:pt x="0" y="0"/>
                </a:moveTo>
                <a:lnTo>
                  <a:pt x="4363884" y="0"/>
                </a:lnTo>
                <a:lnTo>
                  <a:pt x="4363884" y="8910397"/>
                </a:lnTo>
                <a:lnTo>
                  <a:pt x="0" y="89103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18" name="Google Shape;11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29256" y="669100"/>
            <a:ext cx="10736038" cy="7756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26833" y="1157700"/>
            <a:ext cx="10736049" cy="8460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76100" y="1697100"/>
            <a:ext cx="14229156" cy="79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3C47D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7837" y="946388"/>
            <a:ext cx="11192325" cy="839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/>
          <p:nvPr/>
        </p:nvSpPr>
        <p:spPr>
          <a:xfrm rot="-8100000">
            <a:off x="15471827" y="-2705223"/>
            <a:ext cx="6894143" cy="7061862"/>
          </a:xfrm>
          <a:custGeom>
            <a:rect b="b" l="l" r="r" t="t"/>
            <a:pathLst>
              <a:path extrusionOk="0" h="7057937" w="6890311">
                <a:moveTo>
                  <a:pt x="0" y="0"/>
                </a:moveTo>
                <a:lnTo>
                  <a:pt x="6890311" y="0"/>
                </a:lnTo>
                <a:lnTo>
                  <a:pt x="6890311" y="7057937"/>
                </a:lnTo>
                <a:lnTo>
                  <a:pt x="0" y="70579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p17"/>
          <p:cNvSpPr/>
          <p:nvPr/>
        </p:nvSpPr>
        <p:spPr>
          <a:xfrm flipH="1" rot="-3507521">
            <a:off x="15199639" y="6359970"/>
            <a:ext cx="4170204" cy="4831766"/>
          </a:xfrm>
          <a:custGeom>
            <a:rect b="b" l="l" r="r" t="t"/>
            <a:pathLst>
              <a:path extrusionOk="0" h="5335752" w="4902222">
                <a:moveTo>
                  <a:pt x="4902222" y="0"/>
                </a:moveTo>
                <a:lnTo>
                  <a:pt x="0" y="0"/>
                </a:lnTo>
                <a:lnTo>
                  <a:pt x="0" y="5335751"/>
                </a:lnTo>
                <a:lnTo>
                  <a:pt x="4902222" y="5335751"/>
                </a:lnTo>
                <a:lnTo>
                  <a:pt x="4902222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8" name="Google Shape;128;p17"/>
          <p:cNvSpPr/>
          <p:nvPr/>
        </p:nvSpPr>
        <p:spPr>
          <a:xfrm rot="10443838">
            <a:off x="-2402259" y="-1237498"/>
            <a:ext cx="6693873" cy="6051684"/>
          </a:xfrm>
          <a:custGeom>
            <a:rect b="b" l="l" r="r" t="t"/>
            <a:pathLst>
              <a:path extrusionOk="0" h="6841228" w="8144319">
                <a:moveTo>
                  <a:pt x="0" y="0"/>
                </a:moveTo>
                <a:lnTo>
                  <a:pt x="8144319" y="0"/>
                </a:lnTo>
                <a:lnTo>
                  <a:pt x="8144319" y="6841227"/>
                </a:lnTo>
                <a:lnTo>
                  <a:pt x="0" y="684122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9" name="Google Shape;129;p17"/>
          <p:cNvSpPr/>
          <p:nvPr/>
        </p:nvSpPr>
        <p:spPr>
          <a:xfrm>
            <a:off x="-1056262" y="4849081"/>
            <a:ext cx="3530511" cy="7208775"/>
          </a:xfrm>
          <a:custGeom>
            <a:rect b="b" l="l" r="r" t="t"/>
            <a:pathLst>
              <a:path extrusionOk="0" h="7208775" w="3530511">
                <a:moveTo>
                  <a:pt x="0" y="0"/>
                </a:moveTo>
                <a:lnTo>
                  <a:pt x="3530512" y="0"/>
                </a:lnTo>
                <a:lnTo>
                  <a:pt x="3530512" y="7208776"/>
                </a:lnTo>
                <a:lnTo>
                  <a:pt x="0" y="7208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