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9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341"/>
  </p:normalViewPr>
  <p:slideViewPr>
    <p:cSldViewPr snapToGrid="0" snapToObjects="1">
      <p:cViewPr varScale="1">
        <p:scale>
          <a:sx n="121" d="100"/>
          <a:sy n="121" d="100"/>
        </p:scale>
        <p:origin x="20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FC69AADE-C048-EA42-A468-882F19B0140B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369770E8-AA79-9847-8A47-B68B60A59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17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AADE-C048-EA42-A468-882F19B0140B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70E8-AA79-9847-8A47-B68B60A59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24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AADE-C048-EA42-A468-882F19B0140B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70E8-AA79-9847-8A47-B68B60A59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96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AADE-C048-EA42-A468-882F19B0140B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70E8-AA79-9847-8A47-B68B60A59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55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AADE-C048-EA42-A468-882F19B0140B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70E8-AA79-9847-8A47-B68B60A59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40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AADE-C048-EA42-A468-882F19B0140B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70E8-AA79-9847-8A47-B68B60A59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47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AADE-C048-EA42-A468-882F19B0140B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70E8-AA79-9847-8A47-B68B60A59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60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AADE-C048-EA42-A468-882F19B0140B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70E8-AA79-9847-8A47-B68B60A590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729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AADE-C048-EA42-A468-882F19B0140B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70E8-AA79-9847-8A47-B68B60A59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13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AADE-C048-EA42-A468-882F19B0140B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70E8-AA79-9847-8A47-B68B60A59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8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AADE-C048-EA42-A468-882F19B0140B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70E8-AA79-9847-8A47-B68B60A59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22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AADE-C048-EA42-A468-882F19B0140B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70E8-AA79-9847-8A47-B68B60A59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45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AADE-C048-EA42-A468-882F19B0140B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70E8-AA79-9847-8A47-B68B60A59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85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AADE-C048-EA42-A468-882F19B0140B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70E8-AA79-9847-8A47-B68B60A59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72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AADE-C048-EA42-A468-882F19B0140B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70E8-AA79-9847-8A47-B68B60A59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09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AADE-C048-EA42-A468-882F19B0140B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70E8-AA79-9847-8A47-B68B60A59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53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AADE-C048-EA42-A468-882F19B0140B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70E8-AA79-9847-8A47-B68B60A59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16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69AADE-C048-EA42-A468-882F19B0140B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9770E8-AA79-9847-8A47-B68B60A59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939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A71D9-037A-E946-9463-FA9C880CD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0759" y="709494"/>
            <a:ext cx="7197726" cy="242146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In-depth investigation of Random Walks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4506EF-107C-D94D-B135-842E9E1A2E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6850381" cy="1405467"/>
          </a:xfrm>
        </p:spPr>
        <p:txBody>
          <a:bodyPr>
            <a:normAutofit/>
          </a:bodyPr>
          <a:lstStyle/>
          <a:p>
            <a:r>
              <a:rPr lang="en-US" dirty="0"/>
              <a:t>Amal </a:t>
            </a:r>
            <a:r>
              <a:rPr lang="en-US" dirty="0" err="1"/>
              <a:t>Thiru</a:t>
            </a:r>
            <a:endParaRPr lang="en-US" dirty="0"/>
          </a:p>
          <a:p>
            <a:r>
              <a:rPr lang="en-US" dirty="0"/>
              <a:t>EPS 109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97E548-8552-9F49-8034-0BFA8E216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789" y="3552604"/>
            <a:ext cx="4071665" cy="266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68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92B82-0B18-9C45-9271-C1D9AE6C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132486"/>
            <a:ext cx="516255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Regular random walk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E908E-66EB-3948-AAF2-3F96723DF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073469"/>
            <a:ext cx="10191752" cy="116681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Random walks are naturally programmed to be non self-avoiding i.e. a single random walk or two different random walks walks onto points that are already covered</a:t>
            </a:r>
          </a:p>
        </p:txBody>
      </p:sp>
      <p:pic>
        <p:nvPicPr>
          <p:cNvPr id="6" name="randomwalkoverlap.mp4">
            <a:hlinkClick r:id="" action="ppaction://media"/>
            <a:extLst>
              <a:ext uri="{FF2B5EF4-FFF2-40B4-BE49-F238E27FC236}">
                <a16:creationId xmlns:a16="http://schemas.microsoft.com/office/drawing/2014/main" id="{A844FF5F-B919-4B45-928D-6F7BA275A5C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1193" y="2250791"/>
            <a:ext cx="5405761" cy="405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8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5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5C981-5DDB-0341-B20D-229E3B1FD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603"/>
            <a:ext cx="5059680" cy="825818"/>
          </a:xfrm>
        </p:spPr>
        <p:txBody>
          <a:bodyPr>
            <a:normAutofit/>
          </a:bodyPr>
          <a:lstStyle/>
          <a:p>
            <a:r>
              <a:rPr lang="en-US" sz="2600" dirty="0"/>
              <a:t>Self-Avoiding Random walk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6A231-DDDB-FD4C-A43B-217015A99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4421"/>
            <a:ext cx="10991850" cy="1337309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Self Avoiding Random walks are more useful and come with a range of applications, such as modeling polymer chains, simulating DNA and RNA.</a:t>
            </a:r>
          </a:p>
          <a:p>
            <a:r>
              <a:rPr lang="en-US" sz="2000" dirty="0"/>
              <a:t>Faced challenges in ensuring they did not overlap</a:t>
            </a:r>
          </a:p>
          <a:p>
            <a:r>
              <a:rPr lang="en-US" sz="2000" dirty="0"/>
              <a:t>Hausdorff value was approximately 1.57 due to the increased density of higher chains.</a:t>
            </a:r>
          </a:p>
        </p:txBody>
      </p:sp>
      <p:pic>
        <p:nvPicPr>
          <p:cNvPr id="4" name="test.mp4">
            <a:hlinkClick r:id="" action="ppaction://media"/>
            <a:extLst>
              <a:ext uri="{FF2B5EF4-FFF2-40B4-BE49-F238E27FC236}">
                <a16:creationId xmlns:a16="http://schemas.microsoft.com/office/drawing/2014/main" id="{E8A3504F-0099-A747-A9E2-211D98F59C6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4466" y="2672780"/>
            <a:ext cx="4883037" cy="36622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E6D42E-D9CE-9A48-92DF-12AED04374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922722"/>
            <a:ext cx="4496690" cy="339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4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45869-C5CD-6748-AE1B-713206D96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535"/>
            <a:ext cx="10877550" cy="857885"/>
          </a:xfrm>
        </p:spPr>
        <p:txBody>
          <a:bodyPr>
            <a:normAutofit/>
          </a:bodyPr>
          <a:lstStyle/>
          <a:p>
            <a:r>
              <a:rPr lang="en-US" dirty="0"/>
              <a:t>Hausdorff dimensionality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8ABF7-1D1E-1743-AF34-575134FA5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194" y="1074420"/>
            <a:ext cx="10791826" cy="2068830"/>
          </a:xfrm>
        </p:spPr>
        <p:txBody>
          <a:bodyPr>
            <a:normAutofit/>
          </a:bodyPr>
          <a:lstStyle/>
          <a:p>
            <a:r>
              <a:rPr lang="en-US" sz="2000" dirty="0"/>
              <a:t>Used to measure the fractal dimensions of a set.</a:t>
            </a:r>
          </a:p>
          <a:p>
            <a:r>
              <a:rPr lang="en-US" sz="2000" dirty="0"/>
              <a:t>Calculated it by creating a box in the animation, and calculating the number of points in the box.</a:t>
            </a:r>
          </a:p>
          <a:p>
            <a:r>
              <a:rPr lang="en-US" sz="2000" dirty="0"/>
              <a:t>Calculating the linear regression coefficient to evaluate the </a:t>
            </a:r>
            <a:r>
              <a:rPr lang="en-US" sz="2000" dirty="0" err="1"/>
              <a:t>hausdroff</a:t>
            </a:r>
            <a:r>
              <a:rPr lang="en-US" sz="2000" dirty="0"/>
              <a:t> dimension.</a:t>
            </a:r>
          </a:p>
          <a:p>
            <a:r>
              <a:rPr lang="en-US" sz="2000" dirty="0"/>
              <a:t>Received a regression coefficient of 1.38, which was coherent with a research paper https://</a:t>
            </a:r>
            <a:r>
              <a:rPr lang="en-US" sz="2000" dirty="0" err="1"/>
              <a:t>arxiv.org</a:t>
            </a:r>
            <a:r>
              <a:rPr lang="en-US" sz="2000" dirty="0"/>
              <a:t>/abs/hep-</a:t>
            </a:r>
            <a:r>
              <a:rPr lang="en-US" sz="2000" dirty="0" err="1"/>
              <a:t>th</a:t>
            </a:r>
            <a:r>
              <a:rPr lang="en-US" sz="2000" dirty="0"/>
              <a:t>/9303055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6AEE2-75F6-644F-A784-ABF2D65CC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435" y="3417641"/>
            <a:ext cx="4109085" cy="3093739"/>
          </a:xfrm>
          <a:prstGeom prst="rect">
            <a:avLst/>
          </a:prstGeom>
        </p:spPr>
      </p:pic>
      <p:pic>
        <p:nvPicPr>
          <p:cNvPr id="6" name="testtest.mp4">
            <a:hlinkClick r:id="" action="ppaction://media"/>
            <a:extLst>
              <a:ext uri="{FF2B5EF4-FFF2-40B4-BE49-F238E27FC236}">
                <a16:creationId xmlns:a16="http://schemas.microsoft.com/office/drawing/2014/main" id="{68D19ABA-B94E-F54D-90BE-68734BF606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66511" y="3384871"/>
            <a:ext cx="4168678" cy="312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2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{BA5057A9-5635-1946-87B1-DF6B526BDBEE}tf10001058</Template>
  <TotalTime>1607</TotalTime>
  <Words>160</Words>
  <Application>Microsoft Macintosh PowerPoint</Application>
  <PresentationFormat>Widescreen</PresentationFormat>
  <Paragraphs>14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Celestial</vt:lpstr>
      <vt:lpstr>In-depth investigation of Random Walks </vt:lpstr>
      <vt:lpstr>Regular random walk</vt:lpstr>
      <vt:lpstr>Self-Avoiding Random walk</vt:lpstr>
      <vt:lpstr>Hausdorff dimensionality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Simulating Self-Avoiding Random Walks</dc:title>
  <dc:creator>Microsoft Office User</dc:creator>
  <cp:lastModifiedBy>Microsoft Office User</cp:lastModifiedBy>
  <cp:revision>14</cp:revision>
  <dcterms:created xsi:type="dcterms:W3CDTF">2023-11-29T08:02:54Z</dcterms:created>
  <dcterms:modified xsi:type="dcterms:W3CDTF">2023-11-30T20:39:48Z</dcterms:modified>
</cp:coreProperties>
</file>