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627b74152a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627b74152a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27b74152a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627b74152a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627b74152a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627b74152a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627b74152a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627b74152a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3mUTgCjmVwPsWBlzIEyiTSnX_QfvGTCj/view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e41tAOVy2JdTCuO03Y3pvjmzTC81PcBe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physics.bu.edu/~duffy/HTML5/brownian_mo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60" y="-1"/>
            <a:ext cx="901151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Brownian Motion Simulation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Angel Tu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and Methods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Brownian motion is the </a:t>
            </a:r>
            <a:r>
              <a:rPr b="1" lang="en"/>
              <a:t>random motion of particles suspended in a fluid</a:t>
            </a:r>
            <a:r>
              <a:rPr lang="en"/>
              <a:t> (a liquid or a gas) resulting from their </a:t>
            </a:r>
            <a:r>
              <a:rPr b="1" lang="en"/>
              <a:t>collision with the fast-moving atoms or molecules</a:t>
            </a:r>
            <a:r>
              <a:rPr lang="en"/>
              <a:t> in the gas or liquid. This transport phenomenon is named after the botanist Robert Brown.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My simulation will show a </a:t>
            </a:r>
            <a:r>
              <a:rPr b="1" lang="en"/>
              <a:t>dust particle</a:t>
            </a:r>
            <a:r>
              <a:rPr lang="en"/>
              <a:t> (represented as a </a:t>
            </a:r>
            <a:r>
              <a:rPr b="1" lang="en"/>
              <a:t>red</a:t>
            </a:r>
            <a:r>
              <a:rPr lang="en"/>
              <a:t> circle) suspended in the air (</a:t>
            </a:r>
            <a:r>
              <a:rPr b="1" lang="en"/>
              <a:t>air molecules</a:t>
            </a:r>
            <a:r>
              <a:rPr lang="en"/>
              <a:t> will be represented as smaller </a:t>
            </a:r>
            <a:r>
              <a:rPr b="1" lang="en"/>
              <a:t>blue</a:t>
            </a:r>
            <a:r>
              <a:rPr lang="en"/>
              <a:t> circles)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used </a:t>
            </a:r>
            <a:r>
              <a:rPr b="1" lang="en"/>
              <a:t>FFmpeg</a:t>
            </a:r>
            <a:r>
              <a:rPr lang="en"/>
              <a:t> to handle the video (homework 7)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</a:t>
            </a:r>
            <a:r>
              <a:rPr b="1" lang="en"/>
              <a:t>randomly initialized</a:t>
            </a:r>
            <a:r>
              <a:rPr lang="en"/>
              <a:t> the starting position of particles (Homework 6)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used </a:t>
            </a:r>
            <a:r>
              <a:rPr b="1" lang="en"/>
              <a:t>molecular dynamics</a:t>
            </a:r>
            <a:r>
              <a:rPr lang="en"/>
              <a:t> in my simulation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Motion of Air Molecules Before Inserting Dust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5" title="animation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203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Brownian Motion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6" title="animation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2663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https://physics.bu.edu/~duffy/HTML5/brownian_motion.html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