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2776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B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002776"/>
        </a:fontRef>
        <a:srgbClr val="00277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776"/>
              </a:solidFill>
              <a:prstDash val="solid"/>
              <a:round/>
            </a:ln>
          </a:top>
          <a:bottom>
            <a:ln w="254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776"/>
              </a:solidFill>
              <a:prstDash val="solid"/>
              <a:round/>
            </a:ln>
          </a:top>
          <a:bottom>
            <a:ln w="254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D5"/>
          </a:solidFill>
        </a:fill>
      </a:tcStyle>
    </a:wholeTbl>
    <a:band2H>
      <a:tcTxStyle b="def" i="def"/>
      <a:tcStyle>
        <a:tcBdr/>
        <a:fill>
          <a:solidFill>
            <a:srgbClr val="E6E7EB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77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77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77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rgbClr val="002776"/>
              </a:solidFill>
              <a:prstDash val="solid"/>
              <a:round/>
            </a:ln>
          </a:left>
          <a:right>
            <a:ln w="12700" cap="flat">
              <a:solidFill>
                <a:srgbClr val="002776"/>
              </a:solidFill>
              <a:prstDash val="solid"/>
              <a:round/>
            </a:ln>
          </a:right>
          <a:top>
            <a:ln w="12700" cap="flat">
              <a:solidFill>
                <a:srgbClr val="002776"/>
              </a:solidFill>
              <a:prstDash val="solid"/>
              <a:round/>
            </a:ln>
          </a:top>
          <a:bottom>
            <a:ln w="127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solidFill>
                <a:srgbClr val="002776"/>
              </a:solidFill>
              <a:prstDash val="solid"/>
              <a:round/>
            </a:ln>
          </a:insideH>
          <a:insideV>
            <a:ln w="12700" cap="flat">
              <a:solidFill>
                <a:srgbClr val="002776"/>
              </a:solidFill>
              <a:prstDash val="solid"/>
              <a:round/>
            </a:ln>
          </a:insideV>
        </a:tcBdr>
        <a:fill>
          <a:solidFill>
            <a:srgbClr val="002776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rgbClr val="002776"/>
              </a:solidFill>
              <a:prstDash val="solid"/>
              <a:round/>
            </a:ln>
          </a:left>
          <a:right>
            <a:ln w="12700" cap="flat">
              <a:solidFill>
                <a:srgbClr val="002776"/>
              </a:solidFill>
              <a:prstDash val="solid"/>
              <a:round/>
            </a:ln>
          </a:right>
          <a:top>
            <a:ln w="12700" cap="flat">
              <a:solidFill>
                <a:srgbClr val="002776"/>
              </a:solidFill>
              <a:prstDash val="solid"/>
              <a:round/>
            </a:ln>
          </a:top>
          <a:bottom>
            <a:ln w="127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solidFill>
                <a:srgbClr val="002776"/>
              </a:solidFill>
              <a:prstDash val="solid"/>
              <a:round/>
            </a:ln>
          </a:insideH>
          <a:insideV>
            <a:ln w="12700" cap="flat">
              <a:solidFill>
                <a:srgbClr val="002776"/>
              </a:solidFill>
              <a:prstDash val="solid"/>
              <a:round/>
            </a:ln>
          </a:insideV>
        </a:tcBdr>
        <a:fill>
          <a:solidFill>
            <a:srgbClr val="002776">
              <a:alpha val="20000"/>
            </a:srgbClr>
          </a:solidFill>
        </a:fill>
      </a:tcStyle>
    </a:firstCol>
    <a:lastRow>
      <a:tcTxStyle b="on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rgbClr val="002776"/>
              </a:solidFill>
              <a:prstDash val="solid"/>
              <a:round/>
            </a:ln>
          </a:left>
          <a:right>
            <a:ln w="12700" cap="flat">
              <a:solidFill>
                <a:srgbClr val="002776"/>
              </a:solidFill>
              <a:prstDash val="solid"/>
              <a:round/>
            </a:ln>
          </a:right>
          <a:top>
            <a:ln w="50800" cap="flat">
              <a:solidFill>
                <a:srgbClr val="002776"/>
              </a:solidFill>
              <a:prstDash val="solid"/>
              <a:round/>
            </a:ln>
          </a:top>
          <a:bottom>
            <a:ln w="127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solidFill>
                <a:srgbClr val="002776"/>
              </a:solidFill>
              <a:prstDash val="solid"/>
              <a:round/>
            </a:ln>
          </a:insideH>
          <a:insideV>
            <a:ln w="12700" cap="flat">
              <a:solidFill>
                <a:srgbClr val="00277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2776"/>
        </a:fontRef>
        <a:srgbClr val="002776"/>
      </a:tcTxStyle>
      <a:tcStyle>
        <a:tcBdr>
          <a:left>
            <a:ln w="12700" cap="flat">
              <a:solidFill>
                <a:srgbClr val="002776"/>
              </a:solidFill>
              <a:prstDash val="solid"/>
              <a:round/>
            </a:ln>
          </a:left>
          <a:right>
            <a:ln w="12700" cap="flat">
              <a:solidFill>
                <a:srgbClr val="002776"/>
              </a:solidFill>
              <a:prstDash val="solid"/>
              <a:round/>
            </a:ln>
          </a:right>
          <a:top>
            <a:ln w="12700" cap="flat">
              <a:solidFill>
                <a:srgbClr val="002776"/>
              </a:solidFill>
              <a:prstDash val="solid"/>
              <a:round/>
            </a:ln>
          </a:top>
          <a:bottom>
            <a:ln w="25400" cap="flat">
              <a:solidFill>
                <a:srgbClr val="002776"/>
              </a:solidFill>
              <a:prstDash val="solid"/>
              <a:round/>
            </a:ln>
          </a:bottom>
          <a:insideH>
            <a:ln w="12700" cap="flat">
              <a:solidFill>
                <a:srgbClr val="002776"/>
              </a:solidFill>
              <a:prstDash val="solid"/>
              <a:round/>
            </a:ln>
          </a:insideH>
          <a:insideV>
            <a:ln w="12700" cap="flat">
              <a:solidFill>
                <a:srgbClr val="00277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8" name="Shape 60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9" name="Shape 60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9;p2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08" name="Google Shape;10;p2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9" name="Google Shape;11;p2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" name="Google Shape;12;p2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" name="Google Shape;13;p2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" name="Google Shape;14;p2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3" name="Google Shape;15;p2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4" name="Google Shape;16;p2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5" name="Google Shape;17;p2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6" name="Google Shape;18;p2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7" name="Google Shape;19;p2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8" name="Google Shape;20;p2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" name="Google Shape;21;p2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" name="Google Shape;22;p2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" name="Google Shape;23;p2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" name="Google Shape;24;p2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" name="Google Shape;25;p2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" name="Google Shape;26;p2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" name="Google Shape;27;p2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" name="Google Shape;28;p2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" name="Google Shape;29;p2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8" name="Google Shape;30;p2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9" name="Google Shape;31;p2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93" name="Google Shape;32;p2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30" name="Google Shape;33;p2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34;p2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35;p2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36;p2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37;p2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38;p2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39;p2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" name="Google Shape;40;p2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41;p2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42;p2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" name="Google Shape;43;p2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44;p2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45;p2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3" name="Google Shape;46;p2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47;p2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5" name="Google Shape;48;p2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6" name="Google Shape;49;p2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7" name="Google Shape;50;p2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8" name="Google Shape;51;p2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9" name="Google Shape;52;p2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" name="Google Shape;53;p2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1" name="Google Shape;54;p2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2" name="Google Shape;55;p2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56;p2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57;p2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" name="Google Shape;58;p2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" name="Google Shape;59;p2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60;p2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" name="Google Shape;61;p2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" name="Google Shape;62;p2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" name="Google Shape;63;p2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1" name="Google Shape;64;p2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2" name="Google Shape;65;p2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3" name="Google Shape;66;p2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4" name="Google Shape;67;p2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5" name="Google Shape;68;p2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6" name="Google Shape;69;p2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7" name="Google Shape;70;p2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8" name="Google Shape;71;p2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9" name="Google Shape;72;p2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0" name="Google Shape;73;p2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1" name="Google Shape;74;p2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2" name="Google Shape;75;p2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3" name="Google Shape;76;p2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77;p2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5" name="Google Shape;78;p2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" name="Google Shape;79;p2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" name="Google Shape;80;p2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" name="Google Shape;81;p2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82;p2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83;p2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84;p2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85;p2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86;p2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4" name="Google Shape;87;p2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5" name="Google Shape;88;p2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6" name="Google Shape;89;p2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7" name="Google Shape;90;p2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8" name="Google Shape;91;p2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9" name="Google Shape;92;p2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0" name="Google Shape;93;p2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1" name="Google Shape;94;p2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2" name="Google Shape;95;p2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94" name="Google Shape;96;p2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97;p2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" name="Google Shape;98;p2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99;p2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00;p2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01;p2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02;p2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03;p2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2" name="Google Shape;104;p2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05;p2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" name="Google Shape;106;p2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07;p2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" name="Google Shape;108;p2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09;p2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" name="Google Shape;110;p2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111;p2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" name="Google Shape;112;p2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113;p2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" name="Google Shape;114;p2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115;p2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4" name="Google Shape;116;p2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117;p2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6" name="Google Shape;118;p2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119;p2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" name="Google Shape;120;p2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121;p2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0" name="Google Shape;122;p2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123;p2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2" name="Google Shape;124;p2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3" name="Google Shape;125;p2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4" name="Google Shape;126;p2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" name="Google Shape;127;p2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" name="Google Shape;128;p2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" name="Google Shape;129;p2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" name="Google Shape;130;p2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" name="Google Shape;131;p2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" name="Google Shape;132;p2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" name="Google Shape;133;p2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" name="Google Shape;134;p2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" name="Google Shape;135;p2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" name="Google Shape;136;p2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5" name="Google Shape;137;p2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6" name="Google Shape;138;p2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7" name="Google Shape;139;p2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" name="Google Shape;140;p2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" name="Google Shape;141;p2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" name="Google Shape;142;p2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1" name="Google Shape;143;p2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2" name="Google Shape;144;p2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3" name="Google Shape;145;p2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4" name="Google Shape;146;p2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5" name="Google Shape;147;p2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6" name="Google Shape;148;p2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" name="Google Shape;149;p2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" name="Google Shape;150;p2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" name="Google Shape;151;p2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" name="Google Shape;152;p2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" name="Google Shape;153;p2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" name="Google Shape;154;p2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" name="Google Shape;155;p2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" name="Google Shape;156;p2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" name="Google Shape;157;p2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" name="Google Shape;158;p2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7" name="Google Shape;159;p2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8" name="Google Shape;160;p2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9" name="Google Shape;161;p2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0" name="Google Shape;162;p2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1" name="Google Shape;163;p2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2" name="Google Shape;164;p2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" name="Google Shape;165;p2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" name="Google Shape;166;p2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" name="Google Shape;167;p2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" name="Google Shape;168;p2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7" name="Google Shape;169;p2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8" name="Google Shape;170;p2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9" name="Google Shape;171;p2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0" name="Google Shape;172;p2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1" name="Google Shape;173;p2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" name="Google Shape;174;p2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" name="Google Shape;175;p2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" name="Google Shape;176;p2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" name="Google Shape;177;p2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" name="Google Shape;178;p2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" name="Google Shape;179;p2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" name="Google Shape;180;p2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" name="Google Shape;181;p2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" name="Google Shape;182;p2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1" name="Google Shape;183;p2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2" name="Google Shape;184;p2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" name="Google Shape;185;p2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43" name="Google Shape;186;p2"/>
          <p:cNvGrpSpPr/>
          <p:nvPr/>
        </p:nvGrpSpPr>
        <p:grpSpPr>
          <a:xfrm>
            <a:off x="-635964" y="-1495257"/>
            <a:ext cx="10444481" cy="7539378"/>
            <a:chOff x="32" y="0"/>
            <a:chExt cx="10444480" cy="7539377"/>
          </a:xfrm>
        </p:grpSpPr>
        <p:grpSp>
          <p:nvGrpSpPr>
            <p:cNvPr id="388" name="Google Shape;187;p2"/>
            <p:cNvGrpSpPr/>
            <p:nvPr/>
          </p:nvGrpSpPr>
          <p:grpSpPr>
            <a:xfrm>
              <a:off x="302706" y="1297887"/>
              <a:ext cx="1539407" cy="1440556"/>
              <a:chOff x="0" y="0"/>
              <a:chExt cx="1539406" cy="1440554"/>
            </a:xfrm>
          </p:grpSpPr>
          <p:sp>
            <p:nvSpPr>
              <p:cNvPr id="385" name="Google Shape;188;p2"/>
              <p:cNvSpPr/>
              <p:nvPr/>
            </p:nvSpPr>
            <p:spPr>
              <a:xfrm flipH="1">
                <a:off x="0" y="0"/>
                <a:ext cx="1539407" cy="1440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1" h="20756" fill="norm" stroke="1" extrusionOk="0">
                    <a:moveTo>
                      <a:pt x="14150" y="14"/>
                    </a:moveTo>
                    <a:lnTo>
                      <a:pt x="13402" y="67"/>
                    </a:lnTo>
                    <a:cubicBezTo>
                      <a:pt x="11772" y="201"/>
                      <a:pt x="10169" y="508"/>
                      <a:pt x="8553" y="482"/>
                    </a:cubicBezTo>
                    <a:cubicBezTo>
                      <a:pt x="6229" y="455"/>
                      <a:pt x="3010" y="81"/>
                      <a:pt x="1220" y="1885"/>
                    </a:cubicBezTo>
                    <a:cubicBezTo>
                      <a:pt x="-744" y="3876"/>
                      <a:pt x="-196" y="6430"/>
                      <a:pt x="1861" y="8060"/>
                    </a:cubicBezTo>
                    <a:cubicBezTo>
                      <a:pt x="3504" y="9357"/>
                      <a:pt x="4746" y="10881"/>
                      <a:pt x="5735" y="12752"/>
                    </a:cubicBezTo>
                    <a:cubicBezTo>
                      <a:pt x="6790" y="14744"/>
                      <a:pt x="6937" y="17310"/>
                      <a:pt x="8219" y="19101"/>
                    </a:cubicBezTo>
                    <a:cubicBezTo>
                      <a:pt x="9328" y="20652"/>
                      <a:pt x="11839" y="21440"/>
                      <a:pt x="13375" y="19996"/>
                    </a:cubicBezTo>
                    <a:cubicBezTo>
                      <a:pt x="14230" y="19195"/>
                      <a:pt x="14685" y="18058"/>
                      <a:pt x="15032" y="16936"/>
                    </a:cubicBezTo>
                    <a:cubicBezTo>
                      <a:pt x="15633" y="14997"/>
                      <a:pt x="16354" y="13059"/>
                      <a:pt x="17249" y="11228"/>
                    </a:cubicBezTo>
                    <a:cubicBezTo>
                      <a:pt x="18331" y="9036"/>
                      <a:pt x="20575" y="7980"/>
                      <a:pt x="20696" y="5280"/>
                    </a:cubicBezTo>
                    <a:cubicBezTo>
                      <a:pt x="20856" y="1337"/>
                      <a:pt x="17610" y="-160"/>
                      <a:pt x="14150" y="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6" name="Google Shape;189;p2"/>
              <p:cNvSpPr/>
              <p:nvPr/>
            </p:nvSpPr>
            <p:spPr>
              <a:xfrm flipH="1">
                <a:off x="293265" y="261229"/>
                <a:ext cx="946522" cy="91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1" h="17319" fill="norm" stroke="1" extrusionOk="0">
                    <a:moveTo>
                      <a:pt x="13726" y="24"/>
                    </a:moveTo>
                    <a:cubicBezTo>
                      <a:pt x="10824" y="-10"/>
                      <a:pt x="6996" y="-81"/>
                      <a:pt x="4178" y="430"/>
                    </a:cubicBezTo>
                    <a:cubicBezTo>
                      <a:pt x="2664" y="694"/>
                      <a:pt x="1150" y="1398"/>
                      <a:pt x="413" y="2542"/>
                    </a:cubicBezTo>
                    <a:cubicBezTo>
                      <a:pt x="-996" y="4743"/>
                      <a:pt x="1528" y="6820"/>
                      <a:pt x="3001" y="8422"/>
                    </a:cubicBezTo>
                    <a:cubicBezTo>
                      <a:pt x="5083" y="10693"/>
                      <a:pt x="6513" y="13351"/>
                      <a:pt x="8153" y="15833"/>
                    </a:cubicBezTo>
                    <a:cubicBezTo>
                      <a:pt x="11876" y="21519"/>
                      <a:pt x="17618" y="9197"/>
                      <a:pt x="18921" y="7102"/>
                    </a:cubicBezTo>
                    <a:cubicBezTo>
                      <a:pt x="20436" y="4690"/>
                      <a:pt x="20604" y="3246"/>
                      <a:pt x="18227" y="1239"/>
                    </a:cubicBezTo>
                    <a:cubicBezTo>
                      <a:pt x="16776" y="306"/>
                      <a:pt x="15283" y="42"/>
                      <a:pt x="13726" y="2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7" name="Google Shape;190;p2"/>
              <p:cNvSpPr/>
              <p:nvPr/>
            </p:nvSpPr>
            <p:spPr>
              <a:xfrm flipH="1">
                <a:off x="542570" y="446598"/>
                <a:ext cx="458499" cy="427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8" h="18040" fill="norm" stroke="1" extrusionOk="0">
                    <a:moveTo>
                      <a:pt x="12104" y="492"/>
                    </a:moveTo>
                    <a:cubicBezTo>
                      <a:pt x="9447" y="-291"/>
                      <a:pt x="6303" y="-95"/>
                      <a:pt x="3869" y="766"/>
                    </a:cubicBezTo>
                    <a:cubicBezTo>
                      <a:pt x="-3955" y="3700"/>
                      <a:pt x="1810" y="13053"/>
                      <a:pt x="6115" y="16771"/>
                    </a:cubicBezTo>
                    <a:cubicBezTo>
                      <a:pt x="11356" y="21309"/>
                      <a:pt x="16784" y="12583"/>
                      <a:pt x="17232" y="7771"/>
                    </a:cubicBezTo>
                    <a:cubicBezTo>
                      <a:pt x="17645" y="3700"/>
                      <a:pt x="15248" y="1430"/>
                      <a:pt x="12104" y="49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92" name="Google Shape;191;p2"/>
            <p:cNvGrpSpPr/>
            <p:nvPr/>
          </p:nvGrpSpPr>
          <p:grpSpPr>
            <a:xfrm>
              <a:off x="8987933" y="1384852"/>
              <a:ext cx="923181" cy="3174688"/>
              <a:chOff x="0" y="0"/>
              <a:chExt cx="923180" cy="3174687"/>
            </a:xfrm>
          </p:grpSpPr>
          <p:sp>
            <p:nvSpPr>
              <p:cNvPr id="389" name="Google Shape;192;p2"/>
              <p:cNvSpPr/>
              <p:nvPr/>
            </p:nvSpPr>
            <p:spPr>
              <a:xfrm flipH="1">
                <a:off x="-1" y="0"/>
                <a:ext cx="923182" cy="31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7" h="21174" fill="norm" stroke="1" extrusionOk="0">
                    <a:moveTo>
                      <a:pt x="208" y="18352"/>
                    </a:moveTo>
                    <a:cubicBezTo>
                      <a:pt x="4223" y="18680"/>
                      <a:pt x="8216" y="19150"/>
                      <a:pt x="11262" y="19948"/>
                    </a:cubicBezTo>
                    <a:cubicBezTo>
                      <a:pt x="12254" y="20208"/>
                      <a:pt x="13523" y="21006"/>
                      <a:pt x="14746" y="21130"/>
                    </a:cubicBezTo>
                    <a:cubicBezTo>
                      <a:pt x="19454" y="21600"/>
                      <a:pt x="21600" y="18222"/>
                      <a:pt x="21439" y="17597"/>
                    </a:cubicBezTo>
                    <a:cubicBezTo>
                      <a:pt x="21138" y="16582"/>
                      <a:pt x="19500" y="15654"/>
                      <a:pt x="16962" y="14911"/>
                    </a:cubicBezTo>
                    <a:cubicBezTo>
                      <a:pt x="14285" y="14132"/>
                      <a:pt x="10477" y="13736"/>
                      <a:pt x="7823" y="12962"/>
                    </a:cubicBezTo>
                    <a:cubicBezTo>
                      <a:pt x="5769" y="12375"/>
                      <a:pt x="3716" y="11589"/>
                      <a:pt x="3000" y="10791"/>
                    </a:cubicBezTo>
                    <a:cubicBezTo>
                      <a:pt x="2215" y="9924"/>
                      <a:pt x="3692" y="8941"/>
                      <a:pt x="4846" y="8124"/>
                    </a:cubicBezTo>
                    <a:cubicBezTo>
                      <a:pt x="6346" y="7054"/>
                      <a:pt x="8262" y="6026"/>
                      <a:pt x="9023" y="4906"/>
                    </a:cubicBezTo>
                    <a:cubicBezTo>
                      <a:pt x="9969" y="3527"/>
                      <a:pt x="9115" y="2159"/>
                      <a:pt x="4431" y="1454"/>
                    </a:cubicBezTo>
                    <a:cubicBezTo>
                      <a:pt x="2169" y="1114"/>
                      <a:pt x="946" y="681"/>
                      <a:pt x="0" y="0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0" name="Google Shape;193;p2"/>
              <p:cNvSpPr/>
              <p:nvPr/>
            </p:nvSpPr>
            <p:spPr>
              <a:xfrm flipH="1">
                <a:off x="203335" y="2181840"/>
                <a:ext cx="618055" cy="624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24" h="19804" fill="norm" stroke="1" extrusionOk="0">
                    <a:moveTo>
                      <a:pt x="1370" y="999"/>
                    </a:moveTo>
                    <a:cubicBezTo>
                      <a:pt x="1575" y="823"/>
                      <a:pt x="1805" y="705"/>
                      <a:pt x="2060" y="558"/>
                    </a:cubicBezTo>
                    <a:cubicBezTo>
                      <a:pt x="7180" y="-1796"/>
                      <a:pt x="11786" y="3766"/>
                      <a:pt x="13399" y="8622"/>
                    </a:cubicBezTo>
                    <a:cubicBezTo>
                      <a:pt x="13833" y="9857"/>
                      <a:pt x="17749" y="19804"/>
                      <a:pt x="14883" y="19804"/>
                    </a:cubicBezTo>
                    <a:cubicBezTo>
                      <a:pt x="12247" y="19804"/>
                      <a:pt x="11274" y="15802"/>
                      <a:pt x="9482" y="14213"/>
                    </a:cubicBezTo>
                    <a:cubicBezTo>
                      <a:pt x="7384" y="12418"/>
                      <a:pt x="-3851" y="5649"/>
                      <a:pt x="1370" y="999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194;p2"/>
              <p:cNvSpPr/>
              <p:nvPr/>
            </p:nvSpPr>
            <p:spPr>
              <a:xfrm flipH="1">
                <a:off x="358556" y="2338091"/>
                <a:ext cx="307705" cy="31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1" h="19802" fill="norm" stroke="1" extrusionOk="0">
                    <a:moveTo>
                      <a:pt x="1355" y="1035"/>
                    </a:moveTo>
                    <a:cubicBezTo>
                      <a:pt x="1560" y="856"/>
                      <a:pt x="1767" y="740"/>
                      <a:pt x="2024" y="561"/>
                    </a:cubicBezTo>
                    <a:cubicBezTo>
                      <a:pt x="7166" y="-1798"/>
                      <a:pt x="11692" y="3750"/>
                      <a:pt x="13389" y="8588"/>
                    </a:cubicBezTo>
                    <a:cubicBezTo>
                      <a:pt x="13852" y="9827"/>
                      <a:pt x="17761" y="19802"/>
                      <a:pt x="14881" y="19802"/>
                    </a:cubicBezTo>
                    <a:cubicBezTo>
                      <a:pt x="12206" y="19802"/>
                      <a:pt x="11230" y="15849"/>
                      <a:pt x="9480" y="14196"/>
                    </a:cubicBezTo>
                    <a:cubicBezTo>
                      <a:pt x="7423" y="12425"/>
                      <a:pt x="-3839" y="5637"/>
                      <a:pt x="1355" y="103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99" name="Google Shape;195;p2"/>
            <p:cNvGrpSpPr/>
            <p:nvPr/>
          </p:nvGrpSpPr>
          <p:grpSpPr>
            <a:xfrm>
              <a:off x="7377121" y="5692525"/>
              <a:ext cx="1660972" cy="1809997"/>
              <a:chOff x="0" y="0"/>
              <a:chExt cx="1660971" cy="1809996"/>
            </a:xfrm>
          </p:grpSpPr>
          <p:sp>
            <p:nvSpPr>
              <p:cNvPr id="393" name="Google Shape;196;p2"/>
              <p:cNvSpPr/>
              <p:nvPr/>
            </p:nvSpPr>
            <p:spPr>
              <a:xfrm flipH="1">
                <a:off x="1038046" y="1372441"/>
                <a:ext cx="168264" cy="12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98" name="Google Shape;197;p2"/>
              <p:cNvGrpSpPr/>
              <p:nvPr/>
            </p:nvGrpSpPr>
            <p:grpSpPr>
              <a:xfrm>
                <a:off x="-1" y="0"/>
                <a:ext cx="1660973" cy="1809997"/>
                <a:chOff x="0" y="0"/>
                <a:chExt cx="1660971" cy="1809996"/>
              </a:xfrm>
            </p:grpSpPr>
            <p:sp>
              <p:nvSpPr>
                <p:cNvPr id="394" name="Google Shape;198;p2"/>
                <p:cNvSpPr/>
                <p:nvPr/>
              </p:nvSpPr>
              <p:spPr>
                <a:xfrm flipH="1">
                  <a:off x="0" y="0"/>
                  <a:ext cx="1660972" cy="1809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8" h="20843" fill="norm" stroke="1" extrusionOk="0">
                      <a:moveTo>
                        <a:pt x="12770" y="1512"/>
                      </a:moveTo>
                      <a:cubicBezTo>
                        <a:pt x="11744" y="3092"/>
                        <a:pt x="11951" y="5486"/>
                        <a:pt x="11671" y="7109"/>
                      </a:cubicBezTo>
                      <a:cubicBezTo>
                        <a:pt x="11304" y="9171"/>
                        <a:pt x="10449" y="10271"/>
                        <a:pt x="8665" y="11553"/>
                      </a:cubicBezTo>
                      <a:cubicBezTo>
                        <a:pt x="7272" y="12557"/>
                        <a:pt x="5721" y="13359"/>
                        <a:pt x="4291" y="14320"/>
                      </a:cubicBezTo>
                      <a:cubicBezTo>
                        <a:pt x="2935" y="15239"/>
                        <a:pt x="113" y="16553"/>
                        <a:pt x="3" y="18273"/>
                      </a:cubicBezTo>
                      <a:cubicBezTo>
                        <a:pt x="-107" y="20099"/>
                        <a:pt x="2678" y="20580"/>
                        <a:pt x="4291" y="20772"/>
                      </a:cubicBezTo>
                      <a:cubicBezTo>
                        <a:pt x="6820" y="21050"/>
                        <a:pt x="9654" y="20527"/>
                        <a:pt x="11463" y="18892"/>
                      </a:cubicBezTo>
                      <a:cubicBezTo>
                        <a:pt x="13979" y="16574"/>
                        <a:pt x="16044" y="13893"/>
                        <a:pt x="17706" y="11051"/>
                      </a:cubicBezTo>
                      <a:cubicBezTo>
                        <a:pt x="19135" y="8594"/>
                        <a:pt x="21493" y="5112"/>
                        <a:pt x="19892" y="2345"/>
                      </a:cubicBezTo>
                      <a:cubicBezTo>
                        <a:pt x="18915" y="678"/>
                        <a:pt x="16508" y="-550"/>
                        <a:pt x="14407" y="251"/>
                      </a:cubicBezTo>
                      <a:cubicBezTo>
                        <a:pt x="13637" y="518"/>
                        <a:pt x="13136" y="956"/>
                        <a:pt x="12770" y="1512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199;p2"/>
                <p:cNvSpPr/>
                <p:nvPr/>
              </p:nvSpPr>
              <p:spPr>
                <a:xfrm flipH="1">
                  <a:off x="830419" y="1214749"/>
                  <a:ext cx="582792" cy="4454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668" h="19717" fill="norm" stroke="1" extrusionOk="0">
                      <a:moveTo>
                        <a:pt x="12295" y="0"/>
                      </a:moveTo>
                      <a:cubicBezTo>
                        <a:pt x="8870" y="0"/>
                        <a:pt x="4345" y="3286"/>
                        <a:pt x="1721" y="6817"/>
                      </a:cubicBezTo>
                      <a:cubicBezTo>
                        <a:pt x="-3605" y="13961"/>
                        <a:pt x="4745" y="21600"/>
                        <a:pt x="8970" y="19301"/>
                      </a:cubicBezTo>
                      <a:cubicBezTo>
                        <a:pt x="12020" y="17617"/>
                        <a:pt x="17995" y="0"/>
                        <a:pt x="12295" y="0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200;p2"/>
                <p:cNvSpPr/>
                <p:nvPr/>
              </p:nvSpPr>
              <p:spPr>
                <a:xfrm flipH="1">
                  <a:off x="145957" y="149099"/>
                  <a:ext cx="488299" cy="89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63" h="18292" fill="norm" stroke="1" extrusionOk="0">
                      <a:moveTo>
                        <a:pt x="14567" y="1191"/>
                      </a:moveTo>
                      <a:cubicBezTo>
                        <a:pt x="6851" y="-1789"/>
                        <a:pt x="2934" y="1324"/>
                        <a:pt x="2275" y="5006"/>
                      </a:cubicBezTo>
                      <a:cubicBezTo>
                        <a:pt x="1848" y="7550"/>
                        <a:pt x="413" y="10017"/>
                        <a:pt x="63" y="12580"/>
                      </a:cubicBezTo>
                      <a:cubicBezTo>
                        <a:pt x="-130" y="13776"/>
                        <a:pt x="-207" y="19811"/>
                        <a:pt x="5066" y="17932"/>
                      </a:cubicBezTo>
                      <a:cubicBezTo>
                        <a:pt x="9720" y="16281"/>
                        <a:pt x="11736" y="12959"/>
                        <a:pt x="14723" y="10606"/>
                      </a:cubicBezTo>
                      <a:cubicBezTo>
                        <a:pt x="17708" y="8176"/>
                        <a:pt x="21393" y="4987"/>
                        <a:pt x="17127" y="2368"/>
                      </a:cubicBezTo>
                      <a:cubicBezTo>
                        <a:pt x="16662" y="2064"/>
                        <a:pt x="15693" y="1609"/>
                        <a:pt x="14567" y="1191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201;p2"/>
                <p:cNvSpPr/>
                <p:nvPr/>
              </p:nvSpPr>
              <p:spPr>
                <a:xfrm flipH="1">
                  <a:off x="262743" y="363836"/>
                  <a:ext cx="255261" cy="465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75" h="18316" fill="norm" stroke="1" extrusionOk="0">
                      <a:moveTo>
                        <a:pt x="14518" y="1178"/>
                      </a:moveTo>
                      <a:cubicBezTo>
                        <a:pt x="6799" y="-1777"/>
                        <a:pt x="2941" y="1324"/>
                        <a:pt x="2271" y="5009"/>
                      </a:cubicBezTo>
                      <a:cubicBezTo>
                        <a:pt x="1827" y="7563"/>
                        <a:pt x="415" y="10009"/>
                        <a:pt x="44" y="12562"/>
                      </a:cubicBezTo>
                      <a:cubicBezTo>
                        <a:pt x="-105" y="13803"/>
                        <a:pt x="-178" y="19823"/>
                        <a:pt x="5092" y="17962"/>
                      </a:cubicBezTo>
                      <a:cubicBezTo>
                        <a:pt x="9695" y="16320"/>
                        <a:pt x="11773" y="13000"/>
                        <a:pt x="14743" y="10628"/>
                      </a:cubicBezTo>
                      <a:cubicBezTo>
                        <a:pt x="17710" y="8184"/>
                        <a:pt x="21422" y="5009"/>
                        <a:pt x="17117" y="2345"/>
                      </a:cubicBezTo>
                      <a:cubicBezTo>
                        <a:pt x="16596" y="2053"/>
                        <a:pt x="15632" y="1579"/>
                        <a:pt x="14518" y="1178"/>
                      </a:cubicBezTo>
                      <a:close/>
                    </a:path>
                  </a:pathLst>
                </a:custGeom>
                <a:noFill/>
                <a:ln w="3175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405" name="Google Shape;202;p2"/>
            <p:cNvGrpSpPr/>
            <p:nvPr/>
          </p:nvGrpSpPr>
          <p:grpSpPr>
            <a:xfrm>
              <a:off x="752894" y="2768357"/>
              <a:ext cx="1405332" cy="1787910"/>
              <a:chOff x="0" y="0"/>
              <a:chExt cx="1405331" cy="1787908"/>
            </a:xfrm>
          </p:grpSpPr>
          <p:sp>
            <p:nvSpPr>
              <p:cNvPr id="400" name="Google Shape;203;p2"/>
              <p:cNvSpPr/>
              <p:nvPr/>
            </p:nvSpPr>
            <p:spPr>
              <a:xfrm flipH="1">
                <a:off x="0" y="0"/>
                <a:ext cx="1405332" cy="1787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1481" fill="norm" stroke="1" extrusionOk="0">
                    <a:moveTo>
                      <a:pt x="15707" y="8161"/>
                    </a:moveTo>
                    <a:cubicBezTo>
                      <a:pt x="15707" y="8150"/>
                      <a:pt x="15692" y="8150"/>
                      <a:pt x="15707" y="8161"/>
                    </a:cubicBezTo>
                    <a:cubicBezTo>
                      <a:pt x="14675" y="7571"/>
                      <a:pt x="13392" y="7604"/>
                      <a:pt x="12212" y="7314"/>
                    </a:cubicBezTo>
                    <a:cubicBezTo>
                      <a:pt x="10605" y="6924"/>
                      <a:pt x="10266" y="6189"/>
                      <a:pt x="9735" y="5074"/>
                    </a:cubicBezTo>
                    <a:cubicBezTo>
                      <a:pt x="9145" y="3814"/>
                      <a:pt x="9131" y="2310"/>
                      <a:pt x="8379" y="1128"/>
                    </a:cubicBezTo>
                    <a:cubicBezTo>
                      <a:pt x="7966" y="493"/>
                      <a:pt x="7126" y="-42"/>
                      <a:pt x="6182" y="3"/>
                    </a:cubicBezTo>
                    <a:cubicBezTo>
                      <a:pt x="4206" y="92"/>
                      <a:pt x="3750" y="2444"/>
                      <a:pt x="3513" y="3569"/>
                    </a:cubicBezTo>
                    <a:cubicBezTo>
                      <a:pt x="3263" y="4684"/>
                      <a:pt x="2938" y="5798"/>
                      <a:pt x="2334" y="6846"/>
                    </a:cubicBezTo>
                    <a:cubicBezTo>
                      <a:pt x="1848" y="7660"/>
                      <a:pt x="-99" y="8975"/>
                      <a:pt x="4" y="9822"/>
                    </a:cubicBezTo>
                    <a:cubicBezTo>
                      <a:pt x="270" y="11583"/>
                      <a:pt x="5017" y="12006"/>
                      <a:pt x="6698" y="12441"/>
                    </a:cubicBezTo>
                    <a:cubicBezTo>
                      <a:pt x="11224" y="13589"/>
                      <a:pt x="17388" y="16275"/>
                      <a:pt x="18124" y="20221"/>
                    </a:cubicBezTo>
                    <a:cubicBezTo>
                      <a:pt x="18228" y="20789"/>
                      <a:pt x="18626" y="21458"/>
                      <a:pt x="19378" y="21480"/>
                    </a:cubicBezTo>
                    <a:cubicBezTo>
                      <a:pt x="21501" y="21558"/>
                      <a:pt x="20764" y="16442"/>
                      <a:pt x="20616" y="15629"/>
                    </a:cubicBezTo>
                    <a:cubicBezTo>
                      <a:pt x="20263" y="13768"/>
                      <a:pt x="19378" y="11951"/>
                      <a:pt x="18036" y="10357"/>
                    </a:cubicBezTo>
                    <a:cubicBezTo>
                      <a:pt x="17402" y="9610"/>
                      <a:pt x="16635" y="8696"/>
                      <a:pt x="15707" y="816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1" name="Google Shape;204;p2"/>
              <p:cNvSpPr/>
              <p:nvPr/>
            </p:nvSpPr>
            <p:spPr>
              <a:xfrm flipH="1">
                <a:off x="823286" y="662619"/>
                <a:ext cx="359081" cy="28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17998" fill="norm" stroke="1" extrusionOk="0">
                    <a:moveTo>
                      <a:pt x="2582" y="54"/>
                    </a:moveTo>
                    <a:cubicBezTo>
                      <a:pt x="6343" y="-762"/>
                      <a:pt x="19557" y="7796"/>
                      <a:pt x="18286" y="12629"/>
                    </a:cubicBezTo>
                    <a:cubicBezTo>
                      <a:pt x="17015" y="17461"/>
                      <a:pt x="6038" y="20838"/>
                      <a:pt x="3497" y="14609"/>
                    </a:cubicBezTo>
                    <a:lnTo>
                      <a:pt x="955" y="8263"/>
                    </a:lnTo>
                    <a:cubicBezTo>
                      <a:pt x="955" y="8263"/>
                      <a:pt x="-2043" y="985"/>
                      <a:pt x="2582" y="54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2" name="Google Shape;205;p2"/>
              <p:cNvSpPr/>
              <p:nvPr/>
            </p:nvSpPr>
            <p:spPr>
              <a:xfrm flipH="1">
                <a:off x="911493" y="732516"/>
                <a:ext cx="183107" cy="14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17903" fill="norm" stroke="1" extrusionOk="0">
                    <a:moveTo>
                      <a:pt x="2619" y="68"/>
                    </a:moveTo>
                    <a:cubicBezTo>
                      <a:pt x="6286" y="-845"/>
                      <a:pt x="19464" y="7683"/>
                      <a:pt x="18173" y="12571"/>
                    </a:cubicBezTo>
                    <a:cubicBezTo>
                      <a:pt x="16987" y="17348"/>
                      <a:pt x="5990" y="20755"/>
                      <a:pt x="3513" y="14505"/>
                    </a:cubicBezTo>
                    <a:lnTo>
                      <a:pt x="1035" y="8251"/>
                    </a:lnTo>
                    <a:cubicBezTo>
                      <a:pt x="1035" y="8251"/>
                      <a:pt x="-2136" y="1089"/>
                      <a:pt x="2619" y="6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3" name="Google Shape;206;p2"/>
              <p:cNvSpPr/>
              <p:nvPr/>
            </p:nvSpPr>
            <p:spPr>
              <a:xfrm flipH="1">
                <a:off x="154926" y="849874"/>
                <a:ext cx="416283" cy="42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0" h="19546" fill="norm" stroke="1" extrusionOk="0">
                    <a:moveTo>
                      <a:pt x="6537" y="646"/>
                    </a:moveTo>
                    <a:cubicBezTo>
                      <a:pt x="3553" y="-512"/>
                      <a:pt x="906" y="-255"/>
                      <a:pt x="191" y="2579"/>
                    </a:cubicBezTo>
                    <a:cubicBezTo>
                      <a:pt x="-1280" y="8119"/>
                      <a:pt x="6116" y="14517"/>
                      <a:pt x="9897" y="17223"/>
                    </a:cubicBezTo>
                    <a:cubicBezTo>
                      <a:pt x="12378" y="19069"/>
                      <a:pt x="14731" y="21088"/>
                      <a:pt x="16663" y="17781"/>
                    </a:cubicBezTo>
                    <a:cubicBezTo>
                      <a:pt x="20320" y="11769"/>
                      <a:pt x="12629" y="3137"/>
                      <a:pt x="6537" y="646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4" name="Google Shape;207;p2"/>
              <p:cNvSpPr/>
              <p:nvPr/>
            </p:nvSpPr>
            <p:spPr>
              <a:xfrm flipH="1">
                <a:off x="249852" y="945281"/>
                <a:ext cx="228867" cy="232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5" h="19514" fill="norm" stroke="1" extrusionOk="0">
                    <a:moveTo>
                      <a:pt x="6597" y="640"/>
                    </a:moveTo>
                    <a:cubicBezTo>
                      <a:pt x="3621" y="-530"/>
                      <a:pt x="949" y="-217"/>
                      <a:pt x="186" y="2589"/>
                    </a:cubicBezTo>
                    <a:cubicBezTo>
                      <a:pt x="-1263" y="8125"/>
                      <a:pt x="6140" y="14521"/>
                      <a:pt x="9803" y="17250"/>
                    </a:cubicBezTo>
                    <a:cubicBezTo>
                      <a:pt x="12322" y="18964"/>
                      <a:pt x="14612" y="21070"/>
                      <a:pt x="16596" y="17794"/>
                    </a:cubicBezTo>
                    <a:cubicBezTo>
                      <a:pt x="20337" y="11712"/>
                      <a:pt x="12703" y="3136"/>
                      <a:pt x="6597" y="64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12" name="Google Shape;208;p2"/>
            <p:cNvGrpSpPr/>
            <p:nvPr/>
          </p:nvGrpSpPr>
          <p:grpSpPr>
            <a:xfrm>
              <a:off x="7312114" y="-1"/>
              <a:ext cx="2334101" cy="3454558"/>
              <a:chOff x="0" y="0"/>
              <a:chExt cx="2334099" cy="3454556"/>
            </a:xfrm>
          </p:grpSpPr>
          <p:sp>
            <p:nvSpPr>
              <p:cNvPr id="406" name="Google Shape;209;p2"/>
              <p:cNvSpPr/>
              <p:nvPr/>
            </p:nvSpPr>
            <p:spPr>
              <a:xfrm flipH="1">
                <a:off x="148565" y="0"/>
                <a:ext cx="2045432" cy="319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3" h="20192" fill="norm" stroke="1" extrusionOk="0">
                    <a:moveTo>
                      <a:pt x="17014" y="53"/>
                    </a:moveTo>
                    <a:cubicBezTo>
                      <a:pt x="16560" y="1033"/>
                      <a:pt x="16458" y="2160"/>
                      <a:pt x="16944" y="3140"/>
                    </a:cubicBezTo>
                    <a:cubicBezTo>
                      <a:pt x="17368" y="4021"/>
                      <a:pt x="18369" y="4484"/>
                      <a:pt x="19278" y="5171"/>
                    </a:cubicBezTo>
                    <a:cubicBezTo>
                      <a:pt x="21401" y="6779"/>
                      <a:pt x="21340" y="9162"/>
                      <a:pt x="18985" y="10677"/>
                    </a:cubicBezTo>
                    <a:cubicBezTo>
                      <a:pt x="17772" y="11452"/>
                      <a:pt x="16206" y="12050"/>
                      <a:pt x="15114" y="12884"/>
                    </a:cubicBezTo>
                    <a:cubicBezTo>
                      <a:pt x="13143" y="14375"/>
                      <a:pt x="14366" y="16253"/>
                      <a:pt x="13608" y="17931"/>
                    </a:cubicBezTo>
                    <a:cubicBezTo>
                      <a:pt x="13325" y="18554"/>
                      <a:pt x="12911" y="19258"/>
                      <a:pt x="12132" y="19739"/>
                    </a:cubicBezTo>
                    <a:cubicBezTo>
                      <a:pt x="9100" y="21600"/>
                      <a:pt x="5977" y="17204"/>
                      <a:pt x="5158" y="16024"/>
                    </a:cubicBezTo>
                    <a:cubicBezTo>
                      <a:pt x="3591" y="13788"/>
                      <a:pt x="3470" y="11880"/>
                      <a:pt x="4016" y="9550"/>
                    </a:cubicBezTo>
                    <a:cubicBezTo>
                      <a:pt x="4117" y="9145"/>
                      <a:pt x="4167" y="8728"/>
                      <a:pt x="4046" y="8311"/>
                    </a:cubicBezTo>
                    <a:cubicBezTo>
                      <a:pt x="3450" y="6351"/>
                      <a:pt x="2398" y="5523"/>
                      <a:pt x="1095" y="3668"/>
                    </a:cubicBezTo>
                    <a:cubicBezTo>
                      <a:pt x="-199" y="1814"/>
                      <a:pt x="13" y="0"/>
                      <a:pt x="1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7" name="Google Shape;210;p2"/>
              <p:cNvSpPr/>
              <p:nvPr/>
            </p:nvSpPr>
            <p:spPr>
              <a:xfrm flipH="1">
                <a:off x="0" y="0"/>
                <a:ext cx="2334100" cy="3454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8" h="20190" fill="norm" stroke="1" extrusionOk="0">
                    <a:moveTo>
                      <a:pt x="17031" y="49"/>
                    </a:moveTo>
                    <a:cubicBezTo>
                      <a:pt x="16579" y="1036"/>
                      <a:pt x="16464" y="2147"/>
                      <a:pt x="16952" y="3139"/>
                    </a:cubicBezTo>
                    <a:cubicBezTo>
                      <a:pt x="17386" y="4017"/>
                      <a:pt x="18378" y="4478"/>
                      <a:pt x="19290" y="5172"/>
                    </a:cubicBezTo>
                    <a:cubicBezTo>
                      <a:pt x="21408" y="6777"/>
                      <a:pt x="21337" y="9163"/>
                      <a:pt x="18998" y="10675"/>
                    </a:cubicBezTo>
                    <a:cubicBezTo>
                      <a:pt x="17793" y="11456"/>
                      <a:pt x="16225" y="12042"/>
                      <a:pt x="15118" y="12876"/>
                    </a:cubicBezTo>
                    <a:cubicBezTo>
                      <a:pt x="13142" y="14362"/>
                      <a:pt x="14373" y="16243"/>
                      <a:pt x="13611" y="17924"/>
                    </a:cubicBezTo>
                    <a:cubicBezTo>
                      <a:pt x="13328" y="18548"/>
                      <a:pt x="12920" y="19252"/>
                      <a:pt x="12132" y="19735"/>
                    </a:cubicBezTo>
                    <a:cubicBezTo>
                      <a:pt x="9102" y="21600"/>
                      <a:pt x="5992" y="17203"/>
                      <a:pt x="5159" y="16021"/>
                    </a:cubicBezTo>
                    <a:cubicBezTo>
                      <a:pt x="3600" y="13782"/>
                      <a:pt x="3476" y="11879"/>
                      <a:pt x="4016" y="9548"/>
                    </a:cubicBezTo>
                    <a:cubicBezTo>
                      <a:pt x="4114" y="9136"/>
                      <a:pt x="4176" y="8723"/>
                      <a:pt x="4052" y="8306"/>
                    </a:cubicBezTo>
                    <a:cubicBezTo>
                      <a:pt x="3467" y="6349"/>
                      <a:pt x="2404" y="5514"/>
                      <a:pt x="1102" y="3660"/>
                    </a:cubicBezTo>
                    <a:cubicBezTo>
                      <a:pt x="-192" y="1800"/>
                      <a:pt x="12" y="0"/>
                      <a:pt x="12" y="0"/>
                    </a:cubicBezTo>
                  </a:path>
                </a:pathLst>
              </a:custGeom>
              <a:noFill/>
              <a:ln w="952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8" name="Google Shape;211;p2"/>
              <p:cNvSpPr/>
              <p:nvPr/>
            </p:nvSpPr>
            <p:spPr>
              <a:xfrm flipH="1">
                <a:off x="576936" y="90455"/>
                <a:ext cx="1178742" cy="257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4" h="21375" fill="norm" stroke="1" extrusionOk="0">
                    <a:moveTo>
                      <a:pt x="14482" y="914"/>
                    </a:moveTo>
                    <a:cubicBezTo>
                      <a:pt x="13959" y="606"/>
                      <a:pt x="13208" y="359"/>
                      <a:pt x="12098" y="205"/>
                    </a:cubicBezTo>
                    <a:cubicBezTo>
                      <a:pt x="9469" y="-181"/>
                      <a:pt x="5731" y="-73"/>
                      <a:pt x="3837" y="984"/>
                    </a:cubicBezTo>
                    <a:cubicBezTo>
                      <a:pt x="2514" y="1724"/>
                      <a:pt x="2237" y="2518"/>
                      <a:pt x="1665" y="3413"/>
                    </a:cubicBezTo>
                    <a:cubicBezTo>
                      <a:pt x="1078" y="4323"/>
                      <a:pt x="16" y="5179"/>
                      <a:pt x="0" y="6150"/>
                    </a:cubicBezTo>
                    <a:cubicBezTo>
                      <a:pt x="-16" y="7191"/>
                      <a:pt x="914" y="8255"/>
                      <a:pt x="1780" y="9189"/>
                    </a:cubicBezTo>
                    <a:cubicBezTo>
                      <a:pt x="3331" y="10878"/>
                      <a:pt x="4572" y="12551"/>
                      <a:pt x="5241" y="14371"/>
                    </a:cubicBezTo>
                    <a:cubicBezTo>
                      <a:pt x="5976" y="16399"/>
                      <a:pt x="5796" y="18466"/>
                      <a:pt x="6139" y="20501"/>
                    </a:cubicBezTo>
                    <a:cubicBezTo>
                      <a:pt x="6188" y="20771"/>
                      <a:pt x="6270" y="21064"/>
                      <a:pt x="6678" y="21242"/>
                    </a:cubicBezTo>
                    <a:cubicBezTo>
                      <a:pt x="7021" y="21388"/>
                      <a:pt x="7576" y="21419"/>
                      <a:pt x="7951" y="21311"/>
                    </a:cubicBezTo>
                    <a:cubicBezTo>
                      <a:pt x="10123" y="20740"/>
                      <a:pt x="10400" y="18982"/>
                      <a:pt x="10972" y="17980"/>
                    </a:cubicBezTo>
                    <a:cubicBezTo>
                      <a:pt x="11853" y="16399"/>
                      <a:pt x="12604" y="14710"/>
                      <a:pt x="14857" y="13415"/>
                    </a:cubicBezTo>
                    <a:cubicBezTo>
                      <a:pt x="15952" y="12790"/>
                      <a:pt x="17225" y="12219"/>
                      <a:pt x="18107" y="11525"/>
                    </a:cubicBezTo>
                    <a:cubicBezTo>
                      <a:pt x="21584" y="8818"/>
                      <a:pt x="16899" y="6027"/>
                      <a:pt x="16017" y="3289"/>
                    </a:cubicBezTo>
                    <a:cubicBezTo>
                      <a:pt x="15755" y="2364"/>
                      <a:pt x="15543" y="1516"/>
                      <a:pt x="14482" y="9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9" name="Google Shape;212;p2"/>
              <p:cNvSpPr/>
              <p:nvPr/>
            </p:nvSpPr>
            <p:spPr>
              <a:xfrm flipH="1">
                <a:off x="950797" y="457106"/>
                <a:ext cx="545675" cy="1238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6" h="20224" fill="norm" stroke="1" extrusionOk="0">
                    <a:moveTo>
                      <a:pt x="15963" y="957"/>
                    </a:moveTo>
                    <a:cubicBezTo>
                      <a:pt x="14061" y="245"/>
                      <a:pt x="11418" y="-118"/>
                      <a:pt x="8952" y="33"/>
                    </a:cubicBezTo>
                    <a:cubicBezTo>
                      <a:pt x="1764" y="503"/>
                      <a:pt x="-69" y="4396"/>
                      <a:pt x="2" y="6971"/>
                    </a:cubicBezTo>
                    <a:cubicBezTo>
                      <a:pt x="107" y="9061"/>
                      <a:pt x="2045" y="11000"/>
                      <a:pt x="3878" y="12909"/>
                    </a:cubicBezTo>
                    <a:cubicBezTo>
                      <a:pt x="6098" y="15241"/>
                      <a:pt x="5640" y="21482"/>
                      <a:pt x="15576" y="19997"/>
                    </a:cubicBezTo>
                    <a:cubicBezTo>
                      <a:pt x="18853" y="19498"/>
                      <a:pt x="19558" y="17771"/>
                      <a:pt x="19311" y="16378"/>
                    </a:cubicBezTo>
                    <a:cubicBezTo>
                      <a:pt x="18818" y="14135"/>
                      <a:pt x="16070" y="12121"/>
                      <a:pt x="15682" y="9894"/>
                    </a:cubicBezTo>
                    <a:cubicBezTo>
                      <a:pt x="15153" y="7122"/>
                      <a:pt x="21531" y="4123"/>
                      <a:pt x="17233" y="1518"/>
                    </a:cubicBezTo>
                    <a:cubicBezTo>
                      <a:pt x="16844" y="1336"/>
                      <a:pt x="16386" y="1139"/>
                      <a:pt x="15963" y="95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0" name="Google Shape;213;p2"/>
              <p:cNvSpPr/>
              <p:nvPr/>
            </p:nvSpPr>
            <p:spPr>
              <a:xfrm flipH="1">
                <a:off x="1122096" y="757058"/>
                <a:ext cx="247303" cy="273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5" h="18939" fill="norm" stroke="1" extrusionOk="0">
                    <a:moveTo>
                      <a:pt x="15914" y="2628"/>
                    </a:moveTo>
                    <a:cubicBezTo>
                      <a:pt x="11550" y="-587"/>
                      <a:pt x="2451" y="-1551"/>
                      <a:pt x="899" y="3785"/>
                    </a:cubicBezTo>
                    <a:cubicBezTo>
                      <a:pt x="-138" y="7385"/>
                      <a:pt x="-1469" y="17672"/>
                      <a:pt x="4522" y="18829"/>
                    </a:cubicBezTo>
                    <a:cubicBezTo>
                      <a:pt x="11105" y="20049"/>
                      <a:pt x="20131" y="10792"/>
                      <a:pt x="18133" y="5263"/>
                    </a:cubicBezTo>
                    <a:cubicBezTo>
                      <a:pt x="17615" y="4236"/>
                      <a:pt x="16875" y="3400"/>
                      <a:pt x="15914" y="26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1" name="Google Shape;214;p2"/>
              <p:cNvSpPr/>
              <p:nvPr/>
            </p:nvSpPr>
            <p:spPr>
              <a:xfrm flipH="1">
                <a:off x="1052716" y="1363273"/>
                <a:ext cx="186312" cy="143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7" h="19733" fill="norm" stroke="1" extrusionOk="0">
                    <a:moveTo>
                      <a:pt x="8123" y="434"/>
                    </a:moveTo>
                    <a:cubicBezTo>
                      <a:pt x="7468" y="47"/>
                      <a:pt x="6720" y="-79"/>
                      <a:pt x="6161" y="47"/>
                    </a:cubicBezTo>
                    <a:cubicBezTo>
                      <a:pt x="642" y="943"/>
                      <a:pt x="-2723" y="13982"/>
                      <a:pt x="2888" y="17812"/>
                    </a:cubicBezTo>
                    <a:cubicBezTo>
                      <a:pt x="5785" y="19860"/>
                      <a:pt x="15509" y="21521"/>
                      <a:pt x="17287" y="15899"/>
                    </a:cubicBezTo>
                    <a:cubicBezTo>
                      <a:pt x="18877" y="10912"/>
                      <a:pt x="12519" y="2478"/>
                      <a:pt x="8123" y="43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18" name="Google Shape;215;p2"/>
            <p:cNvGrpSpPr/>
            <p:nvPr/>
          </p:nvGrpSpPr>
          <p:grpSpPr>
            <a:xfrm>
              <a:off x="8186572" y="4546289"/>
              <a:ext cx="2257942" cy="2318333"/>
              <a:chOff x="0" y="0"/>
              <a:chExt cx="2257940" cy="2318331"/>
            </a:xfrm>
          </p:grpSpPr>
          <p:sp>
            <p:nvSpPr>
              <p:cNvPr id="413" name="Google Shape;216;p2"/>
              <p:cNvSpPr/>
              <p:nvPr/>
            </p:nvSpPr>
            <p:spPr>
              <a:xfrm flipH="1">
                <a:off x="-1" y="0"/>
                <a:ext cx="2257942" cy="2318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4" name="Google Shape;217;p2"/>
              <p:cNvSpPr/>
              <p:nvPr/>
            </p:nvSpPr>
            <p:spPr>
              <a:xfrm flipH="1">
                <a:off x="385864" y="392987"/>
                <a:ext cx="1624944" cy="1507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5" name="Google Shape;218;p2"/>
              <p:cNvSpPr/>
              <p:nvPr/>
            </p:nvSpPr>
            <p:spPr>
              <a:xfrm flipH="1">
                <a:off x="577174" y="614961"/>
                <a:ext cx="932835" cy="883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6" name="Google Shape;219;p2"/>
              <p:cNvSpPr/>
              <p:nvPr/>
            </p:nvSpPr>
            <p:spPr>
              <a:xfrm flipH="1">
                <a:off x="1939218" y="820233"/>
                <a:ext cx="309768" cy="138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220;p2"/>
              <p:cNvSpPr/>
              <p:nvPr/>
            </p:nvSpPr>
            <p:spPr>
              <a:xfrm flipH="1">
                <a:off x="1475715" y="1910186"/>
                <a:ext cx="407467" cy="25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6" name="Google Shape;221;p2"/>
            <p:cNvGrpSpPr/>
            <p:nvPr/>
          </p:nvGrpSpPr>
          <p:grpSpPr>
            <a:xfrm>
              <a:off x="32" y="3413073"/>
              <a:ext cx="2691103" cy="4126305"/>
              <a:chOff x="0" y="0"/>
              <a:chExt cx="2691101" cy="4126303"/>
            </a:xfrm>
          </p:grpSpPr>
          <p:sp>
            <p:nvSpPr>
              <p:cNvPr id="419" name="Google Shape;222;p2"/>
              <p:cNvSpPr/>
              <p:nvPr/>
            </p:nvSpPr>
            <p:spPr>
              <a:xfrm flipH="1">
                <a:off x="4951" y="0"/>
                <a:ext cx="2686151" cy="41263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1216" y="21600"/>
                    </a:moveTo>
                    <a:cubicBezTo>
                      <a:pt x="1216" y="21600"/>
                      <a:pt x="356" y="19594"/>
                      <a:pt x="104" y="18667"/>
                    </a:cubicBezTo>
                    <a:cubicBezTo>
                      <a:pt x="-267" y="17375"/>
                      <a:pt x="380" y="16530"/>
                      <a:pt x="1603" y="15530"/>
                    </a:cubicBezTo>
                    <a:cubicBezTo>
                      <a:pt x="3228" y="14199"/>
                      <a:pt x="3772" y="12558"/>
                      <a:pt x="3551" y="10921"/>
                    </a:cubicBezTo>
                    <a:cubicBezTo>
                      <a:pt x="3441" y="10052"/>
                      <a:pt x="3109" y="9207"/>
                      <a:pt x="2597" y="8396"/>
                    </a:cubicBezTo>
                    <a:cubicBezTo>
                      <a:pt x="2328" y="7983"/>
                      <a:pt x="2297" y="7571"/>
                      <a:pt x="2123" y="7134"/>
                    </a:cubicBezTo>
                    <a:cubicBezTo>
                      <a:pt x="1903" y="6585"/>
                      <a:pt x="1563" y="6051"/>
                      <a:pt x="1658" y="5483"/>
                    </a:cubicBezTo>
                    <a:cubicBezTo>
                      <a:pt x="1737" y="5041"/>
                      <a:pt x="2171" y="4589"/>
                      <a:pt x="2865" y="4463"/>
                    </a:cubicBezTo>
                    <a:cubicBezTo>
                      <a:pt x="3464" y="4351"/>
                      <a:pt x="4096" y="4497"/>
                      <a:pt x="4664" y="4662"/>
                    </a:cubicBezTo>
                    <a:cubicBezTo>
                      <a:pt x="6731" y="5259"/>
                      <a:pt x="8395" y="6196"/>
                      <a:pt x="10383" y="6852"/>
                    </a:cubicBezTo>
                    <a:cubicBezTo>
                      <a:pt x="11093" y="7090"/>
                      <a:pt x="11945" y="7202"/>
                      <a:pt x="12568" y="7532"/>
                    </a:cubicBezTo>
                    <a:cubicBezTo>
                      <a:pt x="13302" y="7935"/>
                      <a:pt x="13531" y="8518"/>
                      <a:pt x="13838" y="9061"/>
                    </a:cubicBezTo>
                    <a:cubicBezTo>
                      <a:pt x="14193" y="9683"/>
                      <a:pt x="15093" y="10907"/>
                      <a:pt x="16324" y="10946"/>
                    </a:cubicBezTo>
                    <a:cubicBezTo>
                      <a:pt x="17428" y="10980"/>
                      <a:pt x="18406" y="9761"/>
                      <a:pt x="18769" y="9246"/>
                    </a:cubicBezTo>
                    <a:cubicBezTo>
                      <a:pt x="19258" y="8547"/>
                      <a:pt x="19487" y="7736"/>
                      <a:pt x="19037" y="7007"/>
                    </a:cubicBezTo>
                    <a:cubicBezTo>
                      <a:pt x="18154" y="5604"/>
                      <a:pt x="16276" y="4317"/>
                      <a:pt x="17633" y="2758"/>
                    </a:cubicBezTo>
                    <a:cubicBezTo>
                      <a:pt x="18540" y="1719"/>
                      <a:pt x="19945" y="801"/>
                      <a:pt x="2133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0" name="Google Shape;223;p2"/>
              <p:cNvSpPr/>
              <p:nvPr/>
            </p:nvSpPr>
            <p:spPr>
              <a:xfrm flipH="1">
                <a:off x="357508" y="1224930"/>
                <a:ext cx="1768160" cy="264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1" name="Google Shape;224;p2"/>
              <p:cNvSpPr/>
              <p:nvPr/>
            </p:nvSpPr>
            <p:spPr>
              <a:xfrm flipH="1">
                <a:off x="709382" y="1843012"/>
                <a:ext cx="1095046" cy="1669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2" name="Google Shape;225;p2"/>
              <p:cNvSpPr/>
              <p:nvPr/>
            </p:nvSpPr>
            <p:spPr>
              <a:xfrm flipH="1">
                <a:off x="1172006" y="2708100"/>
                <a:ext cx="425063" cy="616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3" name="Google Shape;226;p2"/>
              <p:cNvSpPr/>
              <p:nvPr/>
            </p:nvSpPr>
            <p:spPr>
              <a:xfrm flipH="1">
                <a:off x="1308336" y="2903025"/>
                <a:ext cx="155335" cy="22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4" name="Google Shape;227;p2"/>
              <p:cNvSpPr/>
              <p:nvPr/>
            </p:nvSpPr>
            <p:spPr>
              <a:xfrm flipH="1">
                <a:off x="1740154" y="1351070"/>
                <a:ext cx="274955" cy="204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5" name="Google Shape;228;p2"/>
              <p:cNvSpPr/>
              <p:nvPr/>
            </p:nvSpPr>
            <p:spPr>
              <a:xfrm flipH="1">
                <a:off x="0" y="403520"/>
                <a:ext cx="430486" cy="2020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9" h="20714" fill="norm" stroke="1" extrusionOk="0">
                    <a:moveTo>
                      <a:pt x="20747" y="0"/>
                    </a:moveTo>
                    <a:cubicBezTo>
                      <a:pt x="16437" y="295"/>
                      <a:pt x="12224" y="799"/>
                      <a:pt x="9365" y="1512"/>
                    </a:cubicBezTo>
                    <a:cubicBezTo>
                      <a:pt x="3070" y="3072"/>
                      <a:pt x="7477" y="5431"/>
                      <a:pt x="9560" y="7124"/>
                    </a:cubicBezTo>
                    <a:cubicBezTo>
                      <a:pt x="12466" y="9540"/>
                      <a:pt x="14015" y="12070"/>
                      <a:pt x="10286" y="14476"/>
                    </a:cubicBezTo>
                    <a:cubicBezTo>
                      <a:pt x="7525" y="16226"/>
                      <a:pt x="648" y="17710"/>
                      <a:pt x="18" y="19574"/>
                    </a:cubicBezTo>
                    <a:cubicBezTo>
                      <a:pt x="-611" y="21600"/>
                      <a:pt x="14791" y="20287"/>
                      <a:pt x="20989" y="20382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31" name="Google Shape;229;p2"/>
            <p:cNvGrpSpPr/>
            <p:nvPr/>
          </p:nvGrpSpPr>
          <p:grpSpPr>
            <a:xfrm>
              <a:off x="1577859" y="602183"/>
              <a:ext cx="3031754" cy="2276865"/>
              <a:chOff x="0" y="0"/>
              <a:chExt cx="3031753" cy="2276863"/>
            </a:xfrm>
          </p:grpSpPr>
          <p:sp>
            <p:nvSpPr>
              <p:cNvPr id="427" name="Google Shape;230;p2"/>
              <p:cNvSpPr/>
              <p:nvPr/>
            </p:nvSpPr>
            <p:spPr>
              <a:xfrm flipH="1">
                <a:off x="0" y="0"/>
                <a:ext cx="3031754" cy="2276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8" name="Google Shape;231;p2"/>
              <p:cNvSpPr/>
              <p:nvPr/>
            </p:nvSpPr>
            <p:spPr>
              <a:xfrm flipH="1">
                <a:off x="805454" y="136816"/>
                <a:ext cx="1704257" cy="1629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9" name="Google Shape;232;p2"/>
              <p:cNvSpPr/>
              <p:nvPr/>
            </p:nvSpPr>
            <p:spPr>
              <a:xfrm flipH="1">
                <a:off x="1344600" y="383854"/>
                <a:ext cx="900776" cy="569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0" name="Google Shape;233;p2"/>
              <p:cNvSpPr/>
              <p:nvPr/>
            </p:nvSpPr>
            <p:spPr>
              <a:xfrm flipH="1">
                <a:off x="1705792" y="562708"/>
                <a:ext cx="300375" cy="229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36" name="Google Shape;234;p2"/>
            <p:cNvGrpSpPr/>
            <p:nvPr/>
          </p:nvGrpSpPr>
          <p:grpSpPr>
            <a:xfrm>
              <a:off x="5132705" y="590015"/>
              <a:ext cx="2319274" cy="1865060"/>
              <a:chOff x="0" y="0"/>
              <a:chExt cx="2319272" cy="1865058"/>
            </a:xfrm>
          </p:grpSpPr>
          <p:sp>
            <p:nvSpPr>
              <p:cNvPr id="432" name="Google Shape;235;p2"/>
              <p:cNvSpPr/>
              <p:nvPr/>
            </p:nvSpPr>
            <p:spPr>
              <a:xfrm>
                <a:off x="0" y="0"/>
                <a:ext cx="2319273" cy="1865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3" name="Google Shape;236;p2"/>
              <p:cNvSpPr/>
              <p:nvPr/>
            </p:nvSpPr>
            <p:spPr>
              <a:xfrm>
                <a:off x="399363" y="112072"/>
                <a:ext cx="1303745" cy="133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4" name="Google Shape;237;p2"/>
              <p:cNvSpPr/>
              <p:nvPr/>
            </p:nvSpPr>
            <p:spPr>
              <a:xfrm>
                <a:off x="601578" y="314439"/>
                <a:ext cx="689088" cy="466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5" name="Google Shape;238;p2"/>
              <p:cNvSpPr/>
              <p:nvPr/>
            </p:nvSpPr>
            <p:spPr>
              <a:xfrm>
                <a:off x="784573" y="460949"/>
                <a:ext cx="229784" cy="18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42" name="Google Shape;239;p2"/>
            <p:cNvGrpSpPr/>
            <p:nvPr/>
          </p:nvGrpSpPr>
          <p:grpSpPr>
            <a:xfrm>
              <a:off x="3505882" y="5578715"/>
              <a:ext cx="2979194" cy="1860004"/>
              <a:chOff x="0" y="0"/>
              <a:chExt cx="2979192" cy="1860003"/>
            </a:xfrm>
          </p:grpSpPr>
          <p:sp>
            <p:nvSpPr>
              <p:cNvPr id="437" name="Google Shape;240;p2"/>
              <p:cNvSpPr/>
              <p:nvPr/>
            </p:nvSpPr>
            <p:spPr>
              <a:xfrm flipH="1" rot="16200000">
                <a:off x="559594" y="-559595"/>
                <a:ext cx="1860004" cy="2979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8" name="Google Shape;241;p2"/>
              <p:cNvSpPr/>
              <p:nvPr/>
            </p:nvSpPr>
            <p:spPr>
              <a:xfrm flipH="1" rot="16200000">
                <a:off x="1060635" y="-26479"/>
                <a:ext cx="1151926" cy="1880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9" name="Google Shape;242;p2"/>
              <p:cNvSpPr/>
              <p:nvPr/>
            </p:nvSpPr>
            <p:spPr>
              <a:xfrm flipH="1" rot="16200000">
                <a:off x="1794280" y="432470"/>
                <a:ext cx="447142" cy="694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0" name="Google Shape;243;p2"/>
              <p:cNvSpPr/>
              <p:nvPr/>
            </p:nvSpPr>
            <p:spPr>
              <a:xfrm flipH="1" rot="16200000">
                <a:off x="1935287" y="651363"/>
                <a:ext cx="163403" cy="253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1" name="Google Shape;244;p2"/>
              <p:cNvSpPr/>
              <p:nvPr/>
            </p:nvSpPr>
            <p:spPr>
              <a:xfrm flipH="1" rot="16200000">
                <a:off x="112711" y="145680"/>
                <a:ext cx="289237" cy="230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44" name="Google Shape;245;p2"/>
          <p:cNvSpPr/>
          <p:nvPr/>
        </p:nvSpPr>
        <p:spPr>
          <a:xfrm>
            <a:off x="-234190" y="5459033"/>
            <a:ext cx="31777" cy="1"/>
          </a:xfrm>
          <a:prstGeom prst="line">
            <a:avLst/>
          </a:prstGeom>
          <a:ln w="6850">
            <a:solidFill>
              <a:srgbClr val="CCCCCC"/>
            </a:solidFill>
            <a:miter lim="30395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45" name="Title Text"/>
          <p:cNvSpPr txBox="1"/>
          <p:nvPr>
            <p:ph type="title"/>
          </p:nvPr>
        </p:nvSpPr>
        <p:spPr>
          <a:xfrm>
            <a:off x="1859850" y="1492374"/>
            <a:ext cx="5424300" cy="1532701"/>
          </a:xfrm>
          <a:prstGeom prst="rect">
            <a:avLst/>
          </a:prstGeom>
        </p:spPr>
        <p:txBody>
          <a:bodyPr/>
          <a:lstStyle>
            <a:lvl1pPr algn="ctr">
              <a:defRPr sz="5500"/>
            </a:lvl1pPr>
          </a:lstStyle>
          <a:p>
            <a:pPr/>
            <a:r>
              <a:t>Title Text</a:t>
            </a:r>
          </a:p>
        </p:txBody>
      </p:sp>
      <p:sp>
        <p:nvSpPr>
          <p:cNvPr id="446" name="Body Level One…"/>
          <p:cNvSpPr txBox="1"/>
          <p:nvPr>
            <p:ph type="body" sz="quarter" idx="1"/>
          </p:nvPr>
        </p:nvSpPr>
        <p:spPr>
          <a:xfrm>
            <a:off x="2124299" y="3268924"/>
            <a:ext cx="4895701" cy="382201"/>
          </a:xfrm>
          <a:prstGeom prst="rect">
            <a:avLst/>
          </a:prstGeom>
          <a:solidFill>
            <a:srgbClr val="FEDF01"/>
          </a:solidFill>
        </p:spPr>
        <p:txBody>
          <a:bodyPr/>
          <a:lstStyle>
            <a:lvl1pPr marL="342900" indent="-228600" algn="ctr">
              <a:buClrTx/>
              <a:buSzTx/>
              <a:buNone/>
              <a:defRPr sz="1800"/>
            </a:lvl1pPr>
            <a:lvl2pPr marL="342900" indent="254000" algn="ctr">
              <a:buClrTx/>
              <a:buSzTx/>
              <a:buNone/>
              <a:defRPr sz="1800"/>
            </a:lvl2pPr>
            <a:lvl3pPr marL="342900" indent="711200" algn="ctr">
              <a:buClrTx/>
              <a:buSzTx/>
              <a:buNone/>
              <a:defRPr sz="1800"/>
            </a:lvl3pPr>
            <a:lvl4pPr marL="342900" indent="1168400" algn="ctr">
              <a:buClrTx/>
              <a:buSzTx/>
              <a:buNone/>
              <a:defRPr sz="1800"/>
            </a:lvl4pPr>
            <a:lvl5pPr marL="342900" indent="1625600" algn="ctr">
              <a:buClrTx/>
              <a:buSz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1803;p11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1855" name="Google Shape;1804;p11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56" name="Google Shape;1805;p11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57" name="Google Shape;1806;p11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58" name="Google Shape;1807;p11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59" name="Google Shape;1808;p11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0" name="Google Shape;1809;p11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1" name="Google Shape;1810;p11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2" name="Google Shape;1811;p11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3" name="Google Shape;1812;p11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4" name="Google Shape;1813;p11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5" name="Google Shape;1814;p11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6" name="Google Shape;1815;p11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7" name="Google Shape;1816;p11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8" name="Google Shape;1817;p11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69" name="Google Shape;1818;p11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0" name="Google Shape;1819;p11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1" name="Google Shape;1820;p11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2" name="Google Shape;1821;p11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3" name="Google Shape;1822;p11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4" name="Google Shape;1823;p11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5" name="Google Shape;1824;p11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76" name="Google Shape;1825;p11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940" name="Google Shape;1826;p11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1877" name="Google Shape;1827;p11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78" name="Google Shape;1828;p11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79" name="Google Shape;1829;p11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1830;p11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1831;p11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1832;p11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1833;p11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1834;p11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5" name="Google Shape;1835;p11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6" name="Google Shape;1836;p11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1837;p11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1838;p11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1839;p11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1840;p11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1841;p11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1842;p11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1843;p11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4" name="Google Shape;1844;p11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5" name="Google Shape;1845;p11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1846;p11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7" name="Google Shape;1847;p11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1848;p11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1849;p11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1850;p11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1851;p11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2" name="Google Shape;1852;p11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1853;p11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4" name="Google Shape;1854;p11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5" name="Google Shape;1855;p11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6" name="Google Shape;1856;p11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7" name="Google Shape;1857;p11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8" name="Google Shape;1858;p11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1859;p11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0" name="Google Shape;1860;p11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1" name="Google Shape;1861;p11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2" name="Google Shape;1862;p11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3" name="Google Shape;1863;p11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4" name="Google Shape;1864;p11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5" name="Google Shape;1865;p11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6" name="Google Shape;1866;p11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7" name="Google Shape;1867;p11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8" name="Google Shape;1868;p11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9" name="Google Shape;1869;p11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0" name="Google Shape;1870;p11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1" name="Google Shape;1871;p11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2" name="Google Shape;1872;p11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3" name="Google Shape;1873;p11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4" name="Google Shape;1874;p11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5" name="Google Shape;1875;p11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6" name="Google Shape;1876;p11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7" name="Google Shape;1877;p11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8" name="Google Shape;1878;p11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29" name="Google Shape;1879;p11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0" name="Google Shape;1880;p11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1" name="Google Shape;1881;p11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2" name="Google Shape;1882;p11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1883;p11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4" name="Google Shape;1884;p11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5" name="Google Shape;1885;p11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6" name="Google Shape;1886;p11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7" name="Google Shape;1887;p11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8" name="Google Shape;1888;p11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39" name="Google Shape;1889;p11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41" name="Google Shape;1890;p11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2" name="Google Shape;1891;p11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3" name="Google Shape;1892;p11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4" name="Google Shape;1893;p11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5" name="Google Shape;1894;p11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6" name="Google Shape;1895;p11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7" name="Google Shape;1896;p11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8" name="Google Shape;1897;p11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49" name="Google Shape;1898;p11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0" name="Google Shape;1899;p11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1" name="Google Shape;1900;p11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2" name="Google Shape;1901;p11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3" name="Google Shape;1902;p11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4" name="Google Shape;1903;p11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5" name="Google Shape;1904;p11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6" name="Google Shape;1905;p11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7" name="Google Shape;1906;p11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8" name="Google Shape;1907;p11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59" name="Google Shape;1908;p11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0" name="Google Shape;1909;p11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1" name="Google Shape;1910;p11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2" name="Google Shape;1911;p11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3" name="Google Shape;1912;p11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4" name="Google Shape;1913;p11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5" name="Google Shape;1914;p11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6" name="Google Shape;1915;p11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7" name="Google Shape;1916;p11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8" name="Google Shape;1917;p11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69" name="Google Shape;1918;p11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0" name="Google Shape;1919;p11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1" name="Google Shape;1920;p11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2" name="Google Shape;1921;p11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3" name="Google Shape;1922;p11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4" name="Google Shape;1923;p11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5" name="Google Shape;1924;p11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6" name="Google Shape;1925;p11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7" name="Google Shape;1926;p11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8" name="Google Shape;1927;p11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79" name="Google Shape;1928;p11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0" name="Google Shape;1929;p11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1" name="Google Shape;1930;p11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2" name="Google Shape;1931;p11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3" name="Google Shape;1932;p11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4" name="Google Shape;1933;p11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5" name="Google Shape;1934;p11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6" name="Google Shape;1935;p11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7" name="Google Shape;1936;p11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8" name="Google Shape;1937;p11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89" name="Google Shape;1938;p11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0" name="Google Shape;1939;p11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1" name="Google Shape;1940;p11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2" name="Google Shape;1941;p11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3" name="Google Shape;1942;p11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4" name="Google Shape;1943;p11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5" name="Google Shape;1944;p11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6" name="Google Shape;1945;p11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7" name="Google Shape;1946;p11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8" name="Google Shape;1947;p11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99" name="Google Shape;1948;p11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0" name="Google Shape;1949;p11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1" name="Google Shape;1950;p11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2" name="Google Shape;1951;p11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3" name="Google Shape;1952;p11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4" name="Google Shape;1953;p11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5" name="Google Shape;1954;p11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6" name="Google Shape;1955;p11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7" name="Google Shape;1956;p11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8" name="Google Shape;1957;p11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09" name="Google Shape;1958;p11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0" name="Google Shape;1959;p11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1" name="Google Shape;1960;p11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2" name="Google Shape;1961;p11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3" name="Google Shape;1962;p11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4" name="Google Shape;1963;p11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5" name="Google Shape;1964;p11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6" name="Google Shape;1965;p11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7" name="Google Shape;1966;p11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8" name="Google Shape;1967;p11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19" name="Google Shape;1968;p11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0" name="Google Shape;1969;p11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1" name="Google Shape;1970;p11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2" name="Google Shape;1971;p11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3" name="Google Shape;1972;p11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4" name="Google Shape;1973;p11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5" name="Google Shape;1974;p11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6" name="Google Shape;1975;p11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7" name="Google Shape;1976;p11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8" name="Google Shape;1977;p11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29" name="Google Shape;1978;p11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30" name="Google Shape;1979;p11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032" name="Body Level One…"/>
          <p:cNvSpPr txBox="1"/>
          <p:nvPr>
            <p:ph type="body" sz="quarter" idx="1"/>
          </p:nvPr>
        </p:nvSpPr>
        <p:spPr>
          <a:xfrm>
            <a:off x="1773300" y="3084750"/>
            <a:ext cx="5597400" cy="443401"/>
          </a:xfrm>
          <a:prstGeom prst="rect">
            <a:avLst/>
          </a:prstGeom>
          <a:solidFill>
            <a:srgbClr val="FEDF01"/>
          </a:solidFill>
        </p:spPr>
        <p:txBody>
          <a:bodyPr/>
          <a:lstStyle>
            <a:lvl1pPr marL="342900" indent="-228600" algn="ctr">
              <a:buClrTx/>
              <a:buSzTx/>
              <a:buNone/>
              <a:defRPr sz="1800"/>
            </a:lvl1pPr>
            <a:lvl2pPr marL="342900" indent="254000" algn="ctr">
              <a:buClrTx/>
              <a:buSzTx/>
              <a:buNone/>
              <a:defRPr sz="1800"/>
            </a:lvl2pPr>
            <a:lvl3pPr marL="342900" indent="711200" algn="ctr">
              <a:buClrTx/>
              <a:buSzTx/>
              <a:buNone/>
              <a:defRPr sz="1800"/>
            </a:lvl3pPr>
            <a:lvl4pPr marL="342900" indent="1168400" algn="ctr">
              <a:buClrTx/>
              <a:buSzTx/>
              <a:buNone/>
              <a:defRPr sz="1800"/>
            </a:lvl4pPr>
            <a:lvl5pPr marL="342900" indent="1625600" algn="ctr">
              <a:buClrTx/>
              <a:buSz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3" name="xx%"/>
          <p:cNvSpPr txBox="1"/>
          <p:nvPr>
            <p:ph type="title" hasCustomPrompt="1"/>
          </p:nvPr>
        </p:nvSpPr>
        <p:spPr>
          <a:xfrm>
            <a:off x="1773300" y="1615350"/>
            <a:ext cx="5597400" cy="1469401"/>
          </a:xfrm>
          <a:prstGeom prst="rect">
            <a:avLst/>
          </a:prstGeom>
        </p:spPr>
        <p:txBody>
          <a:bodyPr/>
          <a:lstStyle>
            <a:lvl1pPr algn="ctr">
              <a:defRPr sz="10500"/>
            </a:lvl1pPr>
          </a:lstStyle>
          <a:p>
            <a:pPr/>
            <a:r>
              <a:t>xx%</a:t>
            </a:r>
          </a:p>
        </p:txBody>
      </p:sp>
      <p:grpSp>
        <p:nvGrpSpPr>
          <p:cNvPr id="2039" name="Google Shape;1982;p11"/>
          <p:cNvGrpSpPr/>
          <p:nvPr/>
        </p:nvGrpSpPr>
        <p:grpSpPr>
          <a:xfrm>
            <a:off x="3229275" y="4377276"/>
            <a:ext cx="1544964" cy="1802733"/>
            <a:chOff x="0" y="0"/>
            <a:chExt cx="1544963" cy="1802731"/>
          </a:xfrm>
        </p:grpSpPr>
        <p:sp>
          <p:nvSpPr>
            <p:cNvPr id="2034" name="Google Shape;1983;p11"/>
            <p:cNvSpPr/>
            <p:nvPr/>
          </p:nvSpPr>
          <p:spPr>
            <a:xfrm>
              <a:off x="0" y="0"/>
              <a:ext cx="1544964" cy="180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984;p11"/>
            <p:cNvSpPr/>
            <p:nvPr/>
          </p:nvSpPr>
          <p:spPr>
            <a:xfrm>
              <a:off x="230457" y="1209919"/>
              <a:ext cx="542088" cy="443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985;p11"/>
            <p:cNvSpPr/>
            <p:nvPr/>
          </p:nvSpPr>
          <p:spPr>
            <a:xfrm>
              <a:off x="422909" y="1366983"/>
              <a:ext cx="156512" cy="127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986;p11"/>
            <p:cNvSpPr/>
            <p:nvPr/>
          </p:nvSpPr>
          <p:spPr>
            <a:xfrm>
              <a:off x="955013" y="148505"/>
              <a:ext cx="454194" cy="89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987;p11"/>
            <p:cNvSpPr/>
            <p:nvPr/>
          </p:nvSpPr>
          <p:spPr>
            <a:xfrm>
              <a:off x="1063146" y="362389"/>
              <a:ext cx="237433" cy="46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4" name="Google Shape;1988;p11"/>
          <p:cNvGrpSpPr/>
          <p:nvPr/>
        </p:nvGrpSpPr>
        <p:grpSpPr>
          <a:xfrm>
            <a:off x="287864" y="-122826"/>
            <a:ext cx="2123490" cy="2615745"/>
            <a:chOff x="0" y="0"/>
            <a:chExt cx="2123488" cy="2615743"/>
          </a:xfrm>
        </p:grpSpPr>
        <p:sp>
          <p:nvSpPr>
            <p:cNvPr id="2040" name="Google Shape;1989;p11"/>
            <p:cNvSpPr/>
            <p:nvPr/>
          </p:nvSpPr>
          <p:spPr>
            <a:xfrm flipH="1" rot="10800000">
              <a:off x="0" y="0"/>
              <a:ext cx="2123489" cy="261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990;p11"/>
            <p:cNvSpPr/>
            <p:nvPr/>
          </p:nvSpPr>
          <p:spPr>
            <a:xfrm flipH="1" rot="10800000">
              <a:off x="978582" y="6824"/>
              <a:ext cx="601154" cy="1080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991;p11"/>
            <p:cNvSpPr/>
            <p:nvPr/>
          </p:nvSpPr>
          <p:spPr>
            <a:xfrm flipH="1" rot="10800000">
              <a:off x="112443" y="2287227"/>
              <a:ext cx="353393" cy="23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19927" fill="norm" stroke="1" extrusionOk="0">
                  <a:moveTo>
                    <a:pt x="8986" y="929"/>
                  </a:moveTo>
                  <a:cubicBezTo>
                    <a:pt x="8603" y="804"/>
                    <a:pt x="8219" y="549"/>
                    <a:pt x="7878" y="486"/>
                  </a:cubicBezTo>
                  <a:cubicBezTo>
                    <a:pt x="5961" y="-214"/>
                    <a:pt x="551" y="-722"/>
                    <a:pt x="39" y="3153"/>
                  </a:cubicBezTo>
                  <a:cubicBezTo>
                    <a:pt x="-855" y="10014"/>
                    <a:pt x="13971" y="20878"/>
                    <a:pt x="17762" y="19860"/>
                  </a:cubicBezTo>
                  <a:cubicBezTo>
                    <a:pt x="20745" y="19035"/>
                    <a:pt x="20062" y="15732"/>
                    <a:pt x="18316" y="12683"/>
                  </a:cubicBezTo>
                  <a:cubicBezTo>
                    <a:pt x="15973" y="8426"/>
                    <a:pt x="12820" y="3025"/>
                    <a:pt x="8986" y="929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992;p11"/>
            <p:cNvSpPr/>
            <p:nvPr/>
          </p:nvSpPr>
          <p:spPr>
            <a:xfrm flipH="1" rot="10800000">
              <a:off x="1926431" y="1269730"/>
              <a:ext cx="132913" cy="142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2" name="Google Shape;1993;p11"/>
          <p:cNvGrpSpPr/>
          <p:nvPr/>
        </p:nvGrpSpPr>
        <p:grpSpPr>
          <a:xfrm>
            <a:off x="6208818" y="-295375"/>
            <a:ext cx="1911333" cy="2486687"/>
            <a:chOff x="0" y="0"/>
            <a:chExt cx="1911331" cy="2486685"/>
          </a:xfrm>
        </p:grpSpPr>
        <p:sp>
          <p:nvSpPr>
            <p:cNvPr id="2045" name="Google Shape;1994;p11"/>
            <p:cNvSpPr/>
            <p:nvPr/>
          </p:nvSpPr>
          <p:spPr>
            <a:xfrm rot="10800000">
              <a:off x="-1" y="0"/>
              <a:ext cx="1911333" cy="248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995;p11"/>
            <p:cNvSpPr/>
            <p:nvPr/>
          </p:nvSpPr>
          <p:spPr>
            <a:xfrm rot="10800000">
              <a:off x="275474" y="0"/>
              <a:ext cx="1410023" cy="219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996;p11"/>
            <p:cNvSpPr/>
            <p:nvPr/>
          </p:nvSpPr>
          <p:spPr>
            <a:xfrm rot="10800000">
              <a:off x="463602" y="112034"/>
              <a:ext cx="575764" cy="94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997;p11"/>
            <p:cNvSpPr/>
            <p:nvPr/>
          </p:nvSpPr>
          <p:spPr>
            <a:xfrm rot="10800000">
              <a:off x="820269" y="1129699"/>
              <a:ext cx="146184" cy="23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998;p11"/>
            <p:cNvSpPr/>
            <p:nvPr/>
          </p:nvSpPr>
          <p:spPr>
            <a:xfrm rot="10800000">
              <a:off x="1448864" y="1729919"/>
              <a:ext cx="161618" cy="32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999;p11"/>
            <p:cNvSpPr/>
            <p:nvPr/>
          </p:nvSpPr>
          <p:spPr>
            <a:xfrm rot="10800000">
              <a:off x="640104" y="277500"/>
              <a:ext cx="227030" cy="498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2000;p11"/>
            <p:cNvSpPr/>
            <p:nvPr/>
          </p:nvSpPr>
          <p:spPr>
            <a:xfrm rot="10800000">
              <a:off x="752360" y="384554"/>
              <a:ext cx="82741" cy="24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0" name="Google Shape;2001;p11"/>
          <p:cNvGrpSpPr/>
          <p:nvPr/>
        </p:nvGrpSpPr>
        <p:grpSpPr>
          <a:xfrm>
            <a:off x="7461561" y="1800474"/>
            <a:ext cx="2054890" cy="3380001"/>
            <a:chOff x="0" y="0"/>
            <a:chExt cx="2054888" cy="3379999"/>
          </a:xfrm>
        </p:grpSpPr>
        <p:sp>
          <p:nvSpPr>
            <p:cNvPr id="2053" name="Google Shape;2002;p11"/>
            <p:cNvSpPr/>
            <p:nvPr/>
          </p:nvSpPr>
          <p:spPr>
            <a:xfrm>
              <a:off x="0" y="0"/>
              <a:ext cx="2054889" cy="33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59" name="Google Shape;2003;p11"/>
            <p:cNvGrpSpPr/>
            <p:nvPr/>
          </p:nvGrpSpPr>
          <p:grpSpPr>
            <a:xfrm>
              <a:off x="432556" y="1003417"/>
              <a:ext cx="1352632" cy="2166529"/>
              <a:chOff x="0" y="0"/>
              <a:chExt cx="1352631" cy="2166527"/>
            </a:xfrm>
          </p:grpSpPr>
          <p:sp>
            <p:nvSpPr>
              <p:cNvPr id="2054" name="Google Shape;2004;p11"/>
              <p:cNvSpPr/>
              <p:nvPr/>
            </p:nvSpPr>
            <p:spPr>
              <a:xfrm>
                <a:off x="0" y="0"/>
                <a:ext cx="1352632" cy="2166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5" name="Google Shape;2005;p11"/>
              <p:cNvSpPr/>
              <p:nvPr/>
            </p:nvSpPr>
            <p:spPr>
              <a:xfrm>
                <a:off x="245748" y="506310"/>
                <a:ext cx="837704" cy="136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6" name="Google Shape;2006;p11"/>
              <p:cNvSpPr/>
              <p:nvPr/>
            </p:nvSpPr>
            <p:spPr>
              <a:xfrm>
                <a:off x="404378" y="1214959"/>
                <a:ext cx="325171" cy="504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7" name="Google Shape;2007;p11"/>
              <p:cNvSpPr/>
              <p:nvPr/>
            </p:nvSpPr>
            <p:spPr>
              <a:xfrm>
                <a:off x="506427" y="1374636"/>
                <a:ext cx="118831" cy="184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8" name="Google Shape;2008;p11"/>
              <p:cNvSpPr/>
              <p:nvPr/>
            </p:nvSpPr>
            <p:spPr>
              <a:xfrm>
                <a:off x="84578" y="103329"/>
                <a:ext cx="210339" cy="16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064" name="Google Shape;2009;p11"/>
          <p:cNvGrpSpPr/>
          <p:nvPr/>
        </p:nvGrpSpPr>
        <p:grpSpPr>
          <a:xfrm>
            <a:off x="4572508" y="300002"/>
            <a:ext cx="1107096" cy="1109327"/>
            <a:chOff x="0" y="0"/>
            <a:chExt cx="1107095" cy="1109326"/>
          </a:xfrm>
        </p:grpSpPr>
        <p:sp>
          <p:nvSpPr>
            <p:cNvPr id="2061" name="Google Shape;2010;p11"/>
            <p:cNvSpPr/>
            <p:nvPr/>
          </p:nvSpPr>
          <p:spPr>
            <a:xfrm>
              <a:off x="0" y="0"/>
              <a:ext cx="1107096" cy="1109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2011;p11"/>
            <p:cNvSpPr/>
            <p:nvPr/>
          </p:nvSpPr>
          <p:spPr>
            <a:xfrm>
              <a:off x="215479" y="201171"/>
              <a:ext cx="680710" cy="70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2012;p11"/>
            <p:cNvSpPr/>
            <p:nvPr/>
          </p:nvSpPr>
          <p:spPr>
            <a:xfrm>
              <a:off x="387159" y="343923"/>
              <a:ext cx="329739" cy="329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8" name="Google Shape;2013;p11"/>
          <p:cNvGrpSpPr/>
          <p:nvPr/>
        </p:nvGrpSpPr>
        <p:grpSpPr>
          <a:xfrm>
            <a:off x="5606315" y="4213056"/>
            <a:ext cx="1460744" cy="1124972"/>
            <a:chOff x="0" y="0"/>
            <a:chExt cx="1460742" cy="1124971"/>
          </a:xfrm>
        </p:grpSpPr>
        <p:sp>
          <p:nvSpPr>
            <p:cNvPr id="2065" name="Google Shape;2014;p11"/>
            <p:cNvSpPr/>
            <p:nvPr/>
          </p:nvSpPr>
          <p:spPr>
            <a:xfrm>
              <a:off x="0" y="0"/>
              <a:ext cx="1460743" cy="1124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2015;p11"/>
            <p:cNvSpPr/>
            <p:nvPr/>
          </p:nvSpPr>
          <p:spPr>
            <a:xfrm>
              <a:off x="362464" y="278860"/>
              <a:ext cx="736945" cy="566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2016;p11"/>
            <p:cNvSpPr/>
            <p:nvPr/>
          </p:nvSpPr>
          <p:spPr>
            <a:xfrm>
              <a:off x="579670" y="445606"/>
              <a:ext cx="302584" cy="2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3" name="Google Shape;2017;p11"/>
          <p:cNvGrpSpPr/>
          <p:nvPr/>
        </p:nvGrpSpPr>
        <p:grpSpPr>
          <a:xfrm>
            <a:off x="2472571" y="-1209022"/>
            <a:ext cx="1601116" cy="2289765"/>
            <a:chOff x="0" y="0"/>
            <a:chExt cx="1601114" cy="2289764"/>
          </a:xfrm>
        </p:grpSpPr>
        <p:sp>
          <p:nvSpPr>
            <p:cNvPr id="2069" name="Google Shape;2018;p11"/>
            <p:cNvSpPr/>
            <p:nvPr/>
          </p:nvSpPr>
          <p:spPr>
            <a:xfrm flipH="1" rot="9530666">
              <a:off x="349694" y="91739"/>
              <a:ext cx="901727" cy="210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2019;p11"/>
            <p:cNvSpPr/>
            <p:nvPr/>
          </p:nvSpPr>
          <p:spPr>
            <a:xfrm flipH="1" rot="9530666">
              <a:off x="639551" y="882413"/>
              <a:ext cx="417437" cy="101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2020;p11"/>
            <p:cNvSpPr/>
            <p:nvPr/>
          </p:nvSpPr>
          <p:spPr>
            <a:xfrm flipH="1" rot="9530666">
              <a:off x="791903" y="1423404"/>
              <a:ext cx="189184" cy="223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2021;p11"/>
            <p:cNvSpPr/>
            <p:nvPr/>
          </p:nvSpPr>
          <p:spPr>
            <a:xfrm flipH="1" rot="9530666">
              <a:off x="726493" y="1035662"/>
              <a:ext cx="142528" cy="11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7" name="Google Shape;2022;p11"/>
          <p:cNvGrpSpPr/>
          <p:nvPr/>
        </p:nvGrpSpPr>
        <p:grpSpPr>
          <a:xfrm>
            <a:off x="1627122" y="3844429"/>
            <a:ext cx="1547807" cy="1584370"/>
            <a:chOff x="0" y="0"/>
            <a:chExt cx="1547806" cy="1584368"/>
          </a:xfrm>
        </p:grpSpPr>
        <p:sp>
          <p:nvSpPr>
            <p:cNvPr id="2074" name="Google Shape;2023;p11"/>
            <p:cNvSpPr/>
            <p:nvPr/>
          </p:nvSpPr>
          <p:spPr>
            <a:xfrm flipH="1" rot="10800000">
              <a:off x="0" y="0"/>
              <a:ext cx="1547807" cy="158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2024;p11"/>
            <p:cNvSpPr/>
            <p:nvPr/>
          </p:nvSpPr>
          <p:spPr>
            <a:xfrm flipH="1" rot="10800000">
              <a:off x="240070" y="790131"/>
              <a:ext cx="818085" cy="55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2025;p11"/>
            <p:cNvSpPr/>
            <p:nvPr/>
          </p:nvSpPr>
          <p:spPr>
            <a:xfrm flipH="1" rot="10800000">
              <a:off x="457321" y="946833"/>
              <a:ext cx="272800" cy="22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0" name="Google Shape;2026;p11"/>
          <p:cNvGrpSpPr/>
          <p:nvPr/>
        </p:nvGrpSpPr>
        <p:grpSpPr>
          <a:xfrm>
            <a:off x="339876" y="416070"/>
            <a:ext cx="332919" cy="731089"/>
            <a:chOff x="0" y="0"/>
            <a:chExt cx="332917" cy="731088"/>
          </a:xfrm>
        </p:grpSpPr>
        <p:sp>
          <p:nvSpPr>
            <p:cNvPr id="2078" name="Google Shape;2027;p11"/>
            <p:cNvSpPr/>
            <p:nvPr/>
          </p:nvSpPr>
          <p:spPr>
            <a:xfrm>
              <a:off x="0" y="0"/>
              <a:ext cx="332918" cy="73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2028;p11"/>
            <p:cNvSpPr/>
            <p:nvPr/>
          </p:nvSpPr>
          <p:spPr>
            <a:xfrm>
              <a:off x="46974" y="216935"/>
              <a:ext cx="121332" cy="35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88" name="Google Shape;2029;p11"/>
          <p:cNvGrpSpPr/>
          <p:nvPr/>
        </p:nvGrpSpPr>
        <p:grpSpPr>
          <a:xfrm>
            <a:off x="-212501" y="3329686"/>
            <a:ext cx="1727312" cy="1899028"/>
            <a:chOff x="0" y="0"/>
            <a:chExt cx="1727310" cy="1899026"/>
          </a:xfrm>
        </p:grpSpPr>
        <p:grpSp>
          <p:nvGrpSpPr>
            <p:cNvPr id="2086" name="Google Shape;2030;p11"/>
            <p:cNvGrpSpPr/>
            <p:nvPr/>
          </p:nvGrpSpPr>
          <p:grpSpPr>
            <a:xfrm>
              <a:off x="-1" y="-1"/>
              <a:ext cx="1727312" cy="1899028"/>
              <a:chOff x="0" y="0"/>
              <a:chExt cx="1727310" cy="1899026"/>
            </a:xfrm>
          </p:grpSpPr>
          <p:sp>
            <p:nvSpPr>
              <p:cNvPr id="2081" name="Google Shape;2031;p11"/>
              <p:cNvSpPr/>
              <p:nvPr/>
            </p:nvSpPr>
            <p:spPr>
              <a:xfrm>
                <a:off x="0" y="0"/>
                <a:ext cx="1727311" cy="1899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2" name="Google Shape;2032;p11"/>
              <p:cNvSpPr/>
              <p:nvPr/>
            </p:nvSpPr>
            <p:spPr>
              <a:xfrm>
                <a:off x="189055" y="321917"/>
                <a:ext cx="1243073" cy="123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3" name="Google Shape;2033;p11"/>
              <p:cNvSpPr/>
              <p:nvPr/>
            </p:nvSpPr>
            <p:spPr>
              <a:xfrm>
                <a:off x="6850" y="671906"/>
                <a:ext cx="236971" cy="113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4" name="Google Shape;2034;p11"/>
              <p:cNvSpPr/>
              <p:nvPr/>
            </p:nvSpPr>
            <p:spPr>
              <a:xfrm>
                <a:off x="286690" y="1564756"/>
                <a:ext cx="311710" cy="20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85" name="Google Shape;2035;p11"/>
              <p:cNvSpPr/>
              <p:nvPr/>
            </p:nvSpPr>
            <p:spPr>
              <a:xfrm>
                <a:off x="367170" y="1617856"/>
                <a:ext cx="150683" cy="100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3" h="18845" fill="norm" stroke="1" extrusionOk="0">
                    <a:moveTo>
                      <a:pt x="8327" y="432"/>
                    </a:moveTo>
                    <a:cubicBezTo>
                      <a:pt x="14073" y="2723"/>
                      <a:pt x="20377" y="13735"/>
                      <a:pt x="17781" y="16596"/>
                    </a:cubicBezTo>
                    <a:cubicBezTo>
                      <a:pt x="14350" y="20601"/>
                      <a:pt x="-1223" y="19745"/>
                      <a:pt x="76" y="10017"/>
                    </a:cubicBezTo>
                    <a:cubicBezTo>
                      <a:pt x="1281" y="860"/>
                      <a:pt x="4804" y="-999"/>
                      <a:pt x="8327" y="43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87" name="Google Shape;2036;p11"/>
            <p:cNvSpPr/>
            <p:nvPr/>
          </p:nvSpPr>
          <p:spPr>
            <a:xfrm>
              <a:off x="528106" y="544041"/>
              <a:ext cx="713613" cy="72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9" name="Google Shape;2039;p13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103" name="Google Shape;2040;p13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4" name="Google Shape;2041;p13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5" name="Google Shape;2042;p13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6" name="Google Shape;2043;p13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7" name="Google Shape;2044;p13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8" name="Google Shape;2045;p13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09" name="Google Shape;2046;p13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0" name="Google Shape;2047;p13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1" name="Google Shape;2048;p13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2" name="Google Shape;2049;p13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3" name="Google Shape;2050;p13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4" name="Google Shape;2051;p13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5" name="Google Shape;2052;p13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6" name="Google Shape;2053;p13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7" name="Google Shape;2054;p13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8" name="Google Shape;2055;p13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19" name="Google Shape;2056;p13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0" name="Google Shape;2057;p13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1" name="Google Shape;2058;p13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2" name="Google Shape;2059;p13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3" name="Google Shape;2060;p13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24" name="Google Shape;2061;p13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188" name="Google Shape;2062;p13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125" name="Google Shape;2063;p13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2064;p13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27" name="Google Shape;2065;p13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28" name="Google Shape;2066;p13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2067;p13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0" name="Google Shape;2068;p13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1" name="Google Shape;2069;p13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2" name="Google Shape;2070;p13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3" name="Google Shape;2071;p13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4" name="Google Shape;2072;p13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2073;p13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6" name="Google Shape;2074;p13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7" name="Google Shape;2075;p13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2076;p13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39" name="Google Shape;2077;p13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0" name="Google Shape;2078;p13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1" name="Google Shape;2079;p13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2" name="Google Shape;2080;p13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3" name="Google Shape;2081;p13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4" name="Google Shape;2082;p13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5" name="Google Shape;2083;p13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6" name="Google Shape;2084;p13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7" name="Google Shape;2085;p13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2086;p13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49" name="Google Shape;2087;p13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0" name="Google Shape;2088;p13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2089;p13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2" name="Google Shape;2090;p13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3" name="Google Shape;2091;p13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2092;p13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5" name="Google Shape;2093;p13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6" name="Google Shape;2094;p13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2095;p13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8" name="Google Shape;2096;p13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9" name="Google Shape;2097;p13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0" name="Google Shape;2098;p13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1" name="Google Shape;2099;p13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2" name="Google Shape;2100;p13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3" name="Google Shape;2101;p13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4" name="Google Shape;2102;p13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5" name="Google Shape;2103;p13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6" name="Google Shape;2104;p13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7" name="Google Shape;2105;p13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8" name="Google Shape;2106;p13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69" name="Google Shape;2107;p13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0" name="Google Shape;2108;p13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1" name="Google Shape;2109;p13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2" name="Google Shape;2110;p13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3" name="Google Shape;2111;p13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4" name="Google Shape;2112;p13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5" name="Google Shape;2113;p13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6" name="Google Shape;2114;p13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7" name="Google Shape;2115;p13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8" name="Google Shape;2116;p13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79" name="Google Shape;2117;p13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0" name="Google Shape;2118;p13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1" name="Google Shape;2119;p13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2" name="Google Shape;2120;p13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3" name="Google Shape;2121;p13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4" name="Google Shape;2122;p13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5" name="Google Shape;2123;p13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6" name="Google Shape;2124;p13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7" name="Google Shape;2125;p13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189" name="Google Shape;2126;p13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0" name="Google Shape;2127;p13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1" name="Google Shape;2128;p13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2" name="Google Shape;2129;p13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3" name="Google Shape;2130;p13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4" name="Google Shape;2131;p13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5" name="Google Shape;2132;p13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6" name="Google Shape;2133;p13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7" name="Google Shape;2134;p13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8" name="Google Shape;2135;p13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99" name="Google Shape;2136;p13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0" name="Google Shape;2137;p13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1" name="Google Shape;2138;p13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2" name="Google Shape;2139;p13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3" name="Google Shape;2140;p13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4" name="Google Shape;2141;p13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5" name="Google Shape;2142;p13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6" name="Google Shape;2143;p13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7" name="Google Shape;2144;p13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8" name="Google Shape;2145;p13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09" name="Google Shape;2146;p13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0" name="Google Shape;2147;p13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1" name="Google Shape;2148;p13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2" name="Google Shape;2149;p13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3" name="Google Shape;2150;p13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4" name="Google Shape;2151;p13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5" name="Google Shape;2152;p13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6" name="Google Shape;2153;p13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7" name="Google Shape;2154;p13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8" name="Google Shape;2155;p13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19" name="Google Shape;2156;p13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0" name="Google Shape;2157;p13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1" name="Google Shape;2158;p13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2" name="Google Shape;2159;p13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3" name="Google Shape;2160;p13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4" name="Google Shape;2161;p13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5" name="Google Shape;2162;p13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6" name="Google Shape;2163;p13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7" name="Google Shape;2164;p13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8" name="Google Shape;2165;p13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29" name="Google Shape;2166;p13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0" name="Google Shape;2167;p13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1" name="Google Shape;2168;p13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2" name="Google Shape;2169;p13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3" name="Google Shape;2170;p13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4" name="Google Shape;2171;p13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5" name="Google Shape;2172;p13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6" name="Google Shape;2173;p13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7" name="Google Shape;2174;p13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8" name="Google Shape;2175;p13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39" name="Google Shape;2176;p13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0" name="Google Shape;2177;p13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1" name="Google Shape;2178;p13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2" name="Google Shape;2179;p13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3" name="Google Shape;2180;p13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4" name="Google Shape;2181;p13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5" name="Google Shape;2182;p13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6" name="Google Shape;2183;p13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7" name="Google Shape;2184;p13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8" name="Google Shape;2185;p13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49" name="Google Shape;2186;p13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0" name="Google Shape;2187;p13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1" name="Google Shape;2188;p13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2" name="Google Shape;2189;p13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3" name="Google Shape;2190;p13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4" name="Google Shape;2191;p13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5" name="Google Shape;2192;p13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6" name="Google Shape;2193;p13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7" name="Google Shape;2194;p13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8" name="Google Shape;2195;p13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59" name="Google Shape;2196;p13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0" name="Google Shape;2197;p13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1" name="Google Shape;2198;p13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2" name="Google Shape;2199;p13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3" name="Google Shape;2200;p13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4" name="Google Shape;2201;p13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5" name="Google Shape;2202;p13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6" name="Google Shape;2203;p13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7" name="Google Shape;2204;p13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8" name="Google Shape;2205;p13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69" name="Google Shape;2206;p13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0" name="Google Shape;2207;p13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1" name="Google Shape;2208;p13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2" name="Google Shape;2209;p13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3" name="Google Shape;2210;p13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4" name="Google Shape;2211;p13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5" name="Google Shape;2212;p13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6" name="Google Shape;2213;p13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7" name="Google Shape;2214;p13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78" name="Google Shape;2215;p13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2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81" name="Body Level One…"/>
          <p:cNvSpPr txBox="1"/>
          <p:nvPr>
            <p:ph type="body" sz="quarter" idx="1"/>
          </p:nvPr>
        </p:nvSpPr>
        <p:spPr>
          <a:xfrm>
            <a:off x="2317113" y="2093199"/>
            <a:ext cx="2030400" cy="6429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None/>
              <a:defRPr sz="1400"/>
            </a:lvl1pPr>
            <a:lvl2pPr marL="342900" indent="254000">
              <a:buClrTx/>
              <a:buSzTx/>
              <a:buNone/>
              <a:defRPr sz="1400"/>
            </a:lvl2pPr>
            <a:lvl3pPr marL="342900" indent="711200">
              <a:buClrTx/>
              <a:buSzTx/>
              <a:buNone/>
              <a:defRPr sz="1400"/>
            </a:lvl3pPr>
            <a:lvl4pPr marL="342900" indent="1168400">
              <a:buClrTx/>
              <a:buSzTx/>
              <a:buNone/>
              <a:defRPr sz="1400"/>
            </a:lvl4pPr>
            <a:lvl5pPr marL="342900" indent="1625600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289" name="Google Shape;2229;p13"/>
          <p:cNvGrpSpPr/>
          <p:nvPr/>
        </p:nvGrpSpPr>
        <p:grpSpPr>
          <a:xfrm>
            <a:off x="5397973" y="-1315279"/>
            <a:ext cx="3813537" cy="2510935"/>
            <a:chOff x="0" y="0"/>
            <a:chExt cx="3813535" cy="2510933"/>
          </a:xfrm>
        </p:grpSpPr>
        <p:sp>
          <p:nvSpPr>
            <p:cNvPr id="2282" name="Google Shape;2230;p13"/>
            <p:cNvSpPr/>
            <p:nvPr/>
          </p:nvSpPr>
          <p:spPr>
            <a:xfrm rot="16200000">
              <a:off x="651300" y="-651301"/>
              <a:ext cx="2510935" cy="381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3" name="Google Shape;2231;p13"/>
            <p:cNvSpPr/>
            <p:nvPr/>
          </p:nvSpPr>
          <p:spPr>
            <a:xfrm rot="16200000">
              <a:off x="1201266" y="-398017"/>
              <a:ext cx="1852360" cy="33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4" name="Google Shape;2232;p13"/>
            <p:cNvSpPr/>
            <p:nvPr/>
          </p:nvSpPr>
          <p:spPr>
            <a:xfrm rot="16200000">
              <a:off x="2538156" y="261858"/>
              <a:ext cx="756386" cy="145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5" name="Google Shape;2233;p13"/>
            <p:cNvSpPr/>
            <p:nvPr/>
          </p:nvSpPr>
          <p:spPr>
            <a:xfrm rot="16200000">
              <a:off x="1808489" y="997077"/>
              <a:ext cx="192042" cy="35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6" name="Google Shape;2234;p13"/>
            <p:cNvSpPr/>
            <p:nvPr/>
          </p:nvSpPr>
          <p:spPr>
            <a:xfrm rot="16200000">
              <a:off x="808463" y="1763605"/>
              <a:ext cx="212319" cy="4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7" name="Google Shape;2235;p13"/>
            <p:cNvSpPr/>
            <p:nvPr/>
          </p:nvSpPr>
          <p:spPr>
            <a:xfrm rot="16200000">
              <a:off x="2856551" y="607747"/>
              <a:ext cx="298251" cy="76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8" name="Google Shape;2236;p13"/>
            <p:cNvSpPr/>
            <p:nvPr/>
          </p:nvSpPr>
          <p:spPr>
            <a:xfrm rot="16200000">
              <a:off x="2982674" y="855964"/>
              <a:ext cx="108698" cy="37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93" name="Google Shape;2237;p13"/>
          <p:cNvGrpSpPr/>
          <p:nvPr/>
        </p:nvGrpSpPr>
        <p:grpSpPr>
          <a:xfrm>
            <a:off x="7889260" y="3957975"/>
            <a:ext cx="1640213" cy="1643517"/>
            <a:chOff x="0" y="0"/>
            <a:chExt cx="1640211" cy="1643516"/>
          </a:xfrm>
        </p:grpSpPr>
        <p:sp>
          <p:nvSpPr>
            <p:cNvPr id="2290" name="Google Shape;2238;p13"/>
            <p:cNvSpPr/>
            <p:nvPr/>
          </p:nvSpPr>
          <p:spPr>
            <a:xfrm>
              <a:off x="0" y="0"/>
              <a:ext cx="1640212" cy="164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1" name="Google Shape;2239;p13"/>
            <p:cNvSpPr/>
            <p:nvPr/>
          </p:nvSpPr>
          <p:spPr>
            <a:xfrm>
              <a:off x="319242" y="298045"/>
              <a:ext cx="1008503" cy="104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2" name="Google Shape;2240;p13"/>
            <p:cNvSpPr/>
            <p:nvPr/>
          </p:nvSpPr>
          <p:spPr>
            <a:xfrm>
              <a:off x="573594" y="509538"/>
              <a:ext cx="488523" cy="48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0" name="Google Shape;2241;p13"/>
          <p:cNvGrpSpPr/>
          <p:nvPr/>
        </p:nvGrpSpPr>
        <p:grpSpPr>
          <a:xfrm>
            <a:off x="-941118" y="2090262"/>
            <a:ext cx="2867420" cy="3520995"/>
            <a:chOff x="0" y="0"/>
            <a:chExt cx="2867418" cy="3520993"/>
          </a:xfrm>
        </p:grpSpPr>
        <p:sp>
          <p:nvSpPr>
            <p:cNvPr id="2294" name="Google Shape;2242;p13"/>
            <p:cNvSpPr/>
            <p:nvPr/>
          </p:nvSpPr>
          <p:spPr>
            <a:xfrm flipH="1" rot="20404861">
              <a:off x="459373" y="241046"/>
              <a:ext cx="1948673" cy="303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2243;p13"/>
            <p:cNvSpPr/>
            <p:nvPr/>
          </p:nvSpPr>
          <p:spPr>
            <a:xfrm flipH="1" rot="20404861">
              <a:off x="980511" y="1883039"/>
              <a:ext cx="795714" cy="130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2244;p13"/>
            <p:cNvSpPr/>
            <p:nvPr/>
          </p:nvSpPr>
          <p:spPr>
            <a:xfrm flipH="1" rot="20404861">
              <a:off x="1151046" y="1453543"/>
              <a:ext cx="202027" cy="31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2245;p13"/>
            <p:cNvSpPr/>
            <p:nvPr/>
          </p:nvSpPr>
          <p:spPr>
            <a:xfrm flipH="1" rot="20404861">
              <a:off x="1663248" y="252713"/>
              <a:ext cx="223359" cy="44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2246;p13"/>
            <p:cNvSpPr/>
            <p:nvPr/>
          </p:nvSpPr>
          <p:spPr>
            <a:xfrm flipH="1" rot="20404861">
              <a:off x="1251689" y="2266894"/>
              <a:ext cx="313758" cy="689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2247;p13"/>
            <p:cNvSpPr/>
            <p:nvPr/>
          </p:nvSpPr>
          <p:spPr>
            <a:xfrm flipH="1" rot="20404861">
              <a:off x="1413135" y="2450765"/>
              <a:ext cx="114349" cy="33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05" name="Google Shape;2248;p13"/>
          <p:cNvGrpSpPr/>
          <p:nvPr/>
        </p:nvGrpSpPr>
        <p:grpSpPr>
          <a:xfrm>
            <a:off x="2311839" y="-877375"/>
            <a:ext cx="2204239" cy="2336380"/>
            <a:chOff x="0" y="0"/>
            <a:chExt cx="2204237" cy="2336378"/>
          </a:xfrm>
        </p:grpSpPr>
        <p:sp>
          <p:nvSpPr>
            <p:cNvPr id="2301" name="Google Shape;2249;p13"/>
            <p:cNvSpPr/>
            <p:nvPr/>
          </p:nvSpPr>
          <p:spPr>
            <a:xfrm rot="19987648">
              <a:off x="332602" y="248515"/>
              <a:ext cx="1539034" cy="183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2250;p13"/>
            <p:cNvSpPr/>
            <p:nvPr/>
          </p:nvSpPr>
          <p:spPr>
            <a:xfrm rot="19987648">
              <a:off x="423623" y="353243"/>
              <a:ext cx="1191900" cy="1485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2251;p13"/>
            <p:cNvSpPr/>
            <p:nvPr/>
          </p:nvSpPr>
          <p:spPr>
            <a:xfrm rot="19987648">
              <a:off x="709645" y="600941"/>
              <a:ext cx="722269" cy="101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2252;p13"/>
            <p:cNvSpPr/>
            <p:nvPr/>
          </p:nvSpPr>
          <p:spPr>
            <a:xfrm rot="19987648">
              <a:off x="766258" y="760099"/>
              <a:ext cx="189234" cy="13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06" name="Google Shape;2253;p13"/>
          <p:cNvSpPr/>
          <p:nvPr/>
        </p:nvSpPr>
        <p:spPr>
          <a:xfrm flipH="1">
            <a:off x="-2262726" y="1822803"/>
            <a:ext cx="2641421" cy="343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450" fill="norm" stroke="1" extrusionOk="0">
                <a:moveTo>
                  <a:pt x="4644" y="21403"/>
                </a:moveTo>
                <a:cubicBezTo>
                  <a:pt x="4798" y="20255"/>
                  <a:pt x="4947" y="19017"/>
                  <a:pt x="5417" y="17916"/>
                </a:cubicBezTo>
                <a:cubicBezTo>
                  <a:pt x="6080" y="16389"/>
                  <a:pt x="7299" y="14971"/>
                  <a:pt x="8247" y="13572"/>
                </a:cubicBezTo>
                <a:cubicBezTo>
                  <a:pt x="8878" y="12661"/>
                  <a:pt x="9751" y="11390"/>
                  <a:pt x="8661" y="10441"/>
                </a:cubicBezTo>
                <a:cubicBezTo>
                  <a:pt x="8185" y="10033"/>
                  <a:pt x="7516" y="9810"/>
                  <a:pt x="6841" y="9649"/>
                </a:cubicBezTo>
                <a:cubicBezTo>
                  <a:pt x="5182" y="9232"/>
                  <a:pt x="3573" y="8734"/>
                  <a:pt x="2136" y="7970"/>
                </a:cubicBezTo>
                <a:cubicBezTo>
                  <a:pt x="1301" y="7524"/>
                  <a:pt x="601" y="7150"/>
                  <a:pt x="254" y="6400"/>
                </a:cubicBezTo>
                <a:cubicBezTo>
                  <a:pt x="-80" y="5675"/>
                  <a:pt x="-68" y="4849"/>
                  <a:pt x="192" y="4114"/>
                </a:cubicBezTo>
                <a:cubicBezTo>
                  <a:pt x="737" y="2568"/>
                  <a:pt x="2700" y="1354"/>
                  <a:pt x="4489" y="652"/>
                </a:cubicBezTo>
                <a:cubicBezTo>
                  <a:pt x="5616" y="206"/>
                  <a:pt x="7529" y="-150"/>
                  <a:pt x="8798" y="63"/>
                </a:cubicBezTo>
                <a:cubicBezTo>
                  <a:pt x="9206" y="135"/>
                  <a:pt x="9720" y="348"/>
                  <a:pt x="9887" y="666"/>
                </a:cubicBezTo>
                <a:cubicBezTo>
                  <a:pt x="10104" y="1074"/>
                  <a:pt x="9714" y="1501"/>
                  <a:pt x="9448" y="1861"/>
                </a:cubicBezTo>
                <a:cubicBezTo>
                  <a:pt x="9008" y="2459"/>
                  <a:pt x="8730" y="3123"/>
                  <a:pt x="8637" y="3806"/>
                </a:cubicBezTo>
                <a:cubicBezTo>
                  <a:pt x="8395" y="5532"/>
                  <a:pt x="10085" y="6135"/>
                  <a:pt x="11831" y="6837"/>
                </a:cubicBezTo>
                <a:cubicBezTo>
                  <a:pt x="13565" y="7529"/>
                  <a:pt x="15379" y="8269"/>
                  <a:pt x="16307" y="9659"/>
                </a:cubicBezTo>
                <a:cubicBezTo>
                  <a:pt x="16778" y="10365"/>
                  <a:pt x="16976" y="11115"/>
                  <a:pt x="17224" y="11874"/>
                </a:cubicBezTo>
                <a:cubicBezTo>
                  <a:pt x="17923" y="14008"/>
                  <a:pt x="18945" y="16062"/>
                  <a:pt x="19917" y="18130"/>
                </a:cubicBezTo>
                <a:cubicBezTo>
                  <a:pt x="20443" y="19240"/>
                  <a:pt x="20981" y="20350"/>
                  <a:pt x="21520" y="21450"/>
                </a:cubicBezTo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255;p14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314" name="Google Shape;2256;p14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5" name="Google Shape;2257;p14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6" name="Google Shape;2258;p14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7" name="Google Shape;2259;p14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8" name="Google Shape;2260;p14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19" name="Google Shape;2261;p14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0" name="Google Shape;2262;p14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1" name="Google Shape;2263;p14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2" name="Google Shape;2264;p14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3" name="Google Shape;2265;p14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4" name="Google Shape;2266;p14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5" name="Google Shape;2267;p14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6" name="Google Shape;2268;p14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7" name="Google Shape;2269;p14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8" name="Google Shape;2270;p14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29" name="Google Shape;2271;p14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0" name="Google Shape;2272;p14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1" name="Google Shape;2273;p14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2" name="Google Shape;2274;p14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3" name="Google Shape;2275;p14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4" name="Google Shape;2276;p14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35" name="Google Shape;2277;p14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399" name="Google Shape;2278;p14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336" name="Google Shape;2279;p14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7" name="Google Shape;2280;p14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8" name="Google Shape;2281;p14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39" name="Google Shape;2282;p14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0" name="Google Shape;2283;p14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1" name="Google Shape;2284;p14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2" name="Google Shape;2285;p14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3" name="Google Shape;2286;p14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4" name="Google Shape;2287;p14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5" name="Google Shape;2288;p14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6" name="Google Shape;2289;p14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7" name="Google Shape;2290;p14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8" name="Google Shape;2291;p14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49" name="Google Shape;2292;p14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0" name="Google Shape;2293;p14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1" name="Google Shape;2294;p14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2" name="Google Shape;2295;p14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3" name="Google Shape;2296;p14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4" name="Google Shape;2297;p14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5" name="Google Shape;2298;p14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6" name="Google Shape;2299;p14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7" name="Google Shape;2300;p14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8" name="Google Shape;2301;p14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59" name="Google Shape;2302;p14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0" name="Google Shape;2303;p14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1" name="Google Shape;2304;p14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2" name="Google Shape;2305;p14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3" name="Google Shape;2306;p14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4" name="Google Shape;2307;p14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5" name="Google Shape;2308;p14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6" name="Google Shape;2309;p14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7" name="Google Shape;2310;p14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8" name="Google Shape;2311;p14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69" name="Google Shape;2312;p14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0" name="Google Shape;2313;p14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1" name="Google Shape;2314;p14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2" name="Google Shape;2315;p14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3" name="Google Shape;2316;p14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4" name="Google Shape;2317;p14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5" name="Google Shape;2318;p14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6" name="Google Shape;2319;p14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7" name="Google Shape;2320;p14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8" name="Google Shape;2321;p14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79" name="Google Shape;2322;p14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0" name="Google Shape;2323;p14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1" name="Google Shape;2324;p14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2" name="Google Shape;2325;p14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3" name="Google Shape;2326;p14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4" name="Google Shape;2327;p14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5" name="Google Shape;2328;p14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6" name="Google Shape;2329;p14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7" name="Google Shape;2330;p14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8" name="Google Shape;2331;p14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89" name="Google Shape;2332;p14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0" name="Google Shape;2333;p14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1" name="Google Shape;2334;p14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2" name="Google Shape;2335;p14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3" name="Google Shape;2336;p14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4" name="Google Shape;2337;p14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5" name="Google Shape;2338;p14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6" name="Google Shape;2339;p14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7" name="Google Shape;2340;p14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98" name="Google Shape;2341;p14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400" name="Google Shape;2342;p14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1" name="Google Shape;2343;p14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2" name="Google Shape;2344;p14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3" name="Google Shape;2345;p14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4" name="Google Shape;2346;p14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5" name="Google Shape;2347;p14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6" name="Google Shape;2348;p14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7" name="Google Shape;2349;p14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8" name="Google Shape;2350;p14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09" name="Google Shape;2351;p14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0" name="Google Shape;2352;p14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1" name="Google Shape;2353;p14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2" name="Google Shape;2354;p14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3" name="Google Shape;2355;p14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4" name="Google Shape;2356;p14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5" name="Google Shape;2357;p14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6" name="Google Shape;2358;p14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7" name="Google Shape;2359;p14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8" name="Google Shape;2360;p14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19" name="Google Shape;2361;p14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0" name="Google Shape;2362;p14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1" name="Google Shape;2363;p14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2" name="Google Shape;2364;p14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3" name="Google Shape;2365;p14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4" name="Google Shape;2366;p14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5" name="Google Shape;2367;p14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6" name="Google Shape;2368;p14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7" name="Google Shape;2369;p14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8" name="Google Shape;2370;p14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29" name="Google Shape;2371;p14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0" name="Google Shape;2372;p14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1" name="Google Shape;2373;p14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2" name="Google Shape;2374;p14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3" name="Google Shape;2375;p14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4" name="Google Shape;2376;p14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5" name="Google Shape;2377;p14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6" name="Google Shape;2378;p14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7" name="Google Shape;2379;p14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8" name="Google Shape;2380;p14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39" name="Google Shape;2381;p14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0" name="Google Shape;2382;p14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1" name="Google Shape;2383;p14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2" name="Google Shape;2384;p14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3" name="Google Shape;2385;p14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4" name="Google Shape;2386;p14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5" name="Google Shape;2387;p14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6" name="Google Shape;2388;p14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7" name="Google Shape;2389;p14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8" name="Google Shape;2390;p14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49" name="Google Shape;2391;p14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0" name="Google Shape;2392;p14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1" name="Google Shape;2393;p14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2" name="Google Shape;2394;p14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3" name="Google Shape;2395;p14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4" name="Google Shape;2396;p14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5" name="Google Shape;2397;p14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6" name="Google Shape;2398;p14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7" name="Google Shape;2399;p14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8" name="Google Shape;2400;p14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59" name="Google Shape;2401;p14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0" name="Google Shape;2402;p14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1" name="Google Shape;2403;p14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2" name="Google Shape;2404;p14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3" name="Google Shape;2405;p14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4" name="Google Shape;2406;p14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5" name="Google Shape;2407;p14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6" name="Google Shape;2408;p14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7" name="Google Shape;2409;p14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8" name="Google Shape;2410;p14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69" name="Google Shape;2411;p14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0" name="Google Shape;2412;p14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1" name="Google Shape;2413;p14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2" name="Google Shape;2414;p14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3" name="Google Shape;2415;p14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4" name="Google Shape;2416;p14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5" name="Google Shape;2417;p14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6" name="Google Shape;2418;p14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7" name="Google Shape;2419;p14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8" name="Google Shape;2420;p14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79" name="Google Shape;2421;p14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0" name="Google Shape;2422;p14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1" name="Google Shape;2423;p14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2" name="Google Shape;2424;p14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3" name="Google Shape;2425;p14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4" name="Google Shape;2426;p14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5" name="Google Shape;2427;p14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6" name="Google Shape;2428;p14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7" name="Google Shape;2429;p14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8" name="Google Shape;2430;p14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489" name="Google Shape;2431;p14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4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92" name="Body Level One…"/>
          <p:cNvSpPr txBox="1"/>
          <p:nvPr>
            <p:ph type="body" sz="half" idx="1"/>
          </p:nvPr>
        </p:nvSpPr>
        <p:spPr>
          <a:xfrm>
            <a:off x="713225" y="1150049"/>
            <a:ext cx="3858901" cy="3452402"/>
          </a:xfrm>
          <a:prstGeom prst="rect">
            <a:avLst/>
          </a:prstGeom>
        </p:spPr>
        <p:txBody>
          <a:bodyPr/>
          <a:lstStyle>
            <a:lvl1pPr>
              <a:buSzPts val="1400"/>
              <a:buFont typeface="Helvetica"/>
              <a:buChar char="●"/>
              <a:defRPr sz="1400"/>
            </a:lvl1pPr>
            <a:lvl2pPr marL="914400" indent="-317500">
              <a:buSzPts val="1400"/>
              <a:buFont typeface="Helvetica"/>
              <a:defRPr sz="1400"/>
            </a:lvl2pPr>
            <a:lvl3pPr marL="1371600" indent="-317500">
              <a:buSzPts val="1400"/>
              <a:buFont typeface="Helvetica"/>
              <a:defRPr sz="1400"/>
            </a:lvl3pPr>
            <a:lvl4pPr marL="1828800" indent="-317500">
              <a:buSzPts val="1400"/>
              <a:buFont typeface="Helvetica"/>
              <a:defRPr sz="1400"/>
            </a:lvl4pPr>
            <a:lvl5pPr marL="2286000" indent="-317500">
              <a:buSzPts val="1400"/>
              <a:buFont typeface="Helvetica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500" name="Google Shape;2435;p14"/>
          <p:cNvGrpSpPr/>
          <p:nvPr/>
        </p:nvGrpSpPr>
        <p:grpSpPr>
          <a:xfrm>
            <a:off x="7342010" y="-76203"/>
            <a:ext cx="1858379" cy="3051128"/>
            <a:chOff x="0" y="0"/>
            <a:chExt cx="1858378" cy="3051126"/>
          </a:xfrm>
        </p:grpSpPr>
        <p:sp>
          <p:nvSpPr>
            <p:cNvPr id="2493" name="Google Shape;2436;p14"/>
            <p:cNvSpPr/>
            <p:nvPr/>
          </p:nvSpPr>
          <p:spPr>
            <a:xfrm flipH="1" rot="10800000">
              <a:off x="0" y="0"/>
              <a:ext cx="1854948" cy="305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2437;p14"/>
            <p:cNvSpPr/>
            <p:nvPr/>
          </p:nvSpPr>
          <p:spPr>
            <a:xfrm flipH="1" rot="10800000">
              <a:off x="390468" y="189615"/>
              <a:ext cx="1221021" cy="19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2438;p14"/>
            <p:cNvSpPr/>
            <p:nvPr/>
          </p:nvSpPr>
          <p:spPr>
            <a:xfrm flipH="1" rot="10800000">
              <a:off x="612305" y="453660"/>
              <a:ext cx="756195" cy="123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2439;p14"/>
            <p:cNvSpPr/>
            <p:nvPr/>
          </p:nvSpPr>
          <p:spPr>
            <a:xfrm flipH="1" rot="10800000">
              <a:off x="755500" y="592801"/>
              <a:ext cx="293532" cy="455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7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2440;p14"/>
            <p:cNvSpPr/>
            <p:nvPr/>
          </p:nvSpPr>
          <p:spPr>
            <a:xfrm flipH="1" rot="10800000">
              <a:off x="847620" y="738074"/>
              <a:ext cx="107268" cy="16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2441;p14"/>
            <p:cNvSpPr/>
            <p:nvPr/>
          </p:nvSpPr>
          <p:spPr>
            <a:xfrm flipH="1" rot="10800000">
              <a:off x="466817" y="1900761"/>
              <a:ext cx="189873" cy="15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2442;p14"/>
            <p:cNvSpPr/>
            <p:nvPr/>
          </p:nvSpPr>
          <p:spPr>
            <a:xfrm flipH="1" rot="10800000">
              <a:off x="1561101" y="1258857"/>
              <a:ext cx="297277" cy="1493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714" fill="norm" stroke="1" extrusionOk="0">
                  <a:moveTo>
                    <a:pt x="20747" y="0"/>
                  </a:moveTo>
                  <a:cubicBezTo>
                    <a:pt x="16437" y="295"/>
                    <a:pt x="12224" y="799"/>
                    <a:pt x="9365" y="1512"/>
                  </a:cubicBezTo>
                  <a:cubicBezTo>
                    <a:pt x="3070" y="3072"/>
                    <a:pt x="7477" y="5431"/>
                    <a:pt x="9560" y="7124"/>
                  </a:cubicBezTo>
                  <a:cubicBezTo>
                    <a:pt x="12466" y="9540"/>
                    <a:pt x="14015" y="12070"/>
                    <a:pt x="10286" y="14476"/>
                  </a:cubicBezTo>
                  <a:cubicBezTo>
                    <a:pt x="7525" y="16226"/>
                    <a:pt x="648" y="17710"/>
                    <a:pt x="18" y="19574"/>
                  </a:cubicBezTo>
                  <a:cubicBezTo>
                    <a:pt x="-611" y="21600"/>
                    <a:pt x="14791" y="20287"/>
                    <a:pt x="20989" y="2038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08" name="Google Shape;2443;p14"/>
          <p:cNvGrpSpPr/>
          <p:nvPr/>
        </p:nvGrpSpPr>
        <p:grpSpPr>
          <a:xfrm>
            <a:off x="4956746" y="2907599"/>
            <a:ext cx="5267807" cy="4459886"/>
            <a:chOff x="0" y="0"/>
            <a:chExt cx="5267806" cy="4459885"/>
          </a:xfrm>
        </p:grpSpPr>
        <p:sp>
          <p:nvSpPr>
            <p:cNvPr id="2501" name="Google Shape;2444;p14"/>
            <p:cNvSpPr/>
            <p:nvPr/>
          </p:nvSpPr>
          <p:spPr>
            <a:xfrm flipH="1" rot="14537673">
              <a:off x="1313267" y="-51535"/>
              <a:ext cx="2641273" cy="45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2445;p14"/>
            <p:cNvSpPr/>
            <p:nvPr/>
          </p:nvSpPr>
          <p:spPr>
            <a:xfrm flipH="1" rot="14537673">
              <a:off x="1877472" y="59382"/>
              <a:ext cx="1948513" cy="403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2446;p14"/>
            <p:cNvSpPr/>
            <p:nvPr/>
          </p:nvSpPr>
          <p:spPr>
            <a:xfrm flipH="1" rot="14537673">
              <a:off x="3436746" y="1050210"/>
              <a:ext cx="795649" cy="173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2447;p14"/>
            <p:cNvSpPr/>
            <p:nvPr/>
          </p:nvSpPr>
          <p:spPr>
            <a:xfrm flipH="1" rot="14537673">
              <a:off x="2570536" y="2096194"/>
              <a:ext cx="202010" cy="422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2448;p14"/>
            <p:cNvSpPr/>
            <p:nvPr/>
          </p:nvSpPr>
          <p:spPr>
            <a:xfrm flipH="1" rot="14537673">
              <a:off x="1102430" y="1785315"/>
              <a:ext cx="223340" cy="588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2449;p14"/>
            <p:cNvSpPr/>
            <p:nvPr/>
          </p:nvSpPr>
          <p:spPr>
            <a:xfrm flipH="1" rot="14537673">
              <a:off x="3770960" y="1408411"/>
              <a:ext cx="313733" cy="91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2450;p14"/>
            <p:cNvSpPr/>
            <p:nvPr/>
          </p:nvSpPr>
          <p:spPr>
            <a:xfrm flipH="1" rot="14537673">
              <a:off x="3878092" y="1575844"/>
              <a:ext cx="114340" cy="446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4" name="Google Shape;2451;p14"/>
          <p:cNvGrpSpPr/>
          <p:nvPr/>
        </p:nvGrpSpPr>
        <p:grpSpPr>
          <a:xfrm>
            <a:off x="342668" y="3527108"/>
            <a:ext cx="2816218" cy="2827119"/>
            <a:chOff x="0" y="0"/>
            <a:chExt cx="2816216" cy="2827117"/>
          </a:xfrm>
        </p:grpSpPr>
        <p:sp>
          <p:nvSpPr>
            <p:cNvPr id="2509" name="Google Shape;2452;p14"/>
            <p:cNvSpPr/>
            <p:nvPr/>
          </p:nvSpPr>
          <p:spPr>
            <a:xfrm flipH="1" rot="13135426">
              <a:off x="525653" y="541250"/>
              <a:ext cx="1539093" cy="1839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2453;p14"/>
            <p:cNvSpPr/>
            <p:nvPr/>
          </p:nvSpPr>
          <p:spPr>
            <a:xfrm flipH="1" rot="13135426">
              <a:off x="423066" y="392107"/>
              <a:ext cx="1970085" cy="204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18878" fill="norm" stroke="1" extrusionOk="0">
                  <a:moveTo>
                    <a:pt x="849" y="134"/>
                  </a:moveTo>
                  <a:cubicBezTo>
                    <a:pt x="849" y="134"/>
                    <a:pt x="-1318" y="4340"/>
                    <a:pt x="1272" y="5695"/>
                  </a:cubicBezTo>
                  <a:cubicBezTo>
                    <a:pt x="3853" y="7057"/>
                    <a:pt x="5770" y="7900"/>
                    <a:pt x="5934" y="9255"/>
                  </a:cubicBezTo>
                  <a:cubicBezTo>
                    <a:pt x="6083" y="10470"/>
                    <a:pt x="6286" y="11748"/>
                    <a:pt x="7037" y="12801"/>
                  </a:cubicBezTo>
                  <a:cubicBezTo>
                    <a:pt x="8946" y="15434"/>
                    <a:pt x="15283" y="21600"/>
                    <a:pt x="18772" y="17520"/>
                  </a:cubicBezTo>
                  <a:cubicBezTo>
                    <a:pt x="20157" y="15905"/>
                    <a:pt x="19375" y="13862"/>
                    <a:pt x="17771" y="12555"/>
                  </a:cubicBezTo>
                  <a:cubicBezTo>
                    <a:pt x="13945" y="9445"/>
                    <a:pt x="14109" y="3687"/>
                    <a:pt x="16449" y="2907"/>
                  </a:cubicBezTo>
                  <a:cubicBezTo>
                    <a:pt x="18772" y="2135"/>
                    <a:pt x="20282" y="0"/>
                    <a:pt x="2028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2454;p14"/>
            <p:cNvSpPr/>
            <p:nvPr/>
          </p:nvSpPr>
          <p:spPr>
            <a:xfrm flipH="1" rot="13135426">
              <a:off x="603401" y="771758"/>
              <a:ext cx="1191946" cy="148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2455;p14"/>
            <p:cNvSpPr/>
            <p:nvPr/>
          </p:nvSpPr>
          <p:spPr>
            <a:xfrm flipH="1" rot="13135426">
              <a:off x="891402" y="1000819"/>
              <a:ext cx="722297" cy="10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2456;p14"/>
            <p:cNvSpPr/>
            <p:nvPr/>
          </p:nvSpPr>
          <p:spPr>
            <a:xfrm flipH="1" rot="13135426">
              <a:off x="893100" y="1680246"/>
              <a:ext cx="189242" cy="130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8" name="Google Shape;2457;p14"/>
          <p:cNvGrpSpPr/>
          <p:nvPr/>
        </p:nvGrpSpPr>
        <p:grpSpPr>
          <a:xfrm>
            <a:off x="-31585" y="-76168"/>
            <a:ext cx="639631" cy="2355272"/>
            <a:chOff x="0" y="0"/>
            <a:chExt cx="639629" cy="2355270"/>
          </a:xfrm>
        </p:grpSpPr>
        <p:sp>
          <p:nvSpPr>
            <p:cNvPr id="2515" name="Google Shape;2458;p14"/>
            <p:cNvSpPr/>
            <p:nvPr/>
          </p:nvSpPr>
          <p:spPr>
            <a:xfrm>
              <a:off x="0" y="0"/>
              <a:ext cx="639630" cy="2355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2459;p14"/>
            <p:cNvSpPr/>
            <p:nvPr/>
          </p:nvSpPr>
          <p:spPr>
            <a:xfrm>
              <a:off x="70525" y="1618742"/>
              <a:ext cx="428223" cy="46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2460;p14"/>
            <p:cNvSpPr/>
            <p:nvPr/>
          </p:nvSpPr>
          <p:spPr>
            <a:xfrm>
              <a:off x="178009" y="1734669"/>
              <a:ext cx="213195" cy="23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21" name="Google Shape;2461;p14"/>
          <p:cNvGrpSpPr/>
          <p:nvPr/>
        </p:nvGrpSpPr>
        <p:grpSpPr>
          <a:xfrm>
            <a:off x="6758338" y="3377550"/>
            <a:ext cx="1161732" cy="669764"/>
            <a:chOff x="0" y="0"/>
            <a:chExt cx="1161731" cy="669763"/>
          </a:xfrm>
        </p:grpSpPr>
        <p:sp>
          <p:nvSpPr>
            <p:cNvPr id="2519" name="Google Shape;2462;p14"/>
            <p:cNvSpPr/>
            <p:nvPr/>
          </p:nvSpPr>
          <p:spPr>
            <a:xfrm>
              <a:off x="0" y="0"/>
              <a:ext cx="1161732" cy="66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2463;p14"/>
            <p:cNvSpPr/>
            <p:nvPr/>
          </p:nvSpPr>
          <p:spPr>
            <a:xfrm>
              <a:off x="374832" y="226419"/>
              <a:ext cx="428180" cy="258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5" name="Google Shape;2465;p15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529" name="Google Shape;2466;p15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0" name="Google Shape;2467;p15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1" name="Google Shape;2468;p15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2" name="Google Shape;2469;p15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3" name="Google Shape;2470;p15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4" name="Google Shape;2471;p15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5" name="Google Shape;2472;p15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6" name="Google Shape;2473;p15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7" name="Google Shape;2474;p15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8" name="Google Shape;2475;p15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39" name="Google Shape;2476;p15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0" name="Google Shape;2477;p15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1" name="Google Shape;2478;p15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2" name="Google Shape;2479;p15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3" name="Google Shape;2480;p15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4" name="Google Shape;2481;p15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5" name="Google Shape;2482;p15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6" name="Google Shape;2483;p15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7" name="Google Shape;2484;p15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8" name="Google Shape;2485;p15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49" name="Google Shape;2486;p15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550" name="Google Shape;2487;p15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614" name="Google Shape;2488;p15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551" name="Google Shape;2489;p15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2" name="Google Shape;2490;p15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3" name="Google Shape;2491;p15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4" name="Google Shape;2492;p15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5" name="Google Shape;2493;p15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6" name="Google Shape;2494;p15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7" name="Google Shape;2495;p15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8" name="Google Shape;2496;p15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59" name="Google Shape;2497;p15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0" name="Google Shape;2498;p15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1" name="Google Shape;2499;p15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2" name="Google Shape;2500;p15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3" name="Google Shape;2501;p15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4" name="Google Shape;2502;p15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5" name="Google Shape;2503;p15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6" name="Google Shape;2504;p15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7" name="Google Shape;2505;p15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8" name="Google Shape;2506;p15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69" name="Google Shape;2507;p15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0" name="Google Shape;2508;p15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1" name="Google Shape;2509;p15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2" name="Google Shape;2510;p15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3" name="Google Shape;2511;p15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4" name="Google Shape;2512;p15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5" name="Google Shape;2513;p15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6" name="Google Shape;2514;p15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7" name="Google Shape;2515;p15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2516;p15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2517;p15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2518;p15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2519;p15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2520;p15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2521;p15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2522;p15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5" name="Google Shape;2523;p15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6" name="Google Shape;2524;p15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7" name="Google Shape;2525;p15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8" name="Google Shape;2526;p15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89" name="Google Shape;2527;p15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0" name="Google Shape;2528;p15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1" name="Google Shape;2529;p15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2" name="Google Shape;2530;p15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3" name="Google Shape;2531;p15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4" name="Google Shape;2532;p15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5" name="Google Shape;2533;p15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6" name="Google Shape;2534;p15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7" name="Google Shape;2535;p15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8" name="Google Shape;2536;p15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99" name="Google Shape;2537;p15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0" name="Google Shape;2538;p15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1" name="Google Shape;2539;p15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2" name="Google Shape;2540;p15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3" name="Google Shape;2541;p15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4" name="Google Shape;2542;p15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5" name="Google Shape;2543;p15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6" name="Google Shape;2544;p15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7" name="Google Shape;2545;p15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8" name="Google Shape;2546;p15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9" name="Google Shape;2547;p15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10" name="Google Shape;2548;p15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11" name="Google Shape;2549;p15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12" name="Google Shape;2550;p15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13" name="Google Shape;2551;p15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615" name="Google Shape;2552;p15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6" name="Google Shape;2553;p15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7" name="Google Shape;2554;p15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8" name="Google Shape;2555;p15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19" name="Google Shape;2556;p15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0" name="Google Shape;2557;p15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1" name="Google Shape;2558;p15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2" name="Google Shape;2559;p15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3" name="Google Shape;2560;p15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4" name="Google Shape;2561;p15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5" name="Google Shape;2562;p15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6" name="Google Shape;2563;p15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7" name="Google Shape;2564;p15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8" name="Google Shape;2565;p15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29" name="Google Shape;2566;p15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0" name="Google Shape;2567;p15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1" name="Google Shape;2568;p15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2" name="Google Shape;2569;p15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3" name="Google Shape;2570;p15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4" name="Google Shape;2571;p15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5" name="Google Shape;2572;p15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6" name="Google Shape;2573;p15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7" name="Google Shape;2574;p15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8" name="Google Shape;2575;p15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39" name="Google Shape;2576;p15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0" name="Google Shape;2577;p15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1" name="Google Shape;2578;p15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2" name="Google Shape;2579;p15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3" name="Google Shape;2580;p15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4" name="Google Shape;2581;p15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5" name="Google Shape;2582;p15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6" name="Google Shape;2583;p15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7" name="Google Shape;2584;p15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8" name="Google Shape;2585;p15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49" name="Google Shape;2586;p15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0" name="Google Shape;2587;p15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1" name="Google Shape;2588;p15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2" name="Google Shape;2589;p15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3" name="Google Shape;2590;p15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4" name="Google Shape;2591;p15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5" name="Google Shape;2592;p15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6" name="Google Shape;2593;p15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7" name="Google Shape;2594;p15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8" name="Google Shape;2595;p15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59" name="Google Shape;2596;p15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0" name="Google Shape;2597;p15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1" name="Google Shape;2598;p15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2" name="Google Shape;2599;p15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3" name="Google Shape;2600;p15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4" name="Google Shape;2601;p15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5" name="Google Shape;2602;p15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6" name="Google Shape;2603;p15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7" name="Google Shape;2604;p15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8" name="Google Shape;2605;p15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69" name="Google Shape;2606;p15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0" name="Google Shape;2607;p15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1" name="Google Shape;2608;p15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2" name="Google Shape;2609;p15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3" name="Google Shape;2610;p15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4" name="Google Shape;2611;p15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5" name="Google Shape;2612;p15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6" name="Google Shape;2613;p15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7" name="Google Shape;2614;p15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8" name="Google Shape;2615;p15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79" name="Google Shape;2616;p15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0" name="Google Shape;2617;p15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1" name="Google Shape;2618;p15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2" name="Google Shape;2619;p15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3" name="Google Shape;2620;p15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4" name="Google Shape;2621;p15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5" name="Google Shape;2622;p15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6" name="Google Shape;2623;p15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7" name="Google Shape;2624;p15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8" name="Google Shape;2625;p15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89" name="Google Shape;2626;p15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0" name="Google Shape;2627;p15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1" name="Google Shape;2628;p15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2" name="Google Shape;2629;p15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3" name="Google Shape;2630;p15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4" name="Google Shape;2631;p15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5" name="Google Shape;2632;p15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6" name="Google Shape;2633;p15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7" name="Google Shape;2634;p15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8" name="Google Shape;2635;p15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699" name="Google Shape;2636;p15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0" name="Google Shape;2637;p15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1" name="Google Shape;2638;p15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2" name="Google Shape;2639;p15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3" name="Google Shape;2640;p15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04" name="Google Shape;2641;p15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27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07" name="Body Level One…"/>
          <p:cNvSpPr txBox="1"/>
          <p:nvPr>
            <p:ph type="body" sz="quarter" idx="1"/>
          </p:nvPr>
        </p:nvSpPr>
        <p:spPr>
          <a:xfrm>
            <a:off x="959149" y="3123425"/>
            <a:ext cx="2142002" cy="730801"/>
          </a:xfrm>
          <a:prstGeom prst="rect">
            <a:avLst/>
          </a:prstGeom>
        </p:spPr>
        <p:txBody>
          <a:bodyPr/>
          <a:lstStyle>
            <a:lvl1pPr marL="342900" indent="-228600" algn="ctr">
              <a:buClrTx/>
              <a:buSzTx/>
              <a:buNone/>
              <a:defRPr sz="1400"/>
            </a:lvl1pPr>
            <a:lvl2pPr marL="342900" indent="254000" algn="ctr">
              <a:buClrTx/>
              <a:buSzTx/>
              <a:buNone/>
              <a:defRPr sz="1400"/>
            </a:lvl2pPr>
            <a:lvl3pPr marL="342900" indent="711200" algn="ctr">
              <a:buClrTx/>
              <a:buSzTx/>
              <a:buNone/>
              <a:defRPr sz="1400"/>
            </a:lvl3pPr>
            <a:lvl4pPr marL="342900" indent="1168400" algn="ctr">
              <a:buClrTx/>
              <a:buSzTx/>
              <a:buNone/>
              <a:defRPr sz="1400"/>
            </a:lvl4pPr>
            <a:lvl5pPr marL="342900" indent="1625600" algn="ct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726" name="Google Shape;2649;p15"/>
          <p:cNvGrpSpPr/>
          <p:nvPr/>
        </p:nvGrpSpPr>
        <p:grpSpPr>
          <a:xfrm>
            <a:off x="-1694120" y="-306947"/>
            <a:ext cx="11307904" cy="7323713"/>
            <a:chOff x="0" y="0"/>
            <a:chExt cx="11307903" cy="7323711"/>
          </a:xfrm>
        </p:grpSpPr>
        <p:sp>
          <p:nvSpPr>
            <p:cNvPr id="2708" name="Google Shape;2650;p15"/>
            <p:cNvSpPr/>
            <p:nvPr/>
          </p:nvSpPr>
          <p:spPr>
            <a:xfrm rot="10800000">
              <a:off x="8830281" y="0"/>
              <a:ext cx="1750306" cy="280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2651;p15"/>
            <p:cNvSpPr/>
            <p:nvPr/>
          </p:nvSpPr>
          <p:spPr>
            <a:xfrm rot="10800000">
              <a:off x="9178602" y="378506"/>
              <a:ext cx="1083989" cy="1769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2652;p15"/>
            <p:cNvSpPr/>
            <p:nvPr/>
          </p:nvSpPr>
          <p:spPr>
            <a:xfrm rot="10800000">
              <a:off x="9636556" y="577969"/>
              <a:ext cx="420771" cy="65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2653;p15"/>
            <p:cNvSpPr/>
            <p:nvPr/>
          </p:nvSpPr>
          <p:spPr>
            <a:xfrm rot="10800000">
              <a:off x="9771510" y="786216"/>
              <a:ext cx="153765" cy="23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2654;p15"/>
            <p:cNvSpPr/>
            <p:nvPr/>
          </p:nvSpPr>
          <p:spPr>
            <a:xfrm rot="10800000">
              <a:off x="10198965" y="2452890"/>
              <a:ext cx="272179" cy="216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18" name="Google Shape;2655;p15"/>
            <p:cNvGrpSpPr/>
            <p:nvPr/>
          </p:nvGrpSpPr>
          <p:grpSpPr>
            <a:xfrm>
              <a:off x="-1" y="2091417"/>
              <a:ext cx="4132423" cy="3659607"/>
              <a:chOff x="0" y="0"/>
              <a:chExt cx="4132421" cy="3659606"/>
            </a:xfrm>
          </p:grpSpPr>
          <p:sp>
            <p:nvSpPr>
              <p:cNvPr id="2713" name="Google Shape;2656;p15"/>
              <p:cNvSpPr/>
              <p:nvPr/>
            </p:nvSpPr>
            <p:spPr>
              <a:xfrm flipH="1" rot="17604761">
                <a:off x="812034" y="121271"/>
                <a:ext cx="2508354" cy="3417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1481" fill="norm" stroke="1" extrusionOk="0">
                    <a:moveTo>
                      <a:pt x="15707" y="8161"/>
                    </a:moveTo>
                    <a:cubicBezTo>
                      <a:pt x="15707" y="8150"/>
                      <a:pt x="15692" y="8150"/>
                      <a:pt x="15707" y="8161"/>
                    </a:cubicBezTo>
                    <a:cubicBezTo>
                      <a:pt x="14675" y="7571"/>
                      <a:pt x="13392" y="7604"/>
                      <a:pt x="12212" y="7314"/>
                    </a:cubicBezTo>
                    <a:cubicBezTo>
                      <a:pt x="10605" y="6924"/>
                      <a:pt x="10266" y="6189"/>
                      <a:pt x="9735" y="5074"/>
                    </a:cubicBezTo>
                    <a:cubicBezTo>
                      <a:pt x="9145" y="3814"/>
                      <a:pt x="9131" y="2310"/>
                      <a:pt x="8379" y="1128"/>
                    </a:cubicBezTo>
                    <a:cubicBezTo>
                      <a:pt x="7966" y="493"/>
                      <a:pt x="7126" y="-42"/>
                      <a:pt x="6182" y="3"/>
                    </a:cubicBezTo>
                    <a:cubicBezTo>
                      <a:pt x="4206" y="92"/>
                      <a:pt x="3750" y="2444"/>
                      <a:pt x="3513" y="3569"/>
                    </a:cubicBezTo>
                    <a:cubicBezTo>
                      <a:pt x="3263" y="4684"/>
                      <a:pt x="2938" y="5798"/>
                      <a:pt x="2334" y="6846"/>
                    </a:cubicBezTo>
                    <a:cubicBezTo>
                      <a:pt x="1848" y="7660"/>
                      <a:pt x="-99" y="8975"/>
                      <a:pt x="4" y="9822"/>
                    </a:cubicBezTo>
                    <a:cubicBezTo>
                      <a:pt x="270" y="11583"/>
                      <a:pt x="5017" y="12006"/>
                      <a:pt x="6698" y="12441"/>
                    </a:cubicBezTo>
                    <a:cubicBezTo>
                      <a:pt x="11224" y="13589"/>
                      <a:pt x="17388" y="16275"/>
                      <a:pt x="18124" y="20221"/>
                    </a:cubicBezTo>
                    <a:cubicBezTo>
                      <a:pt x="18228" y="20789"/>
                      <a:pt x="18626" y="21458"/>
                      <a:pt x="19378" y="21480"/>
                    </a:cubicBezTo>
                    <a:cubicBezTo>
                      <a:pt x="21501" y="21558"/>
                      <a:pt x="20764" y="16442"/>
                      <a:pt x="20616" y="15629"/>
                    </a:cubicBezTo>
                    <a:cubicBezTo>
                      <a:pt x="20263" y="13768"/>
                      <a:pt x="19378" y="11951"/>
                      <a:pt x="18036" y="10357"/>
                    </a:cubicBezTo>
                    <a:cubicBezTo>
                      <a:pt x="17402" y="9610"/>
                      <a:pt x="16635" y="8696"/>
                      <a:pt x="15707" y="816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4" name="Google Shape;2657;p15"/>
              <p:cNvSpPr/>
              <p:nvPr/>
            </p:nvSpPr>
            <p:spPr>
              <a:xfrm flipH="1" rot="17604761">
                <a:off x="1804428" y="997347"/>
                <a:ext cx="640916" cy="548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17998" fill="norm" stroke="1" extrusionOk="0">
                    <a:moveTo>
                      <a:pt x="2582" y="54"/>
                    </a:moveTo>
                    <a:cubicBezTo>
                      <a:pt x="6343" y="-762"/>
                      <a:pt x="19557" y="7796"/>
                      <a:pt x="18286" y="12629"/>
                    </a:cubicBezTo>
                    <a:cubicBezTo>
                      <a:pt x="17015" y="17461"/>
                      <a:pt x="6038" y="20838"/>
                      <a:pt x="3497" y="14609"/>
                    </a:cubicBezTo>
                    <a:lnTo>
                      <a:pt x="955" y="8263"/>
                    </a:lnTo>
                    <a:cubicBezTo>
                      <a:pt x="955" y="8263"/>
                      <a:pt x="-2043" y="985"/>
                      <a:pt x="2582" y="54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5" name="Google Shape;2658;p15"/>
              <p:cNvSpPr/>
              <p:nvPr/>
            </p:nvSpPr>
            <p:spPr>
              <a:xfrm flipH="1" rot="17604761">
                <a:off x="1960847" y="1131094"/>
                <a:ext cx="326823" cy="279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17903" fill="norm" stroke="1" extrusionOk="0">
                    <a:moveTo>
                      <a:pt x="2619" y="68"/>
                    </a:moveTo>
                    <a:cubicBezTo>
                      <a:pt x="6286" y="-845"/>
                      <a:pt x="19464" y="7683"/>
                      <a:pt x="18173" y="12571"/>
                    </a:cubicBezTo>
                    <a:cubicBezTo>
                      <a:pt x="16987" y="17348"/>
                      <a:pt x="5990" y="20755"/>
                      <a:pt x="3513" y="14505"/>
                    </a:cubicBezTo>
                    <a:lnTo>
                      <a:pt x="1035" y="8251"/>
                    </a:lnTo>
                    <a:cubicBezTo>
                      <a:pt x="1035" y="8251"/>
                      <a:pt x="-2136" y="1089"/>
                      <a:pt x="2619" y="6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6" name="Google Shape;2659;p15"/>
              <p:cNvSpPr/>
              <p:nvPr/>
            </p:nvSpPr>
            <p:spPr>
              <a:xfrm flipH="1" rot="17604761">
                <a:off x="1746873" y="2109424"/>
                <a:ext cx="743017" cy="8070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0" h="19546" fill="norm" stroke="1" extrusionOk="0">
                    <a:moveTo>
                      <a:pt x="6537" y="646"/>
                    </a:moveTo>
                    <a:cubicBezTo>
                      <a:pt x="3553" y="-512"/>
                      <a:pt x="906" y="-255"/>
                      <a:pt x="191" y="2579"/>
                    </a:cubicBezTo>
                    <a:cubicBezTo>
                      <a:pt x="-1280" y="8119"/>
                      <a:pt x="6116" y="14517"/>
                      <a:pt x="9897" y="17223"/>
                    </a:cubicBezTo>
                    <a:cubicBezTo>
                      <a:pt x="12378" y="19069"/>
                      <a:pt x="14731" y="21088"/>
                      <a:pt x="16663" y="17781"/>
                    </a:cubicBezTo>
                    <a:cubicBezTo>
                      <a:pt x="20320" y="11769"/>
                      <a:pt x="12629" y="3137"/>
                      <a:pt x="6537" y="646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17" name="Google Shape;2660;p15"/>
              <p:cNvSpPr/>
              <p:nvPr/>
            </p:nvSpPr>
            <p:spPr>
              <a:xfrm flipH="1" rot="17604761">
                <a:off x="1915639" y="2289358"/>
                <a:ext cx="408500" cy="443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5" h="19514" fill="norm" stroke="1" extrusionOk="0">
                    <a:moveTo>
                      <a:pt x="6597" y="640"/>
                    </a:moveTo>
                    <a:cubicBezTo>
                      <a:pt x="3621" y="-530"/>
                      <a:pt x="949" y="-217"/>
                      <a:pt x="186" y="2589"/>
                    </a:cubicBezTo>
                    <a:cubicBezTo>
                      <a:pt x="-1263" y="8125"/>
                      <a:pt x="6140" y="14521"/>
                      <a:pt x="9803" y="17250"/>
                    </a:cubicBezTo>
                    <a:cubicBezTo>
                      <a:pt x="12322" y="18964"/>
                      <a:pt x="14612" y="21070"/>
                      <a:pt x="16596" y="17794"/>
                    </a:cubicBezTo>
                    <a:cubicBezTo>
                      <a:pt x="20337" y="11712"/>
                      <a:pt x="12703" y="3136"/>
                      <a:pt x="6597" y="64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19" name="Google Shape;2661;p15"/>
            <p:cNvSpPr/>
            <p:nvPr/>
          </p:nvSpPr>
          <p:spPr>
            <a:xfrm flipH="1" rot="17968618">
              <a:off x="4616852" y="3822735"/>
              <a:ext cx="2055000" cy="338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2662;p15"/>
            <p:cNvSpPr/>
            <p:nvPr/>
          </p:nvSpPr>
          <p:spPr>
            <a:xfrm flipH="1" rot="17968711">
              <a:off x="4837499" y="4206809"/>
              <a:ext cx="1874927" cy="308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725" name="Google Shape;2663;p15"/>
            <p:cNvGrpSpPr/>
            <p:nvPr/>
          </p:nvGrpSpPr>
          <p:grpSpPr>
            <a:xfrm>
              <a:off x="8619754" y="3949758"/>
              <a:ext cx="2688150" cy="2437044"/>
              <a:chOff x="0" y="0"/>
              <a:chExt cx="2688149" cy="2437043"/>
            </a:xfrm>
          </p:grpSpPr>
          <p:sp>
            <p:nvSpPr>
              <p:cNvPr id="2721" name="Google Shape;2664;p15"/>
              <p:cNvSpPr/>
              <p:nvPr/>
            </p:nvSpPr>
            <p:spPr>
              <a:xfrm rot="4218051">
                <a:off x="518759" y="270180"/>
                <a:ext cx="1909458" cy="1896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2" name="Google Shape;2665;p15"/>
              <p:cNvSpPr/>
              <p:nvPr/>
            </p:nvSpPr>
            <p:spPr>
              <a:xfrm rot="4218051">
                <a:off x="1093548" y="795906"/>
                <a:ext cx="1096167" cy="1111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3" name="Google Shape;2666;p15"/>
              <p:cNvSpPr/>
              <p:nvPr/>
            </p:nvSpPr>
            <p:spPr>
              <a:xfrm rot="4218051">
                <a:off x="-9832" y="905260"/>
                <a:ext cx="478811" cy="316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24" name="Google Shape;2667;p15"/>
              <p:cNvSpPr/>
              <p:nvPr/>
            </p:nvSpPr>
            <p:spPr>
              <a:xfrm rot="4218051">
                <a:off x="113519" y="986555"/>
                <a:ext cx="231459" cy="153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3" h="18845" fill="norm" stroke="1" extrusionOk="0">
                    <a:moveTo>
                      <a:pt x="8327" y="432"/>
                    </a:moveTo>
                    <a:cubicBezTo>
                      <a:pt x="14073" y="2723"/>
                      <a:pt x="20377" y="13735"/>
                      <a:pt x="17781" y="16596"/>
                    </a:cubicBezTo>
                    <a:cubicBezTo>
                      <a:pt x="14350" y="20601"/>
                      <a:pt x="-1223" y="19745"/>
                      <a:pt x="76" y="10017"/>
                    </a:cubicBezTo>
                    <a:cubicBezTo>
                      <a:pt x="1281" y="860"/>
                      <a:pt x="4804" y="-999"/>
                      <a:pt x="8327" y="43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7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0" name="Google Shape;2669;p16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734" name="Google Shape;2670;p16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5" name="Google Shape;2671;p16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6" name="Google Shape;2672;p16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7" name="Google Shape;2673;p16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8" name="Google Shape;2674;p16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39" name="Google Shape;2675;p16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0" name="Google Shape;2676;p16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1" name="Google Shape;2677;p16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2" name="Google Shape;2678;p16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3" name="Google Shape;2679;p16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4" name="Google Shape;2680;p16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5" name="Google Shape;2681;p16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6" name="Google Shape;2682;p16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7" name="Google Shape;2683;p16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8" name="Google Shape;2684;p16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49" name="Google Shape;2685;p16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0" name="Google Shape;2686;p16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1" name="Google Shape;2687;p16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2" name="Google Shape;2688;p16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3" name="Google Shape;2689;p16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4" name="Google Shape;2690;p16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755" name="Google Shape;2691;p16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819" name="Google Shape;2692;p16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756" name="Google Shape;2693;p16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57" name="Google Shape;2694;p16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58" name="Google Shape;2695;p16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59" name="Google Shape;2696;p16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0" name="Google Shape;2697;p16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1" name="Google Shape;2698;p16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2" name="Google Shape;2699;p16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3" name="Google Shape;2700;p16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4" name="Google Shape;2701;p16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5" name="Google Shape;2702;p16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6" name="Google Shape;2703;p16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7" name="Google Shape;2704;p16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8" name="Google Shape;2705;p16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9" name="Google Shape;2706;p16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0" name="Google Shape;2707;p16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1" name="Google Shape;2708;p16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2" name="Google Shape;2709;p16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3" name="Google Shape;2710;p16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4" name="Google Shape;2711;p16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5" name="Google Shape;2712;p16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6" name="Google Shape;2713;p16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7" name="Google Shape;2714;p16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8" name="Google Shape;2715;p16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9" name="Google Shape;2716;p16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0" name="Google Shape;2717;p16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1" name="Google Shape;2718;p16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2" name="Google Shape;2719;p16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3" name="Google Shape;2720;p16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4" name="Google Shape;2721;p16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5" name="Google Shape;2722;p16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6" name="Google Shape;2723;p16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7" name="Google Shape;2724;p16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8" name="Google Shape;2725;p16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89" name="Google Shape;2726;p16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0" name="Google Shape;2727;p16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1" name="Google Shape;2728;p16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2" name="Google Shape;2729;p16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3" name="Google Shape;2730;p16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4" name="Google Shape;2731;p16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5" name="Google Shape;2732;p16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6" name="Google Shape;2733;p16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7" name="Google Shape;2734;p16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8" name="Google Shape;2735;p16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99" name="Google Shape;2736;p16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0" name="Google Shape;2737;p16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1" name="Google Shape;2738;p16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2" name="Google Shape;2739;p16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3" name="Google Shape;2740;p16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4" name="Google Shape;2741;p16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5" name="Google Shape;2742;p16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6" name="Google Shape;2743;p16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7" name="Google Shape;2744;p16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8" name="Google Shape;2745;p16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09" name="Google Shape;2746;p16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0" name="Google Shape;2747;p16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1" name="Google Shape;2748;p16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2" name="Google Shape;2749;p16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3" name="Google Shape;2750;p16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4" name="Google Shape;2751;p16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5" name="Google Shape;2752;p16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6" name="Google Shape;2753;p16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7" name="Google Shape;2754;p16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18" name="Google Shape;2755;p16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820" name="Google Shape;2756;p16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1" name="Google Shape;2757;p16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2" name="Google Shape;2758;p16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3" name="Google Shape;2759;p16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4" name="Google Shape;2760;p16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5" name="Google Shape;2761;p16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6" name="Google Shape;2762;p16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7" name="Google Shape;2763;p16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8" name="Google Shape;2764;p16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29" name="Google Shape;2765;p16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0" name="Google Shape;2766;p16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1" name="Google Shape;2767;p16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2" name="Google Shape;2768;p16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3" name="Google Shape;2769;p16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4" name="Google Shape;2770;p16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5" name="Google Shape;2771;p16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6" name="Google Shape;2772;p16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7" name="Google Shape;2773;p16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8" name="Google Shape;2774;p16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9" name="Google Shape;2775;p16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0" name="Google Shape;2776;p16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1" name="Google Shape;2777;p16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2" name="Google Shape;2778;p16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3" name="Google Shape;2779;p16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4" name="Google Shape;2780;p16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5" name="Google Shape;2781;p16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6" name="Google Shape;2782;p16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7" name="Google Shape;2783;p16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8" name="Google Shape;2784;p16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49" name="Google Shape;2785;p16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0" name="Google Shape;2786;p16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1" name="Google Shape;2787;p16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2" name="Google Shape;2788;p16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3" name="Google Shape;2789;p16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4" name="Google Shape;2790;p16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5" name="Google Shape;2791;p16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6" name="Google Shape;2792;p16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7" name="Google Shape;2793;p16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8" name="Google Shape;2794;p16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59" name="Google Shape;2795;p16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0" name="Google Shape;2796;p16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1" name="Google Shape;2797;p16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2" name="Google Shape;2798;p16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3" name="Google Shape;2799;p16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4" name="Google Shape;2800;p16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5" name="Google Shape;2801;p16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6" name="Google Shape;2802;p16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7" name="Google Shape;2803;p16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8" name="Google Shape;2804;p16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69" name="Google Shape;2805;p16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0" name="Google Shape;2806;p16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1" name="Google Shape;2807;p16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2" name="Google Shape;2808;p16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3" name="Google Shape;2809;p16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4" name="Google Shape;2810;p16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5" name="Google Shape;2811;p16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6" name="Google Shape;2812;p16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7" name="Google Shape;2813;p16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8" name="Google Shape;2814;p16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79" name="Google Shape;2815;p16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0" name="Google Shape;2816;p16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1" name="Google Shape;2817;p16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2" name="Google Shape;2818;p16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3" name="Google Shape;2819;p16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4" name="Google Shape;2820;p16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5" name="Google Shape;2821;p16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6" name="Google Shape;2822;p16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7" name="Google Shape;2823;p16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8" name="Google Shape;2824;p16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89" name="Google Shape;2825;p16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0" name="Google Shape;2826;p16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1" name="Google Shape;2827;p16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2" name="Google Shape;2828;p16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3" name="Google Shape;2829;p16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4" name="Google Shape;2830;p16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5" name="Google Shape;2831;p16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6" name="Google Shape;2832;p16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7" name="Google Shape;2833;p16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8" name="Google Shape;2834;p16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99" name="Google Shape;2835;p16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0" name="Google Shape;2836;p16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1" name="Google Shape;2837;p16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2" name="Google Shape;2838;p16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3" name="Google Shape;2839;p16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4" name="Google Shape;2840;p16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5" name="Google Shape;2841;p16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6" name="Google Shape;2842;p16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7" name="Google Shape;2843;p16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8" name="Google Shape;2844;p16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09" name="Google Shape;2845;p16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14" name="Google Shape;2846;p16"/>
          <p:cNvGrpSpPr/>
          <p:nvPr/>
        </p:nvGrpSpPr>
        <p:grpSpPr>
          <a:xfrm>
            <a:off x="4764912" y="4468589"/>
            <a:ext cx="1703585" cy="1036868"/>
            <a:chOff x="0" y="0"/>
            <a:chExt cx="1703583" cy="1036866"/>
          </a:xfrm>
        </p:grpSpPr>
        <p:sp>
          <p:nvSpPr>
            <p:cNvPr id="2911" name="Google Shape;2847;p16"/>
            <p:cNvSpPr/>
            <p:nvPr/>
          </p:nvSpPr>
          <p:spPr>
            <a:xfrm rot="5400000">
              <a:off x="333358" y="-333359"/>
              <a:ext cx="1036868" cy="170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2848;p16"/>
            <p:cNvSpPr/>
            <p:nvPr/>
          </p:nvSpPr>
          <p:spPr>
            <a:xfrm rot="5400000">
              <a:off x="542473" y="65672"/>
              <a:ext cx="408846" cy="89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2849;p16"/>
            <p:cNvSpPr/>
            <p:nvPr/>
          </p:nvSpPr>
          <p:spPr>
            <a:xfrm rot="5400000">
              <a:off x="635584" y="223036"/>
              <a:ext cx="149004" cy="43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21" name="Google Shape;2850;p16"/>
          <p:cNvGrpSpPr/>
          <p:nvPr/>
        </p:nvGrpSpPr>
        <p:grpSpPr>
          <a:xfrm>
            <a:off x="8023351" y="2299142"/>
            <a:ext cx="1886184" cy="3102503"/>
            <a:chOff x="0" y="0"/>
            <a:chExt cx="1886182" cy="3102502"/>
          </a:xfrm>
        </p:grpSpPr>
        <p:sp>
          <p:nvSpPr>
            <p:cNvPr id="2915" name="Google Shape;2851;p16"/>
            <p:cNvSpPr/>
            <p:nvPr/>
          </p:nvSpPr>
          <p:spPr>
            <a:xfrm>
              <a:off x="0" y="0"/>
              <a:ext cx="1886183" cy="3102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2852;p16"/>
            <p:cNvSpPr/>
            <p:nvPr/>
          </p:nvSpPr>
          <p:spPr>
            <a:xfrm>
              <a:off x="397034" y="921025"/>
              <a:ext cx="1241581" cy="1988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2853;p16"/>
            <p:cNvSpPr/>
            <p:nvPr/>
          </p:nvSpPr>
          <p:spPr>
            <a:xfrm>
              <a:off x="622602" y="1385761"/>
              <a:ext cx="768928" cy="1255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2854;p16"/>
            <p:cNvSpPr/>
            <p:nvPr/>
          </p:nvSpPr>
          <p:spPr>
            <a:xfrm>
              <a:off x="768204" y="2036221"/>
              <a:ext cx="298475" cy="463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7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2855;p16"/>
            <p:cNvSpPr/>
            <p:nvPr/>
          </p:nvSpPr>
          <p:spPr>
            <a:xfrm>
              <a:off x="861873" y="2182787"/>
              <a:ext cx="109074" cy="169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2856;p16"/>
            <p:cNvSpPr/>
            <p:nvPr/>
          </p:nvSpPr>
          <p:spPr>
            <a:xfrm>
              <a:off x="474666" y="1015870"/>
              <a:ext cx="193071" cy="15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26" name="Google Shape;2857;p16"/>
          <p:cNvGrpSpPr/>
          <p:nvPr/>
        </p:nvGrpSpPr>
        <p:grpSpPr>
          <a:xfrm>
            <a:off x="6746802" y="-527103"/>
            <a:ext cx="2303270" cy="1852191"/>
            <a:chOff x="0" y="0"/>
            <a:chExt cx="2303269" cy="1852190"/>
          </a:xfrm>
        </p:grpSpPr>
        <p:sp>
          <p:nvSpPr>
            <p:cNvPr id="2922" name="Google Shape;2858;p16"/>
            <p:cNvSpPr/>
            <p:nvPr/>
          </p:nvSpPr>
          <p:spPr>
            <a:xfrm>
              <a:off x="0" y="0"/>
              <a:ext cx="2303270" cy="1852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559" fill="norm" stroke="1" extrusionOk="0">
                  <a:moveTo>
                    <a:pt x="4274" y="149"/>
                  </a:moveTo>
                  <a:cubicBezTo>
                    <a:pt x="2798" y="3004"/>
                    <a:pt x="-408" y="4445"/>
                    <a:pt x="43" y="8424"/>
                  </a:cubicBezTo>
                  <a:cubicBezTo>
                    <a:pt x="214" y="9935"/>
                    <a:pt x="768" y="11323"/>
                    <a:pt x="1472" y="12544"/>
                  </a:cubicBezTo>
                  <a:cubicBezTo>
                    <a:pt x="1971" y="13422"/>
                    <a:pt x="2955" y="15258"/>
                    <a:pt x="3898" y="15337"/>
                  </a:cubicBezTo>
                  <a:cubicBezTo>
                    <a:pt x="4657" y="15398"/>
                    <a:pt x="5142" y="14836"/>
                    <a:pt x="5785" y="14432"/>
                  </a:cubicBezTo>
                  <a:cubicBezTo>
                    <a:pt x="6755" y="13826"/>
                    <a:pt x="7993" y="13167"/>
                    <a:pt x="8963" y="14046"/>
                  </a:cubicBezTo>
                  <a:cubicBezTo>
                    <a:pt x="9613" y="14634"/>
                    <a:pt x="9893" y="16083"/>
                    <a:pt x="10098" y="16979"/>
                  </a:cubicBezTo>
                  <a:cubicBezTo>
                    <a:pt x="10433" y="18455"/>
                    <a:pt x="10952" y="21424"/>
                    <a:pt x="12456" y="21556"/>
                  </a:cubicBezTo>
                  <a:cubicBezTo>
                    <a:pt x="12996" y="21600"/>
                    <a:pt x="13495" y="21196"/>
                    <a:pt x="13892" y="20748"/>
                  </a:cubicBezTo>
                  <a:cubicBezTo>
                    <a:pt x="15368" y="19096"/>
                    <a:pt x="16489" y="16180"/>
                    <a:pt x="16216" y="13607"/>
                  </a:cubicBezTo>
                  <a:cubicBezTo>
                    <a:pt x="16093" y="12368"/>
                    <a:pt x="15375" y="11235"/>
                    <a:pt x="14910" y="10163"/>
                  </a:cubicBezTo>
                  <a:cubicBezTo>
                    <a:pt x="14562" y="9337"/>
                    <a:pt x="14268" y="8433"/>
                    <a:pt x="14288" y="7502"/>
                  </a:cubicBezTo>
                  <a:cubicBezTo>
                    <a:pt x="14370" y="3136"/>
                    <a:pt x="21192" y="4954"/>
                    <a:pt x="20850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2859;p16"/>
            <p:cNvSpPr/>
            <p:nvPr/>
          </p:nvSpPr>
          <p:spPr>
            <a:xfrm>
              <a:off x="396596" y="111296"/>
              <a:ext cx="1294750" cy="1325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2860;p16"/>
            <p:cNvSpPr/>
            <p:nvPr/>
          </p:nvSpPr>
          <p:spPr>
            <a:xfrm>
              <a:off x="597411" y="312256"/>
              <a:ext cx="684333" cy="463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2861;p16"/>
            <p:cNvSpPr/>
            <p:nvPr/>
          </p:nvSpPr>
          <p:spPr>
            <a:xfrm>
              <a:off x="779138" y="457748"/>
              <a:ext cx="228199" cy="18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33" name="Google Shape;2862;p16"/>
          <p:cNvGrpSpPr/>
          <p:nvPr/>
        </p:nvGrpSpPr>
        <p:grpSpPr>
          <a:xfrm>
            <a:off x="-562937" y="-1377802"/>
            <a:ext cx="2508213" cy="2445365"/>
            <a:chOff x="0" y="0"/>
            <a:chExt cx="2508212" cy="2445364"/>
          </a:xfrm>
        </p:grpSpPr>
        <p:sp>
          <p:nvSpPr>
            <p:cNvPr id="2927" name="Google Shape;2863;p16"/>
            <p:cNvSpPr/>
            <p:nvPr/>
          </p:nvSpPr>
          <p:spPr>
            <a:xfrm rot="3599956">
              <a:off x="390469" y="273189"/>
              <a:ext cx="1727274" cy="189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549" fill="norm" stroke="1" extrusionOk="0">
                  <a:moveTo>
                    <a:pt x="0" y="4381"/>
                  </a:moveTo>
                  <a:cubicBezTo>
                    <a:pt x="1898" y="4381"/>
                    <a:pt x="3632" y="7908"/>
                    <a:pt x="4540" y="8399"/>
                  </a:cubicBezTo>
                  <a:cubicBezTo>
                    <a:pt x="6710" y="9606"/>
                    <a:pt x="8943" y="5908"/>
                    <a:pt x="9906" y="4605"/>
                  </a:cubicBezTo>
                  <a:cubicBezTo>
                    <a:pt x="11631" y="2234"/>
                    <a:pt x="14545" y="-51"/>
                    <a:pt x="17741" y="1"/>
                  </a:cubicBezTo>
                  <a:cubicBezTo>
                    <a:pt x="18441" y="18"/>
                    <a:pt x="19185" y="165"/>
                    <a:pt x="19739" y="578"/>
                  </a:cubicBezTo>
                  <a:cubicBezTo>
                    <a:pt x="21600" y="1924"/>
                    <a:pt x="20102" y="5235"/>
                    <a:pt x="19439" y="6830"/>
                  </a:cubicBezTo>
                  <a:cubicBezTo>
                    <a:pt x="18504" y="9124"/>
                    <a:pt x="17196" y="11331"/>
                    <a:pt x="15372" y="13090"/>
                  </a:cubicBezTo>
                  <a:cubicBezTo>
                    <a:pt x="14446" y="13970"/>
                    <a:pt x="13401" y="14737"/>
                    <a:pt x="12257" y="15332"/>
                  </a:cubicBezTo>
                  <a:cubicBezTo>
                    <a:pt x="11168" y="15901"/>
                    <a:pt x="9679" y="16108"/>
                    <a:pt x="8916" y="17108"/>
                  </a:cubicBezTo>
                  <a:cubicBezTo>
                    <a:pt x="7663" y="18781"/>
                    <a:pt x="8871" y="20928"/>
                    <a:pt x="10750" y="21549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2864;p16"/>
            <p:cNvSpPr/>
            <p:nvPr/>
          </p:nvSpPr>
          <p:spPr>
            <a:xfrm rot="3599956">
              <a:off x="614901" y="554256"/>
              <a:ext cx="1243045" cy="1234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2865;p16"/>
            <p:cNvSpPr/>
            <p:nvPr/>
          </p:nvSpPr>
          <p:spPr>
            <a:xfrm rot="3599956">
              <a:off x="1002794" y="875545"/>
              <a:ext cx="713598" cy="72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2866;p16"/>
            <p:cNvSpPr/>
            <p:nvPr/>
          </p:nvSpPr>
          <p:spPr>
            <a:xfrm rot="3599956">
              <a:off x="516652" y="161469"/>
              <a:ext cx="236966" cy="1132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1383" fill="norm" stroke="1" extrusionOk="0">
                  <a:moveTo>
                    <a:pt x="0" y="84"/>
                  </a:moveTo>
                  <a:cubicBezTo>
                    <a:pt x="3969" y="70"/>
                    <a:pt x="9891" y="-217"/>
                    <a:pt x="13256" y="357"/>
                  </a:cubicBezTo>
                  <a:cubicBezTo>
                    <a:pt x="20119" y="1505"/>
                    <a:pt x="15678" y="3916"/>
                    <a:pt x="13256" y="5280"/>
                  </a:cubicBezTo>
                  <a:cubicBezTo>
                    <a:pt x="9486" y="7389"/>
                    <a:pt x="4574" y="8911"/>
                    <a:pt x="7334" y="11308"/>
                  </a:cubicBezTo>
                  <a:cubicBezTo>
                    <a:pt x="9486" y="13188"/>
                    <a:pt x="16889" y="14350"/>
                    <a:pt x="19918" y="16130"/>
                  </a:cubicBezTo>
                  <a:cubicBezTo>
                    <a:pt x="21600" y="17135"/>
                    <a:pt x="21531" y="18513"/>
                    <a:pt x="17965" y="19388"/>
                  </a:cubicBezTo>
                  <a:cubicBezTo>
                    <a:pt x="13323" y="20522"/>
                    <a:pt x="5045" y="20292"/>
                    <a:pt x="0" y="21383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2867;p16"/>
            <p:cNvSpPr/>
            <p:nvPr/>
          </p:nvSpPr>
          <p:spPr>
            <a:xfrm rot="3599956">
              <a:off x="265750" y="1114153"/>
              <a:ext cx="311703" cy="205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2868;p16"/>
            <p:cNvSpPr/>
            <p:nvPr/>
          </p:nvSpPr>
          <p:spPr>
            <a:xfrm rot="3599956">
              <a:off x="346060" y="1167116"/>
              <a:ext cx="150680" cy="10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37" name="Google Shape;2869;p16"/>
          <p:cNvGrpSpPr/>
          <p:nvPr/>
        </p:nvGrpSpPr>
        <p:grpSpPr>
          <a:xfrm>
            <a:off x="-37294" y="1029083"/>
            <a:ext cx="947405" cy="3488569"/>
            <a:chOff x="0" y="0"/>
            <a:chExt cx="947403" cy="3488567"/>
          </a:xfrm>
        </p:grpSpPr>
        <p:sp>
          <p:nvSpPr>
            <p:cNvPr id="2934" name="Google Shape;2870;p16"/>
            <p:cNvSpPr/>
            <p:nvPr/>
          </p:nvSpPr>
          <p:spPr>
            <a:xfrm>
              <a:off x="0" y="0"/>
              <a:ext cx="947404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2871;p16"/>
            <p:cNvSpPr/>
            <p:nvPr/>
          </p:nvSpPr>
          <p:spPr>
            <a:xfrm>
              <a:off x="104460" y="2397683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2872;p16"/>
            <p:cNvSpPr/>
            <p:nvPr/>
          </p:nvSpPr>
          <p:spPr>
            <a:xfrm>
              <a:off x="263666" y="2569394"/>
              <a:ext cx="315779" cy="34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42" name="Google Shape;2873;p16"/>
          <p:cNvGrpSpPr/>
          <p:nvPr/>
        </p:nvGrpSpPr>
        <p:grpSpPr>
          <a:xfrm>
            <a:off x="791760" y="4176785"/>
            <a:ext cx="2804728" cy="2027664"/>
            <a:chOff x="0" y="0"/>
            <a:chExt cx="2804726" cy="2027662"/>
          </a:xfrm>
        </p:grpSpPr>
        <p:sp>
          <p:nvSpPr>
            <p:cNvPr id="2938" name="Google Shape;2874;p16"/>
            <p:cNvSpPr/>
            <p:nvPr/>
          </p:nvSpPr>
          <p:spPr>
            <a:xfrm rot="4012694">
              <a:off x="850445" y="-275359"/>
              <a:ext cx="1103837" cy="257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2875;p16"/>
            <p:cNvSpPr/>
            <p:nvPr/>
          </p:nvSpPr>
          <p:spPr>
            <a:xfrm rot="4012694">
              <a:off x="1402195" y="225467"/>
              <a:ext cx="510999" cy="1241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2876;p16"/>
            <p:cNvSpPr/>
            <p:nvPr/>
          </p:nvSpPr>
          <p:spPr>
            <a:xfrm rot="4012694">
              <a:off x="1702224" y="618444"/>
              <a:ext cx="231588" cy="27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2877;p16"/>
            <p:cNvSpPr/>
            <p:nvPr/>
          </p:nvSpPr>
          <p:spPr>
            <a:xfrm rot="4012694">
              <a:off x="1268422" y="982775"/>
              <a:ext cx="174473" cy="14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48" name="Google Shape;2878;p16"/>
          <p:cNvGrpSpPr/>
          <p:nvPr/>
        </p:nvGrpSpPr>
        <p:grpSpPr>
          <a:xfrm>
            <a:off x="3152723" y="-917665"/>
            <a:ext cx="1833758" cy="1709421"/>
            <a:chOff x="0" y="0"/>
            <a:chExt cx="1833756" cy="1709420"/>
          </a:xfrm>
        </p:grpSpPr>
        <p:sp>
          <p:nvSpPr>
            <p:cNvPr id="2943" name="Google Shape;2879;p16"/>
            <p:cNvSpPr/>
            <p:nvPr/>
          </p:nvSpPr>
          <p:spPr>
            <a:xfrm rot="4170057">
              <a:off x="281546" y="113377"/>
              <a:ext cx="1270665" cy="1482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2880;p16"/>
            <p:cNvSpPr/>
            <p:nvPr/>
          </p:nvSpPr>
          <p:spPr>
            <a:xfrm rot="4170057">
              <a:off x="207324" y="616273"/>
              <a:ext cx="445843" cy="36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2881;p16"/>
            <p:cNvSpPr/>
            <p:nvPr/>
          </p:nvSpPr>
          <p:spPr>
            <a:xfrm rot="4170057">
              <a:off x="366601" y="745757"/>
              <a:ext cx="128724" cy="10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2882;p16"/>
            <p:cNvSpPr/>
            <p:nvPr/>
          </p:nvSpPr>
          <p:spPr>
            <a:xfrm rot="4170057">
              <a:off x="1085083" y="715501"/>
              <a:ext cx="373555" cy="732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2883;p16"/>
            <p:cNvSpPr/>
            <p:nvPr/>
          </p:nvSpPr>
          <p:spPr>
            <a:xfrm rot="4170057">
              <a:off x="1173705" y="890911"/>
              <a:ext cx="195278" cy="38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38100">
              <a:lnSpc>
                <a:spcPct val="128571"/>
              </a:lnSpc>
            </a:lvl1pPr>
          </a:lstStyle>
          <a:p>
            <a:pPr/>
            <a:r>
              <a:t>Title Text</a:t>
            </a:r>
          </a:p>
        </p:txBody>
      </p:sp>
      <p:sp>
        <p:nvSpPr>
          <p:cNvPr id="2950" name="Body Level One…"/>
          <p:cNvSpPr txBox="1"/>
          <p:nvPr>
            <p:ph type="body" sz="quarter" idx="1"/>
          </p:nvPr>
        </p:nvSpPr>
        <p:spPr>
          <a:xfrm>
            <a:off x="988875" y="1957224"/>
            <a:ext cx="2280600" cy="572701"/>
          </a:xfrm>
          <a:prstGeom prst="rect">
            <a:avLst/>
          </a:prstGeom>
        </p:spPr>
        <p:txBody>
          <a:bodyPr/>
          <a:lstStyle>
            <a:lvl1pPr marL="342900" indent="-228600" algn="r">
              <a:buClrTx/>
              <a:buSzTx/>
              <a:buNone/>
              <a:defRPr sz="1400"/>
            </a:lvl1pPr>
            <a:lvl2pPr marL="342900" indent="254000" algn="r">
              <a:buClrTx/>
              <a:buSzTx/>
              <a:buNone/>
              <a:defRPr sz="1400"/>
            </a:lvl2pPr>
            <a:lvl3pPr marL="342900" indent="711200" algn="r">
              <a:buClrTx/>
              <a:buSzTx/>
              <a:buNone/>
              <a:defRPr sz="1400"/>
            </a:lvl3pPr>
            <a:lvl4pPr marL="342900" indent="1168400" algn="r">
              <a:buClrTx/>
              <a:buSzTx/>
              <a:buNone/>
              <a:defRPr sz="1400"/>
            </a:lvl4pPr>
            <a:lvl5pPr marL="342900" indent="1625600" algn="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4" name="Google Shape;2894;p17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958" name="Google Shape;2895;p17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59" name="Google Shape;2896;p17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0" name="Google Shape;2897;p17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1" name="Google Shape;2898;p17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2" name="Google Shape;2899;p17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3" name="Google Shape;2900;p17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4" name="Google Shape;2901;p17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5" name="Google Shape;2902;p17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6" name="Google Shape;2903;p17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7" name="Google Shape;2904;p17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8" name="Google Shape;2905;p17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69" name="Google Shape;2906;p17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0" name="Google Shape;2907;p17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1" name="Google Shape;2908;p17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2" name="Google Shape;2909;p17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3" name="Google Shape;2910;p17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4" name="Google Shape;2911;p17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5" name="Google Shape;2912;p17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6" name="Google Shape;2913;p17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7" name="Google Shape;2914;p17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8" name="Google Shape;2915;p17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979" name="Google Shape;2916;p17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43" name="Google Shape;2917;p17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980" name="Google Shape;2918;p17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1" name="Google Shape;2919;p17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2" name="Google Shape;2920;p17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3" name="Google Shape;2921;p17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4" name="Google Shape;2922;p17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5" name="Google Shape;2923;p17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6" name="Google Shape;2924;p17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7" name="Google Shape;2925;p17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8" name="Google Shape;2926;p17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89" name="Google Shape;2927;p17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0" name="Google Shape;2928;p17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1" name="Google Shape;2929;p17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2" name="Google Shape;2930;p17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3" name="Google Shape;2931;p17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4" name="Google Shape;2932;p17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5" name="Google Shape;2933;p17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6" name="Google Shape;2934;p17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7" name="Google Shape;2935;p17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8" name="Google Shape;2936;p17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99" name="Google Shape;2937;p17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0" name="Google Shape;2938;p17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1" name="Google Shape;2939;p17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2" name="Google Shape;2940;p17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3" name="Google Shape;2941;p17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4" name="Google Shape;2942;p17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5" name="Google Shape;2943;p17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6" name="Google Shape;2944;p17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7" name="Google Shape;2945;p17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8" name="Google Shape;2946;p17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9" name="Google Shape;2947;p17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0" name="Google Shape;2948;p17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1" name="Google Shape;2949;p17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2950;p17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3" name="Google Shape;2951;p17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2952;p17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2953;p17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2954;p17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2955;p17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8" name="Google Shape;2956;p17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9" name="Google Shape;2957;p17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0" name="Google Shape;2958;p17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1" name="Google Shape;2959;p17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2" name="Google Shape;2960;p17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3" name="Google Shape;2961;p17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4" name="Google Shape;2962;p17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5" name="Google Shape;2963;p17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6" name="Google Shape;2964;p17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7" name="Google Shape;2965;p17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8" name="Google Shape;2966;p17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29" name="Google Shape;2967;p17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0" name="Google Shape;2968;p17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1" name="Google Shape;2969;p17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2" name="Google Shape;2970;p17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3" name="Google Shape;2971;p17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2972;p17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5" name="Google Shape;2973;p17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6" name="Google Shape;2974;p17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2975;p17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2976;p17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2977;p17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40" name="Google Shape;2978;p17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2979;p17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2980;p17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044" name="Google Shape;2981;p17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5" name="Google Shape;2982;p17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6" name="Google Shape;2983;p17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7" name="Google Shape;2984;p17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8" name="Google Shape;2985;p17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49" name="Google Shape;2986;p17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0" name="Google Shape;2987;p17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1" name="Google Shape;2988;p17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2" name="Google Shape;2989;p17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3" name="Google Shape;2990;p17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4" name="Google Shape;2991;p17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5" name="Google Shape;2992;p17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6" name="Google Shape;2993;p17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7" name="Google Shape;2994;p17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8" name="Google Shape;2995;p17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59" name="Google Shape;2996;p17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0" name="Google Shape;2997;p17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1" name="Google Shape;2998;p17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2" name="Google Shape;2999;p17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3" name="Google Shape;3000;p17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4" name="Google Shape;3001;p17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5" name="Google Shape;3002;p17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6" name="Google Shape;3003;p17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7" name="Google Shape;3004;p17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8" name="Google Shape;3005;p17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69" name="Google Shape;3006;p17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0" name="Google Shape;3007;p17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1" name="Google Shape;3008;p17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2" name="Google Shape;3009;p17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3" name="Google Shape;3010;p17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4" name="Google Shape;3011;p17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5" name="Google Shape;3012;p17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6" name="Google Shape;3013;p17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7" name="Google Shape;3014;p17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8" name="Google Shape;3015;p17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79" name="Google Shape;3016;p17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0" name="Google Shape;3017;p17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1" name="Google Shape;3018;p17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2" name="Google Shape;3019;p17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3" name="Google Shape;3020;p17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4" name="Google Shape;3021;p17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5" name="Google Shape;3022;p17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6" name="Google Shape;3023;p17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7" name="Google Shape;3024;p17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8" name="Google Shape;3025;p17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89" name="Google Shape;3026;p17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0" name="Google Shape;3027;p17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1" name="Google Shape;3028;p17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2" name="Google Shape;3029;p17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3" name="Google Shape;3030;p17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4" name="Google Shape;3031;p17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5" name="Google Shape;3032;p17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6" name="Google Shape;3033;p17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7" name="Google Shape;3034;p17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8" name="Google Shape;3035;p17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099" name="Google Shape;3036;p17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0" name="Google Shape;3037;p17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1" name="Google Shape;3038;p17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2" name="Google Shape;3039;p17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3" name="Google Shape;3040;p17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4" name="Google Shape;3041;p17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5" name="Google Shape;3042;p17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6" name="Google Shape;3043;p17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7" name="Google Shape;3044;p17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8" name="Google Shape;3045;p17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09" name="Google Shape;3046;p17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0" name="Google Shape;3047;p17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1" name="Google Shape;3048;p17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2" name="Google Shape;3049;p17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3" name="Google Shape;3050;p17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4" name="Google Shape;3051;p17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5" name="Google Shape;3052;p17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6" name="Google Shape;3053;p17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7" name="Google Shape;3054;p17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8" name="Google Shape;3055;p17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19" name="Google Shape;3056;p17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0" name="Google Shape;3057;p17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1" name="Google Shape;3058;p17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2" name="Google Shape;3059;p17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3" name="Google Shape;3060;p17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4" name="Google Shape;3061;p17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5" name="Google Shape;3062;p17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6" name="Google Shape;3063;p17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7" name="Google Shape;3064;p17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8" name="Google Shape;3065;p17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29" name="Google Shape;3066;p17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30" name="Google Shape;3067;p17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31" name="Google Shape;3068;p17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32" name="Google Shape;3069;p17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33" name="Google Shape;3070;p17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38" name="Google Shape;3071;p17"/>
          <p:cNvGrpSpPr/>
          <p:nvPr/>
        </p:nvGrpSpPr>
        <p:grpSpPr>
          <a:xfrm>
            <a:off x="2552732" y="4403813"/>
            <a:ext cx="1708333" cy="1315651"/>
            <a:chOff x="0" y="0"/>
            <a:chExt cx="1708331" cy="1315649"/>
          </a:xfrm>
        </p:grpSpPr>
        <p:sp>
          <p:nvSpPr>
            <p:cNvPr id="3135" name="Google Shape;3072;p17"/>
            <p:cNvSpPr/>
            <p:nvPr/>
          </p:nvSpPr>
          <p:spPr>
            <a:xfrm flipH="1">
              <a:off x="0" y="0"/>
              <a:ext cx="1708332" cy="131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3073;p17"/>
            <p:cNvSpPr/>
            <p:nvPr/>
          </p:nvSpPr>
          <p:spPr>
            <a:xfrm flipH="1">
              <a:off x="422596" y="326109"/>
              <a:ext cx="861854" cy="66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7" name="Google Shape;3074;p17"/>
            <p:cNvSpPr/>
            <p:nvPr/>
          </p:nvSpPr>
          <p:spPr>
            <a:xfrm flipH="1">
              <a:off x="676570" y="521107"/>
              <a:ext cx="353870" cy="27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45" name="Google Shape;3075;p17"/>
          <p:cNvGrpSpPr/>
          <p:nvPr/>
        </p:nvGrpSpPr>
        <p:grpSpPr>
          <a:xfrm>
            <a:off x="8004708" y="2571745"/>
            <a:ext cx="1566237" cy="2576238"/>
            <a:chOff x="0" y="0"/>
            <a:chExt cx="1566235" cy="2576236"/>
          </a:xfrm>
        </p:grpSpPr>
        <p:sp>
          <p:nvSpPr>
            <p:cNvPr id="3139" name="Google Shape;3076;p17"/>
            <p:cNvSpPr/>
            <p:nvPr/>
          </p:nvSpPr>
          <p:spPr>
            <a:xfrm>
              <a:off x="0" y="0"/>
              <a:ext cx="1566236" cy="257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0" name="Google Shape;3077;p17"/>
            <p:cNvSpPr/>
            <p:nvPr/>
          </p:nvSpPr>
          <p:spPr>
            <a:xfrm>
              <a:off x="329694" y="764805"/>
              <a:ext cx="1030976" cy="165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1" name="Google Shape;3078;p17"/>
            <p:cNvSpPr/>
            <p:nvPr/>
          </p:nvSpPr>
          <p:spPr>
            <a:xfrm>
              <a:off x="517003" y="1150715"/>
              <a:ext cx="638498" cy="104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2" name="Google Shape;3079;p17"/>
            <p:cNvSpPr/>
            <p:nvPr/>
          </p:nvSpPr>
          <p:spPr>
            <a:xfrm>
              <a:off x="637911" y="1690847"/>
              <a:ext cx="247845" cy="38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7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3" name="Google Shape;3080;p17"/>
            <p:cNvSpPr/>
            <p:nvPr/>
          </p:nvSpPr>
          <p:spPr>
            <a:xfrm>
              <a:off x="715693" y="1812553"/>
              <a:ext cx="90573" cy="14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4" name="Google Shape;3081;p17"/>
            <p:cNvSpPr/>
            <p:nvPr/>
          </p:nvSpPr>
          <p:spPr>
            <a:xfrm>
              <a:off x="394159" y="843562"/>
              <a:ext cx="160321" cy="127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50" name="Google Shape;3082;p17"/>
          <p:cNvGrpSpPr/>
          <p:nvPr/>
        </p:nvGrpSpPr>
        <p:grpSpPr>
          <a:xfrm>
            <a:off x="-710990" y="2794531"/>
            <a:ext cx="1846618" cy="2402491"/>
            <a:chOff x="0" y="0"/>
            <a:chExt cx="1846616" cy="2402490"/>
          </a:xfrm>
        </p:grpSpPr>
        <p:sp>
          <p:nvSpPr>
            <p:cNvPr id="3146" name="Google Shape;3083;p17"/>
            <p:cNvSpPr/>
            <p:nvPr/>
          </p:nvSpPr>
          <p:spPr>
            <a:xfrm flipH="1">
              <a:off x="0" y="0"/>
              <a:ext cx="1846617" cy="240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7" name="Google Shape;3084;p17"/>
            <p:cNvSpPr/>
            <p:nvPr/>
          </p:nvSpPr>
          <p:spPr>
            <a:xfrm flipH="1">
              <a:off x="266147" y="278049"/>
              <a:ext cx="1362282" cy="2124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8" name="Google Shape;3085;p17"/>
            <p:cNvSpPr/>
            <p:nvPr/>
          </p:nvSpPr>
          <p:spPr>
            <a:xfrm flipH="1">
              <a:off x="792497" y="1088604"/>
              <a:ext cx="141233" cy="222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9" name="Google Shape;3086;p17"/>
            <p:cNvSpPr/>
            <p:nvPr/>
          </p:nvSpPr>
          <p:spPr>
            <a:xfrm flipH="1">
              <a:off x="1399808" y="421263"/>
              <a:ext cx="156146" cy="309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54" name="Google Shape;3087;p17"/>
          <p:cNvGrpSpPr/>
          <p:nvPr/>
        </p:nvGrpSpPr>
        <p:grpSpPr>
          <a:xfrm>
            <a:off x="5401124" y="-43370"/>
            <a:ext cx="3896848" cy="1058353"/>
            <a:chOff x="0" y="0"/>
            <a:chExt cx="3896846" cy="1058351"/>
          </a:xfrm>
        </p:grpSpPr>
        <p:sp>
          <p:nvSpPr>
            <p:cNvPr id="3151" name="Google Shape;3088;p17"/>
            <p:cNvSpPr/>
            <p:nvPr/>
          </p:nvSpPr>
          <p:spPr>
            <a:xfrm rot="5400000">
              <a:off x="1419247" y="-1419248"/>
              <a:ext cx="1058353" cy="389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2" name="Google Shape;3089;p17"/>
            <p:cNvSpPr/>
            <p:nvPr/>
          </p:nvSpPr>
          <p:spPr>
            <a:xfrm rot="5400000">
              <a:off x="481185" y="87828"/>
              <a:ext cx="708550" cy="76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3" name="Google Shape;3090;p17"/>
            <p:cNvSpPr/>
            <p:nvPr/>
          </p:nvSpPr>
          <p:spPr>
            <a:xfrm rot="5400000">
              <a:off x="659402" y="279901"/>
              <a:ext cx="352759" cy="38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57" name="Google Shape;3091;p17"/>
          <p:cNvGrpSpPr/>
          <p:nvPr/>
        </p:nvGrpSpPr>
        <p:grpSpPr>
          <a:xfrm>
            <a:off x="7256087" y="670075"/>
            <a:ext cx="1161733" cy="669764"/>
            <a:chOff x="0" y="0"/>
            <a:chExt cx="1161731" cy="669763"/>
          </a:xfrm>
        </p:grpSpPr>
        <p:sp>
          <p:nvSpPr>
            <p:cNvPr id="3155" name="Google Shape;3092;p17"/>
            <p:cNvSpPr/>
            <p:nvPr/>
          </p:nvSpPr>
          <p:spPr>
            <a:xfrm>
              <a:off x="0" y="0"/>
              <a:ext cx="1161732" cy="66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3093;p17"/>
            <p:cNvSpPr/>
            <p:nvPr/>
          </p:nvSpPr>
          <p:spPr>
            <a:xfrm>
              <a:off x="374832" y="226419"/>
              <a:ext cx="428180" cy="258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59" name="Body Level One…"/>
          <p:cNvSpPr txBox="1"/>
          <p:nvPr>
            <p:ph type="body" sz="quarter" idx="1"/>
          </p:nvPr>
        </p:nvSpPr>
        <p:spPr>
          <a:xfrm>
            <a:off x="1072675" y="3634399"/>
            <a:ext cx="1942501" cy="496801"/>
          </a:xfrm>
          <a:prstGeom prst="rect">
            <a:avLst/>
          </a:prstGeom>
        </p:spPr>
        <p:txBody>
          <a:bodyPr/>
          <a:lstStyle>
            <a:lvl1pPr marL="342900" indent="-228600" algn="ctr">
              <a:buClrTx/>
              <a:buSzTx/>
              <a:buNone/>
              <a:defRPr sz="1400"/>
            </a:lvl1pPr>
            <a:lvl2pPr marL="342900" indent="254000" algn="ctr">
              <a:buClrTx/>
              <a:buSzTx/>
              <a:buNone/>
              <a:defRPr sz="1400"/>
            </a:lvl2pPr>
            <a:lvl3pPr marL="342900" indent="711200" algn="ctr">
              <a:buClrTx/>
              <a:buSzTx/>
              <a:buNone/>
              <a:defRPr sz="1400"/>
            </a:lvl3pPr>
            <a:lvl4pPr marL="342900" indent="1168400" algn="ctr">
              <a:buClrTx/>
              <a:buSzTx/>
              <a:buNone/>
              <a:defRPr sz="1400"/>
            </a:lvl4pPr>
            <a:lvl5pPr marL="342900" indent="1625600" algn="ct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3" name="Google Shape;3108;p18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3167" name="Google Shape;3109;p18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68" name="Google Shape;3110;p18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69" name="Google Shape;3111;p18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0" name="Google Shape;3112;p18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1" name="Google Shape;3113;p18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2" name="Google Shape;3114;p18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3" name="Google Shape;3115;p18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4" name="Google Shape;3116;p18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5" name="Google Shape;3117;p18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6" name="Google Shape;3118;p18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7" name="Google Shape;3119;p18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8" name="Google Shape;3120;p18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79" name="Google Shape;3121;p18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0" name="Google Shape;3122;p18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1" name="Google Shape;3123;p18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2" name="Google Shape;3124;p18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3" name="Google Shape;3125;p18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4" name="Google Shape;3126;p18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5" name="Google Shape;3127;p18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6" name="Google Shape;3128;p18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7" name="Google Shape;3129;p18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188" name="Google Shape;3130;p18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52" name="Google Shape;3131;p18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3189" name="Google Shape;3132;p18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0" name="Google Shape;3133;p18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1" name="Google Shape;3134;p18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2" name="Google Shape;3135;p18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3" name="Google Shape;3136;p18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4" name="Google Shape;3137;p18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5" name="Google Shape;3138;p18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3139;p18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7" name="Google Shape;3140;p18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8" name="Google Shape;3141;p18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99" name="Google Shape;3142;p18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0" name="Google Shape;3143;p18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1" name="Google Shape;3144;p18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2" name="Google Shape;3145;p18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3" name="Google Shape;3146;p18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4" name="Google Shape;3147;p18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5" name="Google Shape;3148;p18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6" name="Google Shape;3149;p18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7" name="Google Shape;3150;p18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8" name="Google Shape;3151;p18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09" name="Google Shape;3152;p18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0" name="Google Shape;3153;p18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1" name="Google Shape;3154;p18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2" name="Google Shape;3155;p18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3" name="Google Shape;3156;p18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4" name="Google Shape;3157;p18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5" name="Google Shape;3158;p18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6" name="Google Shape;3159;p18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7" name="Google Shape;3160;p18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8" name="Google Shape;3161;p18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19" name="Google Shape;3162;p18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0" name="Google Shape;3163;p18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1" name="Google Shape;3164;p18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2" name="Google Shape;3165;p18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3" name="Google Shape;3166;p18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4" name="Google Shape;3167;p18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5" name="Google Shape;3168;p18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6" name="Google Shape;3169;p18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7" name="Google Shape;3170;p18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8" name="Google Shape;3171;p18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9" name="Google Shape;3172;p18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0" name="Google Shape;3173;p18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1" name="Google Shape;3174;p18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2" name="Google Shape;3175;p18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3" name="Google Shape;3176;p18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4" name="Google Shape;3177;p18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5" name="Google Shape;3178;p18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6" name="Google Shape;3179;p18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7" name="Google Shape;3180;p18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8" name="Google Shape;3181;p18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39" name="Google Shape;3182;p18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0" name="Google Shape;3183;p18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1" name="Google Shape;3184;p18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2" name="Google Shape;3185;p18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3" name="Google Shape;3186;p18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4" name="Google Shape;3187;p18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5" name="Google Shape;3188;p18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6" name="Google Shape;3189;p18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7" name="Google Shape;3190;p18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8" name="Google Shape;3191;p18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49" name="Google Shape;3192;p18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50" name="Google Shape;3193;p18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51" name="Google Shape;3194;p18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253" name="Google Shape;3195;p18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4" name="Google Shape;3196;p18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5" name="Google Shape;3197;p18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6" name="Google Shape;3198;p18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7" name="Google Shape;3199;p18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8" name="Google Shape;3200;p18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59" name="Google Shape;3201;p18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0" name="Google Shape;3202;p18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1" name="Google Shape;3203;p18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2" name="Google Shape;3204;p18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3" name="Google Shape;3205;p18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4" name="Google Shape;3206;p18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5" name="Google Shape;3207;p18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6" name="Google Shape;3208;p18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7" name="Google Shape;3209;p18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8" name="Google Shape;3210;p18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69" name="Google Shape;3211;p18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0" name="Google Shape;3212;p18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1" name="Google Shape;3213;p18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2" name="Google Shape;3214;p18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3" name="Google Shape;3215;p18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4" name="Google Shape;3216;p18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5" name="Google Shape;3217;p18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6" name="Google Shape;3218;p18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7" name="Google Shape;3219;p18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8" name="Google Shape;3220;p18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79" name="Google Shape;3221;p18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0" name="Google Shape;3222;p18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1" name="Google Shape;3223;p18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2" name="Google Shape;3224;p18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3" name="Google Shape;3225;p18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4" name="Google Shape;3226;p18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5" name="Google Shape;3227;p18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6" name="Google Shape;3228;p18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7" name="Google Shape;3229;p18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8" name="Google Shape;3230;p18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89" name="Google Shape;3231;p18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0" name="Google Shape;3232;p18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1" name="Google Shape;3233;p18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2" name="Google Shape;3234;p18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3" name="Google Shape;3235;p18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4" name="Google Shape;3236;p18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5" name="Google Shape;3237;p18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6" name="Google Shape;3238;p18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7" name="Google Shape;3239;p18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8" name="Google Shape;3240;p18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299" name="Google Shape;3241;p18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0" name="Google Shape;3242;p18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1" name="Google Shape;3243;p18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2" name="Google Shape;3244;p18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3" name="Google Shape;3245;p18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4" name="Google Shape;3246;p18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5" name="Google Shape;3247;p18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6" name="Google Shape;3248;p18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7" name="Google Shape;3249;p18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8" name="Google Shape;3250;p18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09" name="Google Shape;3251;p18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0" name="Google Shape;3252;p18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1" name="Google Shape;3253;p18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2" name="Google Shape;3254;p18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3" name="Google Shape;3255;p18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4" name="Google Shape;3256;p18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5" name="Google Shape;3257;p18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6" name="Google Shape;3258;p18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7" name="Google Shape;3259;p18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8" name="Google Shape;3260;p18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19" name="Google Shape;3261;p18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0" name="Google Shape;3262;p18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1" name="Google Shape;3263;p18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2" name="Google Shape;3264;p18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3" name="Google Shape;3265;p18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4" name="Google Shape;3266;p18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5" name="Google Shape;3267;p18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6" name="Google Shape;3268;p18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7" name="Google Shape;3269;p18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8" name="Google Shape;3270;p18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29" name="Google Shape;3271;p18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0" name="Google Shape;3272;p18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1" name="Google Shape;3273;p18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2" name="Google Shape;3274;p18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3" name="Google Shape;3275;p18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4" name="Google Shape;3276;p18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5" name="Google Shape;3277;p18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6" name="Google Shape;3278;p18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7" name="Google Shape;3279;p18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8" name="Google Shape;3280;p18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39" name="Google Shape;3281;p18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0" name="Google Shape;3282;p18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1" name="Google Shape;3283;p18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42" name="Google Shape;3284;p18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344" name="Title Text"/>
          <p:cNvSpPr txBox="1"/>
          <p:nvPr>
            <p:ph type="title"/>
          </p:nvPr>
        </p:nvSpPr>
        <p:spPr>
          <a:xfrm>
            <a:off x="2932038" y="1573455"/>
            <a:ext cx="3279901" cy="1164902"/>
          </a:xfrm>
          <a:prstGeom prst="rect">
            <a:avLst/>
          </a:prstGeom>
        </p:spPr>
        <p:txBody>
          <a:bodyPr/>
          <a:lstStyle>
            <a:lvl1pPr algn="ctr">
              <a:defRPr sz="10500"/>
            </a:lvl1pPr>
          </a:lstStyle>
          <a:p>
            <a:pPr/>
            <a:r>
              <a:t>Title Text</a:t>
            </a:r>
          </a:p>
        </p:txBody>
      </p:sp>
      <p:sp>
        <p:nvSpPr>
          <p:cNvPr id="3345" name="Body Level One…"/>
          <p:cNvSpPr txBox="1"/>
          <p:nvPr>
            <p:ph type="body" sz="quarter" idx="1"/>
          </p:nvPr>
        </p:nvSpPr>
        <p:spPr>
          <a:xfrm>
            <a:off x="2008200" y="2892949"/>
            <a:ext cx="5127600" cy="677101"/>
          </a:xfrm>
          <a:prstGeom prst="rect">
            <a:avLst/>
          </a:prstGeom>
          <a:solidFill>
            <a:srgbClr val="FEDF01"/>
          </a:solidFill>
        </p:spPr>
        <p:txBody>
          <a:bodyPr/>
          <a:lstStyle>
            <a:lvl1pPr marL="342900" indent="-228600" algn="ctr">
              <a:buClrTx/>
              <a:buSzTx/>
              <a:buNone/>
              <a:defRPr sz="1800"/>
            </a:lvl1pPr>
            <a:lvl2pPr marL="342900" indent="254000" algn="ctr">
              <a:buClrTx/>
              <a:buSzTx/>
              <a:buNone/>
              <a:defRPr sz="1800"/>
            </a:lvl2pPr>
            <a:lvl3pPr marL="342900" indent="711200" algn="ctr">
              <a:buClrTx/>
              <a:buSzTx/>
              <a:buNone/>
              <a:defRPr sz="1800"/>
            </a:lvl3pPr>
            <a:lvl4pPr marL="342900" indent="1168400" algn="ctr">
              <a:buClrTx/>
              <a:buSzTx/>
              <a:buNone/>
              <a:defRPr sz="1800"/>
            </a:lvl4pPr>
            <a:lvl5pPr marL="342900" indent="1625600" algn="ctr">
              <a:buClrTx/>
              <a:buSz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351" name="Google Shape;3287;p18"/>
          <p:cNvGrpSpPr/>
          <p:nvPr/>
        </p:nvGrpSpPr>
        <p:grpSpPr>
          <a:xfrm>
            <a:off x="7502026" y="1073537"/>
            <a:ext cx="1217678" cy="1658810"/>
            <a:chOff x="0" y="0"/>
            <a:chExt cx="1217676" cy="1658809"/>
          </a:xfrm>
        </p:grpSpPr>
        <p:sp>
          <p:nvSpPr>
            <p:cNvPr id="3346" name="Google Shape;3288;p18"/>
            <p:cNvSpPr/>
            <p:nvPr/>
          </p:nvSpPr>
          <p:spPr>
            <a:xfrm>
              <a:off x="0" y="0"/>
              <a:ext cx="1217677" cy="165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7" name="Google Shape;3289;p18"/>
            <p:cNvSpPr/>
            <p:nvPr/>
          </p:nvSpPr>
          <p:spPr>
            <a:xfrm>
              <a:off x="193192" y="614787"/>
              <a:ext cx="311132" cy="26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8" name="Google Shape;3290;p18"/>
            <p:cNvSpPr/>
            <p:nvPr/>
          </p:nvSpPr>
          <p:spPr>
            <a:xfrm>
              <a:off x="269239" y="679639"/>
              <a:ext cx="158656" cy="13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9" name="Google Shape;3291;p18"/>
            <p:cNvSpPr/>
            <p:nvPr/>
          </p:nvSpPr>
          <p:spPr>
            <a:xfrm>
              <a:off x="722740" y="788525"/>
              <a:ext cx="360697" cy="39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0" name="Google Shape;3292;p18"/>
            <p:cNvSpPr/>
            <p:nvPr/>
          </p:nvSpPr>
          <p:spPr>
            <a:xfrm>
              <a:off x="802880" y="877046"/>
              <a:ext cx="198306" cy="21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59" name="Google Shape;3293;p18"/>
          <p:cNvGrpSpPr/>
          <p:nvPr/>
        </p:nvGrpSpPr>
        <p:grpSpPr>
          <a:xfrm>
            <a:off x="7452298" y="2089294"/>
            <a:ext cx="1901391" cy="3121769"/>
            <a:chOff x="0" y="0"/>
            <a:chExt cx="1901390" cy="3121768"/>
          </a:xfrm>
        </p:grpSpPr>
        <p:sp>
          <p:nvSpPr>
            <p:cNvPr id="3352" name="Google Shape;3294;p18"/>
            <p:cNvSpPr/>
            <p:nvPr/>
          </p:nvSpPr>
          <p:spPr>
            <a:xfrm>
              <a:off x="0" y="0"/>
              <a:ext cx="1897896" cy="3121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3" name="Google Shape;3295;p18"/>
            <p:cNvSpPr/>
            <p:nvPr/>
          </p:nvSpPr>
          <p:spPr>
            <a:xfrm>
              <a:off x="399504" y="926746"/>
              <a:ext cx="1249292" cy="200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4" name="Google Shape;3296;p18"/>
            <p:cNvSpPr/>
            <p:nvPr/>
          </p:nvSpPr>
          <p:spPr>
            <a:xfrm>
              <a:off x="626476" y="1394369"/>
              <a:ext cx="773704" cy="126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5" name="Google Shape;3297;p18"/>
            <p:cNvSpPr/>
            <p:nvPr/>
          </p:nvSpPr>
          <p:spPr>
            <a:xfrm>
              <a:off x="772984" y="2048870"/>
              <a:ext cx="300328" cy="466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6" name="Google Shape;3298;p18"/>
            <p:cNvSpPr/>
            <p:nvPr/>
          </p:nvSpPr>
          <p:spPr>
            <a:xfrm>
              <a:off x="867236" y="2196345"/>
              <a:ext cx="109752" cy="17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7" name="Google Shape;3299;p18"/>
            <p:cNvSpPr/>
            <p:nvPr/>
          </p:nvSpPr>
          <p:spPr>
            <a:xfrm>
              <a:off x="477620" y="1022180"/>
              <a:ext cx="194270" cy="15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8" name="Google Shape;3300;p18"/>
            <p:cNvSpPr/>
            <p:nvPr/>
          </p:nvSpPr>
          <p:spPr>
            <a:xfrm>
              <a:off x="1597230" y="305292"/>
              <a:ext cx="304161" cy="152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714" fill="norm" stroke="1" extrusionOk="0">
                  <a:moveTo>
                    <a:pt x="20747" y="0"/>
                  </a:moveTo>
                  <a:cubicBezTo>
                    <a:pt x="16437" y="295"/>
                    <a:pt x="12224" y="799"/>
                    <a:pt x="9365" y="1512"/>
                  </a:cubicBezTo>
                  <a:cubicBezTo>
                    <a:pt x="3070" y="3072"/>
                    <a:pt x="7477" y="5431"/>
                    <a:pt x="9560" y="7124"/>
                  </a:cubicBezTo>
                  <a:cubicBezTo>
                    <a:pt x="12466" y="9540"/>
                    <a:pt x="14015" y="12070"/>
                    <a:pt x="10286" y="14476"/>
                  </a:cubicBezTo>
                  <a:cubicBezTo>
                    <a:pt x="7525" y="16226"/>
                    <a:pt x="648" y="17710"/>
                    <a:pt x="18" y="19574"/>
                  </a:cubicBezTo>
                  <a:cubicBezTo>
                    <a:pt x="-611" y="21600"/>
                    <a:pt x="14791" y="20287"/>
                    <a:pt x="20989" y="2038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65" name="Google Shape;3301;p18"/>
          <p:cNvGrpSpPr/>
          <p:nvPr/>
        </p:nvGrpSpPr>
        <p:grpSpPr>
          <a:xfrm>
            <a:off x="-146988" y="-361767"/>
            <a:ext cx="3075830" cy="3037688"/>
            <a:chOff x="0" y="0"/>
            <a:chExt cx="3075828" cy="3037686"/>
          </a:xfrm>
        </p:grpSpPr>
        <p:sp>
          <p:nvSpPr>
            <p:cNvPr id="3360" name="Google Shape;3302;p18"/>
            <p:cNvSpPr/>
            <p:nvPr/>
          </p:nvSpPr>
          <p:spPr>
            <a:xfrm rot="17761533">
              <a:off x="521924" y="476717"/>
              <a:ext cx="1753221" cy="2095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1" name="Google Shape;3303;p18"/>
            <p:cNvSpPr/>
            <p:nvPr/>
          </p:nvSpPr>
          <p:spPr>
            <a:xfrm rot="17761533">
              <a:off x="415827" y="355282"/>
              <a:ext cx="2244175" cy="232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18878" fill="norm" stroke="1" extrusionOk="0">
                  <a:moveTo>
                    <a:pt x="849" y="134"/>
                  </a:moveTo>
                  <a:cubicBezTo>
                    <a:pt x="849" y="134"/>
                    <a:pt x="-1318" y="4340"/>
                    <a:pt x="1272" y="5695"/>
                  </a:cubicBezTo>
                  <a:cubicBezTo>
                    <a:pt x="3853" y="7057"/>
                    <a:pt x="5770" y="7900"/>
                    <a:pt x="5934" y="9255"/>
                  </a:cubicBezTo>
                  <a:cubicBezTo>
                    <a:pt x="6083" y="10470"/>
                    <a:pt x="6286" y="11748"/>
                    <a:pt x="7037" y="12801"/>
                  </a:cubicBezTo>
                  <a:cubicBezTo>
                    <a:pt x="8946" y="15434"/>
                    <a:pt x="15283" y="21600"/>
                    <a:pt x="18772" y="17520"/>
                  </a:cubicBezTo>
                  <a:cubicBezTo>
                    <a:pt x="20157" y="15905"/>
                    <a:pt x="19375" y="13862"/>
                    <a:pt x="17771" y="12555"/>
                  </a:cubicBezTo>
                  <a:cubicBezTo>
                    <a:pt x="13945" y="9445"/>
                    <a:pt x="14109" y="3687"/>
                    <a:pt x="16449" y="2907"/>
                  </a:cubicBezTo>
                  <a:cubicBezTo>
                    <a:pt x="18772" y="2135"/>
                    <a:pt x="20282" y="0"/>
                    <a:pt x="2028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2" name="Google Shape;3304;p18"/>
            <p:cNvSpPr/>
            <p:nvPr/>
          </p:nvSpPr>
          <p:spPr>
            <a:xfrm rot="17761533">
              <a:off x="594968" y="669414"/>
              <a:ext cx="1357777" cy="16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3" name="Google Shape;3305;p18"/>
            <p:cNvSpPr/>
            <p:nvPr/>
          </p:nvSpPr>
          <p:spPr>
            <a:xfrm rot="17761533">
              <a:off x="919189" y="912970"/>
              <a:ext cx="822787" cy="116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4" name="Google Shape;3306;p18"/>
            <p:cNvSpPr/>
            <p:nvPr/>
          </p:nvSpPr>
          <p:spPr>
            <a:xfrm rot="17761533">
              <a:off x="836123" y="1304283"/>
              <a:ext cx="215571" cy="14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69" name="Google Shape;3307;p18"/>
          <p:cNvGrpSpPr/>
          <p:nvPr/>
        </p:nvGrpSpPr>
        <p:grpSpPr>
          <a:xfrm>
            <a:off x="5278170" y="-395009"/>
            <a:ext cx="1540113" cy="1543216"/>
            <a:chOff x="0" y="0"/>
            <a:chExt cx="1540112" cy="1543215"/>
          </a:xfrm>
        </p:grpSpPr>
        <p:sp>
          <p:nvSpPr>
            <p:cNvPr id="3366" name="Google Shape;3308;p18"/>
            <p:cNvSpPr/>
            <p:nvPr/>
          </p:nvSpPr>
          <p:spPr>
            <a:xfrm>
              <a:off x="0" y="0"/>
              <a:ext cx="1540113" cy="1543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7" name="Google Shape;3309;p18"/>
            <p:cNvSpPr/>
            <p:nvPr/>
          </p:nvSpPr>
          <p:spPr>
            <a:xfrm>
              <a:off x="299751" y="279848"/>
              <a:ext cx="946956" cy="977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8" name="Google Shape;3310;p18"/>
            <p:cNvSpPr/>
            <p:nvPr/>
          </p:nvSpPr>
          <p:spPr>
            <a:xfrm>
              <a:off x="538576" y="478429"/>
              <a:ext cx="458709" cy="45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74" name="Google Shape;3311;p18"/>
          <p:cNvGrpSpPr/>
          <p:nvPr/>
        </p:nvGrpSpPr>
        <p:grpSpPr>
          <a:xfrm>
            <a:off x="-54004" y="2680884"/>
            <a:ext cx="2813756" cy="2284237"/>
            <a:chOff x="0" y="0"/>
            <a:chExt cx="2813754" cy="2284236"/>
          </a:xfrm>
        </p:grpSpPr>
        <p:sp>
          <p:nvSpPr>
            <p:cNvPr id="3370" name="Google Shape;3312;p18"/>
            <p:cNvSpPr/>
            <p:nvPr/>
          </p:nvSpPr>
          <p:spPr>
            <a:xfrm flipH="1" rot="5400000">
              <a:off x="264759" y="-264760"/>
              <a:ext cx="2284237" cy="281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1" name="Google Shape;3313;p18"/>
            <p:cNvSpPr/>
            <p:nvPr/>
          </p:nvSpPr>
          <p:spPr>
            <a:xfrm flipH="1" rot="5400000">
              <a:off x="265327" y="326929"/>
              <a:ext cx="646661" cy="1162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2" name="Google Shape;3314;p18"/>
            <p:cNvSpPr/>
            <p:nvPr/>
          </p:nvSpPr>
          <p:spPr>
            <a:xfrm flipH="1" rot="5400000">
              <a:off x="2398501" y="1845006"/>
              <a:ext cx="380144" cy="25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19927" fill="norm" stroke="1" extrusionOk="0">
                  <a:moveTo>
                    <a:pt x="8986" y="929"/>
                  </a:moveTo>
                  <a:cubicBezTo>
                    <a:pt x="8603" y="804"/>
                    <a:pt x="8219" y="549"/>
                    <a:pt x="7878" y="486"/>
                  </a:cubicBezTo>
                  <a:cubicBezTo>
                    <a:pt x="5961" y="-214"/>
                    <a:pt x="551" y="-722"/>
                    <a:pt x="39" y="3153"/>
                  </a:cubicBezTo>
                  <a:cubicBezTo>
                    <a:pt x="-855" y="10014"/>
                    <a:pt x="13971" y="20878"/>
                    <a:pt x="17762" y="19860"/>
                  </a:cubicBezTo>
                  <a:cubicBezTo>
                    <a:pt x="20745" y="19035"/>
                    <a:pt x="20062" y="15732"/>
                    <a:pt x="18316" y="12683"/>
                  </a:cubicBezTo>
                  <a:cubicBezTo>
                    <a:pt x="15973" y="8426"/>
                    <a:pt x="12820" y="3025"/>
                    <a:pt x="8986" y="929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3" name="Google Shape;3315;p18"/>
            <p:cNvSpPr/>
            <p:nvPr/>
          </p:nvSpPr>
          <p:spPr>
            <a:xfrm flipH="1" rot="5400000">
              <a:off x="1370837" y="64012"/>
              <a:ext cx="142974" cy="15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78" name="Google Shape;3316;p18"/>
          <p:cNvGrpSpPr/>
          <p:nvPr/>
        </p:nvGrpSpPr>
        <p:grpSpPr>
          <a:xfrm>
            <a:off x="3278726" y="3853267"/>
            <a:ext cx="2369393" cy="2241331"/>
            <a:chOff x="0" y="0"/>
            <a:chExt cx="2369391" cy="2241330"/>
          </a:xfrm>
        </p:grpSpPr>
        <p:sp>
          <p:nvSpPr>
            <p:cNvPr id="3375" name="Google Shape;3317;p18"/>
            <p:cNvSpPr/>
            <p:nvPr/>
          </p:nvSpPr>
          <p:spPr>
            <a:xfrm rot="1975622">
              <a:off x="242956" y="395397"/>
              <a:ext cx="1883479" cy="145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6" name="Google Shape;3318;p18"/>
            <p:cNvSpPr/>
            <p:nvPr/>
          </p:nvSpPr>
          <p:spPr>
            <a:xfrm rot="1975622">
              <a:off x="710303" y="755356"/>
              <a:ext cx="950216" cy="73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7" name="Google Shape;3319;p18"/>
            <p:cNvSpPr/>
            <p:nvPr/>
          </p:nvSpPr>
          <p:spPr>
            <a:xfrm rot="1975622">
              <a:off x="989511" y="970104"/>
              <a:ext cx="390151" cy="304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379" name="Google Shape;3320;p18"/>
          <p:cNvSpPr/>
          <p:nvPr/>
        </p:nvSpPr>
        <p:spPr>
          <a:xfrm rot="16200000">
            <a:off x="690975" y="4144416"/>
            <a:ext cx="422276" cy="927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89" h="21037" fill="norm" stroke="1" extrusionOk="0">
                <a:moveTo>
                  <a:pt x="11698" y="9"/>
                </a:moveTo>
                <a:cubicBezTo>
                  <a:pt x="10779" y="-38"/>
                  <a:pt x="9858" y="101"/>
                  <a:pt x="8982" y="310"/>
                </a:cubicBezTo>
                <a:cubicBezTo>
                  <a:pt x="5697" y="1029"/>
                  <a:pt x="2980" y="2444"/>
                  <a:pt x="1579" y="4185"/>
                </a:cubicBezTo>
                <a:cubicBezTo>
                  <a:pt x="-1314" y="7688"/>
                  <a:pt x="527" y="12119"/>
                  <a:pt x="1184" y="15808"/>
                </a:cubicBezTo>
                <a:cubicBezTo>
                  <a:pt x="1884" y="19729"/>
                  <a:pt x="5697" y="20309"/>
                  <a:pt x="12575" y="20890"/>
                </a:cubicBezTo>
                <a:cubicBezTo>
                  <a:pt x="20286" y="21562"/>
                  <a:pt x="18620" y="19845"/>
                  <a:pt x="15335" y="17270"/>
                </a:cubicBezTo>
                <a:cubicBezTo>
                  <a:pt x="12049" y="14695"/>
                  <a:pt x="10341" y="11492"/>
                  <a:pt x="10998" y="8384"/>
                </a:cubicBezTo>
                <a:cubicBezTo>
                  <a:pt x="11304" y="6736"/>
                  <a:pt x="16736" y="1168"/>
                  <a:pt x="12530" y="147"/>
                </a:cubicBezTo>
                <a:cubicBezTo>
                  <a:pt x="12180" y="78"/>
                  <a:pt x="11961" y="9"/>
                  <a:pt x="11698" y="9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80" name="Google Shape;3321;p18"/>
          <p:cNvSpPr/>
          <p:nvPr/>
        </p:nvSpPr>
        <p:spPr>
          <a:xfrm rot="16200000">
            <a:off x="863189" y="4456146"/>
            <a:ext cx="153898" cy="4530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49" h="17116" fill="norm" stroke="1" extrusionOk="0">
                <a:moveTo>
                  <a:pt x="8376" y="13"/>
                </a:moveTo>
                <a:cubicBezTo>
                  <a:pt x="8376" y="13"/>
                  <a:pt x="-3222" y="4225"/>
                  <a:pt x="878" y="9325"/>
                </a:cubicBezTo>
                <a:cubicBezTo>
                  <a:pt x="4977" y="14502"/>
                  <a:pt x="18378" y="21265"/>
                  <a:pt x="14278" y="13807"/>
                </a:cubicBezTo>
                <a:cubicBezTo>
                  <a:pt x="9978" y="6428"/>
                  <a:pt x="15877" y="-335"/>
                  <a:pt x="8376" y="13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81" name="Google Shape;3322;p18"/>
          <p:cNvSpPr/>
          <p:nvPr/>
        </p:nvSpPr>
        <p:spPr>
          <a:xfrm>
            <a:off x="3306352" y="248649"/>
            <a:ext cx="508190" cy="416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09" h="17825" fill="norm" stroke="1" extrusionOk="0">
                <a:moveTo>
                  <a:pt x="13152" y="749"/>
                </a:moveTo>
                <a:cubicBezTo>
                  <a:pt x="9216" y="318"/>
                  <a:pt x="-2541" y="-2707"/>
                  <a:pt x="496" y="7516"/>
                </a:cubicBezTo>
                <a:cubicBezTo>
                  <a:pt x="1960" y="12701"/>
                  <a:pt x="7415" y="18893"/>
                  <a:pt x="12308" y="17668"/>
                </a:cubicBezTo>
                <a:cubicBezTo>
                  <a:pt x="17708" y="16228"/>
                  <a:pt x="19059" y="1974"/>
                  <a:pt x="13152" y="749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5" name="Google Shape;3324;p19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3389" name="Google Shape;3325;p19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0" name="Google Shape;3326;p19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1" name="Google Shape;3327;p19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2" name="Google Shape;3328;p19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3" name="Google Shape;3329;p19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4" name="Google Shape;3330;p19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5" name="Google Shape;3331;p19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6" name="Google Shape;3332;p19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7" name="Google Shape;3333;p19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8" name="Google Shape;3334;p19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9" name="Google Shape;3335;p19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0" name="Google Shape;3336;p19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1" name="Google Shape;3337;p19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2" name="Google Shape;3338;p19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3" name="Google Shape;3339;p19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4" name="Google Shape;3340;p19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5" name="Google Shape;3341;p19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6" name="Google Shape;3342;p19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7" name="Google Shape;3343;p19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8" name="Google Shape;3344;p19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9" name="Google Shape;3345;p19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10" name="Google Shape;3346;p19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474" name="Google Shape;3347;p19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3411" name="Google Shape;3348;p19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2" name="Google Shape;3349;p19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3" name="Google Shape;3350;p19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4" name="Google Shape;3351;p19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5" name="Google Shape;3352;p19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6" name="Google Shape;3353;p19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7" name="Google Shape;3354;p19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8" name="Google Shape;3355;p19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19" name="Google Shape;3356;p19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0" name="Google Shape;3357;p19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1" name="Google Shape;3358;p19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2" name="Google Shape;3359;p19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3" name="Google Shape;3360;p19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4" name="Google Shape;3361;p19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5" name="Google Shape;3362;p19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6" name="Google Shape;3363;p19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7" name="Google Shape;3364;p19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8" name="Google Shape;3365;p19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9" name="Google Shape;3366;p19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0" name="Google Shape;3367;p19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1" name="Google Shape;3368;p19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2" name="Google Shape;3369;p19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3" name="Google Shape;3370;p19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4" name="Google Shape;3371;p19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5" name="Google Shape;3372;p19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6" name="Google Shape;3373;p19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7" name="Google Shape;3374;p19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8" name="Google Shape;3375;p19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9" name="Google Shape;3376;p19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0" name="Google Shape;3377;p19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1" name="Google Shape;3378;p19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2" name="Google Shape;3379;p19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3" name="Google Shape;3380;p19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4" name="Google Shape;3381;p19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5" name="Google Shape;3382;p19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6" name="Google Shape;3383;p19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7" name="Google Shape;3384;p19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8" name="Google Shape;3385;p19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49" name="Google Shape;3386;p19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0" name="Google Shape;3387;p19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1" name="Google Shape;3388;p19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2" name="Google Shape;3389;p19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3" name="Google Shape;3390;p19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4" name="Google Shape;3391;p19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5" name="Google Shape;3392;p19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6" name="Google Shape;3393;p19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7" name="Google Shape;3394;p19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8" name="Google Shape;3395;p19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59" name="Google Shape;3396;p19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0" name="Google Shape;3397;p19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1" name="Google Shape;3398;p19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2" name="Google Shape;3399;p19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3" name="Google Shape;3400;p19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4" name="Google Shape;3401;p19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5" name="Google Shape;3402;p19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6" name="Google Shape;3403;p19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7" name="Google Shape;3404;p19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8" name="Google Shape;3405;p19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69" name="Google Shape;3406;p19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70" name="Google Shape;3407;p19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71" name="Google Shape;3408;p19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72" name="Google Shape;3409;p19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73" name="Google Shape;3410;p19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75" name="Google Shape;3411;p19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6" name="Google Shape;3412;p19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7" name="Google Shape;3413;p19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8" name="Google Shape;3414;p19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79" name="Google Shape;3415;p19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0" name="Google Shape;3416;p19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1" name="Google Shape;3417;p19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2" name="Google Shape;3418;p19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3" name="Google Shape;3419;p19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4" name="Google Shape;3420;p19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5" name="Google Shape;3421;p19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6" name="Google Shape;3422;p19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7" name="Google Shape;3423;p19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8" name="Google Shape;3424;p19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89" name="Google Shape;3425;p19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0" name="Google Shape;3426;p19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1" name="Google Shape;3427;p19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2" name="Google Shape;3428;p19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3" name="Google Shape;3429;p19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4" name="Google Shape;3430;p19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5" name="Google Shape;3431;p19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6" name="Google Shape;3432;p19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7" name="Google Shape;3433;p19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8" name="Google Shape;3434;p19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99" name="Google Shape;3435;p19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0" name="Google Shape;3436;p19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1" name="Google Shape;3437;p19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2" name="Google Shape;3438;p19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3" name="Google Shape;3439;p19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4" name="Google Shape;3440;p19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5" name="Google Shape;3441;p19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6" name="Google Shape;3442;p19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7" name="Google Shape;3443;p19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8" name="Google Shape;3444;p19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09" name="Google Shape;3445;p19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0" name="Google Shape;3446;p19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1" name="Google Shape;3447;p19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2" name="Google Shape;3448;p19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3" name="Google Shape;3449;p19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4" name="Google Shape;3450;p19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5" name="Google Shape;3451;p19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6" name="Google Shape;3452;p19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7" name="Google Shape;3453;p19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8" name="Google Shape;3454;p19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19" name="Google Shape;3455;p19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0" name="Google Shape;3456;p19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1" name="Google Shape;3457;p19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2" name="Google Shape;3458;p19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3" name="Google Shape;3459;p19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4" name="Google Shape;3460;p19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5" name="Google Shape;3461;p19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6" name="Google Shape;3462;p19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7" name="Google Shape;3463;p19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8" name="Google Shape;3464;p19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29" name="Google Shape;3465;p19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0" name="Google Shape;3466;p19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1" name="Google Shape;3467;p19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2" name="Google Shape;3468;p19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3" name="Google Shape;3469;p19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4" name="Google Shape;3470;p19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5" name="Google Shape;3471;p19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6" name="Google Shape;3472;p19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7" name="Google Shape;3473;p19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8" name="Google Shape;3474;p19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39" name="Google Shape;3475;p19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0" name="Google Shape;3476;p19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1" name="Google Shape;3477;p19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2" name="Google Shape;3478;p19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3" name="Google Shape;3479;p19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4" name="Google Shape;3480;p19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5" name="Google Shape;3481;p19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6" name="Google Shape;3482;p19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7" name="Google Shape;3483;p19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8" name="Google Shape;3484;p19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49" name="Google Shape;3485;p19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0" name="Google Shape;3486;p19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1" name="Google Shape;3487;p19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2" name="Google Shape;3488;p19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3" name="Google Shape;3489;p19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4" name="Google Shape;3490;p19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5" name="Google Shape;3491;p19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6" name="Google Shape;3492;p19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7" name="Google Shape;3493;p19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8" name="Google Shape;3494;p19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59" name="Google Shape;3495;p19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0" name="Google Shape;3496;p19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1" name="Google Shape;3497;p19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2" name="Google Shape;3498;p19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3" name="Google Shape;3499;p19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564" name="Google Shape;3500;p19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24" name="Google Shape;3501;p19"/>
          <p:cNvGrpSpPr/>
          <p:nvPr/>
        </p:nvGrpSpPr>
        <p:grpSpPr>
          <a:xfrm>
            <a:off x="-825347" y="-1987532"/>
            <a:ext cx="10400559" cy="7994798"/>
            <a:chOff x="0" y="0"/>
            <a:chExt cx="10400558" cy="7994796"/>
          </a:xfrm>
        </p:grpSpPr>
        <p:grpSp>
          <p:nvGrpSpPr>
            <p:cNvPr id="3569" name="Google Shape;3502;p19"/>
            <p:cNvGrpSpPr/>
            <p:nvPr/>
          </p:nvGrpSpPr>
          <p:grpSpPr>
            <a:xfrm>
              <a:off x="8861152" y="1790162"/>
              <a:ext cx="1539407" cy="1440556"/>
              <a:chOff x="0" y="0"/>
              <a:chExt cx="1539406" cy="1440554"/>
            </a:xfrm>
          </p:grpSpPr>
          <p:sp>
            <p:nvSpPr>
              <p:cNvPr id="3566" name="Google Shape;3503;p19"/>
              <p:cNvSpPr/>
              <p:nvPr/>
            </p:nvSpPr>
            <p:spPr>
              <a:xfrm>
                <a:off x="0" y="0"/>
                <a:ext cx="1539407" cy="1440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1" h="20756" fill="norm" stroke="1" extrusionOk="0">
                    <a:moveTo>
                      <a:pt x="14150" y="14"/>
                    </a:moveTo>
                    <a:lnTo>
                      <a:pt x="13402" y="67"/>
                    </a:lnTo>
                    <a:cubicBezTo>
                      <a:pt x="11772" y="201"/>
                      <a:pt x="10169" y="508"/>
                      <a:pt x="8553" y="482"/>
                    </a:cubicBezTo>
                    <a:cubicBezTo>
                      <a:pt x="6229" y="455"/>
                      <a:pt x="3010" y="81"/>
                      <a:pt x="1220" y="1885"/>
                    </a:cubicBezTo>
                    <a:cubicBezTo>
                      <a:pt x="-744" y="3876"/>
                      <a:pt x="-196" y="6430"/>
                      <a:pt x="1861" y="8060"/>
                    </a:cubicBezTo>
                    <a:cubicBezTo>
                      <a:pt x="3504" y="9357"/>
                      <a:pt x="4746" y="10881"/>
                      <a:pt x="5735" y="12752"/>
                    </a:cubicBezTo>
                    <a:cubicBezTo>
                      <a:pt x="6790" y="14744"/>
                      <a:pt x="6937" y="17310"/>
                      <a:pt x="8219" y="19101"/>
                    </a:cubicBezTo>
                    <a:cubicBezTo>
                      <a:pt x="9328" y="20652"/>
                      <a:pt x="11839" y="21440"/>
                      <a:pt x="13375" y="19996"/>
                    </a:cubicBezTo>
                    <a:cubicBezTo>
                      <a:pt x="14230" y="19195"/>
                      <a:pt x="14685" y="18058"/>
                      <a:pt x="15032" y="16936"/>
                    </a:cubicBezTo>
                    <a:cubicBezTo>
                      <a:pt x="15633" y="14997"/>
                      <a:pt x="16354" y="13059"/>
                      <a:pt x="17249" y="11228"/>
                    </a:cubicBezTo>
                    <a:cubicBezTo>
                      <a:pt x="18331" y="9036"/>
                      <a:pt x="20575" y="7980"/>
                      <a:pt x="20696" y="5280"/>
                    </a:cubicBezTo>
                    <a:cubicBezTo>
                      <a:pt x="20856" y="1337"/>
                      <a:pt x="17610" y="-160"/>
                      <a:pt x="14150" y="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7" name="Google Shape;3504;p19"/>
              <p:cNvSpPr/>
              <p:nvPr/>
            </p:nvSpPr>
            <p:spPr>
              <a:xfrm>
                <a:off x="299619" y="261229"/>
                <a:ext cx="946522" cy="91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1" h="17319" fill="norm" stroke="1" extrusionOk="0">
                    <a:moveTo>
                      <a:pt x="13726" y="24"/>
                    </a:moveTo>
                    <a:cubicBezTo>
                      <a:pt x="10824" y="-10"/>
                      <a:pt x="6996" y="-81"/>
                      <a:pt x="4178" y="430"/>
                    </a:cubicBezTo>
                    <a:cubicBezTo>
                      <a:pt x="2664" y="694"/>
                      <a:pt x="1150" y="1398"/>
                      <a:pt x="413" y="2542"/>
                    </a:cubicBezTo>
                    <a:cubicBezTo>
                      <a:pt x="-996" y="4743"/>
                      <a:pt x="1528" y="6820"/>
                      <a:pt x="3001" y="8422"/>
                    </a:cubicBezTo>
                    <a:cubicBezTo>
                      <a:pt x="5083" y="10693"/>
                      <a:pt x="6513" y="13351"/>
                      <a:pt x="8153" y="15833"/>
                    </a:cubicBezTo>
                    <a:cubicBezTo>
                      <a:pt x="11876" y="21519"/>
                      <a:pt x="17618" y="9197"/>
                      <a:pt x="18921" y="7102"/>
                    </a:cubicBezTo>
                    <a:cubicBezTo>
                      <a:pt x="20436" y="4690"/>
                      <a:pt x="20604" y="3246"/>
                      <a:pt x="18227" y="1239"/>
                    </a:cubicBezTo>
                    <a:cubicBezTo>
                      <a:pt x="16776" y="306"/>
                      <a:pt x="15283" y="42"/>
                      <a:pt x="13726" y="2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8" name="Google Shape;3505;p19"/>
              <p:cNvSpPr/>
              <p:nvPr/>
            </p:nvSpPr>
            <p:spPr>
              <a:xfrm>
                <a:off x="538337" y="446598"/>
                <a:ext cx="458499" cy="427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8" h="18040" fill="norm" stroke="1" extrusionOk="0">
                    <a:moveTo>
                      <a:pt x="12104" y="492"/>
                    </a:moveTo>
                    <a:cubicBezTo>
                      <a:pt x="9447" y="-291"/>
                      <a:pt x="6303" y="-95"/>
                      <a:pt x="3869" y="766"/>
                    </a:cubicBezTo>
                    <a:cubicBezTo>
                      <a:pt x="-3955" y="3700"/>
                      <a:pt x="1810" y="13053"/>
                      <a:pt x="6115" y="16771"/>
                    </a:cubicBezTo>
                    <a:cubicBezTo>
                      <a:pt x="11356" y="21309"/>
                      <a:pt x="16784" y="12583"/>
                      <a:pt x="17232" y="7771"/>
                    </a:cubicBezTo>
                    <a:cubicBezTo>
                      <a:pt x="17645" y="3700"/>
                      <a:pt x="15248" y="1430"/>
                      <a:pt x="12104" y="49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573" name="Google Shape;3506;p19"/>
            <p:cNvGrpSpPr/>
            <p:nvPr/>
          </p:nvGrpSpPr>
          <p:grpSpPr>
            <a:xfrm>
              <a:off x="792148" y="1877127"/>
              <a:ext cx="923182" cy="3174689"/>
              <a:chOff x="0" y="0"/>
              <a:chExt cx="923180" cy="3174687"/>
            </a:xfrm>
          </p:grpSpPr>
          <p:sp>
            <p:nvSpPr>
              <p:cNvPr id="3570" name="Google Shape;3507;p19"/>
              <p:cNvSpPr/>
              <p:nvPr/>
            </p:nvSpPr>
            <p:spPr>
              <a:xfrm>
                <a:off x="0" y="0"/>
                <a:ext cx="923181" cy="31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7" h="21174" fill="norm" stroke="1" extrusionOk="0">
                    <a:moveTo>
                      <a:pt x="208" y="18352"/>
                    </a:moveTo>
                    <a:cubicBezTo>
                      <a:pt x="4223" y="18680"/>
                      <a:pt x="8216" y="19150"/>
                      <a:pt x="11262" y="19948"/>
                    </a:cubicBezTo>
                    <a:cubicBezTo>
                      <a:pt x="12254" y="20208"/>
                      <a:pt x="13523" y="21006"/>
                      <a:pt x="14746" y="21130"/>
                    </a:cubicBezTo>
                    <a:cubicBezTo>
                      <a:pt x="19454" y="21600"/>
                      <a:pt x="21600" y="18222"/>
                      <a:pt x="21439" y="17597"/>
                    </a:cubicBezTo>
                    <a:cubicBezTo>
                      <a:pt x="21138" y="16582"/>
                      <a:pt x="19500" y="15654"/>
                      <a:pt x="16962" y="14911"/>
                    </a:cubicBezTo>
                    <a:cubicBezTo>
                      <a:pt x="14285" y="14132"/>
                      <a:pt x="10477" y="13736"/>
                      <a:pt x="7823" y="12962"/>
                    </a:cubicBezTo>
                    <a:cubicBezTo>
                      <a:pt x="5769" y="12375"/>
                      <a:pt x="3716" y="11589"/>
                      <a:pt x="3000" y="10791"/>
                    </a:cubicBezTo>
                    <a:cubicBezTo>
                      <a:pt x="2215" y="9924"/>
                      <a:pt x="3692" y="8941"/>
                      <a:pt x="4846" y="8124"/>
                    </a:cubicBezTo>
                    <a:cubicBezTo>
                      <a:pt x="6346" y="7054"/>
                      <a:pt x="8262" y="6026"/>
                      <a:pt x="9023" y="4906"/>
                    </a:cubicBezTo>
                    <a:cubicBezTo>
                      <a:pt x="9969" y="3527"/>
                      <a:pt x="9115" y="2159"/>
                      <a:pt x="4431" y="1454"/>
                    </a:cubicBezTo>
                    <a:cubicBezTo>
                      <a:pt x="2169" y="1114"/>
                      <a:pt x="946" y="681"/>
                      <a:pt x="0" y="0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71" name="Google Shape;3508;p19"/>
              <p:cNvSpPr/>
              <p:nvPr/>
            </p:nvSpPr>
            <p:spPr>
              <a:xfrm>
                <a:off x="101790" y="2181840"/>
                <a:ext cx="618055" cy="624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24" h="19804" fill="norm" stroke="1" extrusionOk="0">
                    <a:moveTo>
                      <a:pt x="1370" y="999"/>
                    </a:moveTo>
                    <a:cubicBezTo>
                      <a:pt x="1575" y="823"/>
                      <a:pt x="1805" y="705"/>
                      <a:pt x="2060" y="558"/>
                    </a:cubicBezTo>
                    <a:cubicBezTo>
                      <a:pt x="7180" y="-1796"/>
                      <a:pt x="11786" y="3766"/>
                      <a:pt x="13399" y="8622"/>
                    </a:cubicBezTo>
                    <a:cubicBezTo>
                      <a:pt x="13833" y="9857"/>
                      <a:pt x="17749" y="19804"/>
                      <a:pt x="14883" y="19804"/>
                    </a:cubicBezTo>
                    <a:cubicBezTo>
                      <a:pt x="12247" y="19804"/>
                      <a:pt x="11274" y="15802"/>
                      <a:pt x="9482" y="14213"/>
                    </a:cubicBezTo>
                    <a:cubicBezTo>
                      <a:pt x="7384" y="12418"/>
                      <a:pt x="-3851" y="5649"/>
                      <a:pt x="1370" y="999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72" name="Google Shape;3509;p19"/>
              <p:cNvSpPr/>
              <p:nvPr/>
            </p:nvSpPr>
            <p:spPr>
              <a:xfrm>
                <a:off x="256919" y="2338091"/>
                <a:ext cx="307706" cy="31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1" h="19802" fill="norm" stroke="1" extrusionOk="0">
                    <a:moveTo>
                      <a:pt x="1355" y="1035"/>
                    </a:moveTo>
                    <a:cubicBezTo>
                      <a:pt x="1560" y="856"/>
                      <a:pt x="1767" y="740"/>
                      <a:pt x="2024" y="561"/>
                    </a:cubicBezTo>
                    <a:cubicBezTo>
                      <a:pt x="7166" y="-1798"/>
                      <a:pt x="11692" y="3750"/>
                      <a:pt x="13389" y="8588"/>
                    </a:cubicBezTo>
                    <a:cubicBezTo>
                      <a:pt x="13852" y="9827"/>
                      <a:pt x="17761" y="19802"/>
                      <a:pt x="14881" y="19802"/>
                    </a:cubicBezTo>
                    <a:cubicBezTo>
                      <a:pt x="12206" y="19802"/>
                      <a:pt x="11230" y="15849"/>
                      <a:pt x="9480" y="14196"/>
                    </a:cubicBezTo>
                    <a:cubicBezTo>
                      <a:pt x="7423" y="12425"/>
                      <a:pt x="-3839" y="5637"/>
                      <a:pt x="1355" y="103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580" name="Google Shape;3510;p19"/>
            <p:cNvGrpSpPr/>
            <p:nvPr/>
          </p:nvGrpSpPr>
          <p:grpSpPr>
            <a:xfrm>
              <a:off x="1665170" y="6184800"/>
              <a:ext cx="1660973" cy="1809997"/>
              <a:chOff x="0" y="0"/>
              <a:chExt cx="1660971" cy="1809996"/>
            </a:xfrm>
          </p:grpSpPr>
          <p:sp>
            <p:nvSpPr>
              <p:cNvPr id="3574" name="Google Shape;3511;p19"/>
              <p:cNvSpPr/>
              <p:nvPr/>
            </p:nvSpPr>
            <p:spPr>
              <a:xfrm>
                <a:off x="454662" y="1372441"/>
                <a:ext cx="168264" cy="12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579" name="Google Shape;3512;p19"/>
              <p:cNvGrpSpPr/>
              <p:nvPr/>
            </p:nvGrpSpPr>
            <p:grpSpPr>
              <a:xfrm>
                <a:off x="0" y="0"/>
                <a:ext cx="1660972" cy="1809997"/>
                <a:chOff x="0" y="0"/>
                <a:chExt cx="1660971" cy="1809996"/>
              </a:xfrm>
            </p:grpSpPr>
            <p:sp>
              <p:nvSpPr>
                <p:cNvPr id="3575" name="Google Shape;3513;p19"/>
                <p:cNvSpPr/>
                <p:nvPr/>
              </p:nvSpPr>
              <p:spPr>
                <a:xfrm>
                  <a:off x="0" y="0"/>
                  <a:ext cx="1660972" cy="1809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8" h="20843" fill="norm" stroke="1" extrusionOk="0">
                      <a:moveTo>
                        <a:pt x="12770" y="1512"/>
                      </a:moveTo>
                      <a:cubicBezTo>
                        <a:pt x="11744" y="3092"/>
                        <a:pt x="11951" y="5486"/>
                        <a:pt x="11671" y="7109"/>
                      </a:cubicBezTo>
                      <a:cubicBezTo>
                        <a:pt x="11304" y="9171"/>
                        <a:pt x="10449" y="10271"/>
                        <a:pt x="8665" y="11553"/>
                      </a:cubicBezTo>
                      <a:cubicBezTo>
                        <a:pt x="7272" y="12557"/>
                        <a:pt x="5721" y="13359"/>
                        <a:pt x="4291" y="14320"/>
                      </a:cubicBezTo>
                      <a:cubicBezTo>
                        <a:pt x="2935" y="15239"/>
                        <a:pt x="113" y="16553"/>
                        <a:pt x="3" y="18273"/>
                      </a:cubicBezTo>
                      <a:cubicBezTo>
                        <a:pt x="-107" y="20099"/>
                        <a:pt x="2678" y="20580"/>
                        <a:pt x="4291" y="20772"/>
                      </a:cubicBezTo>
                      <a:cubicBezTo>
                        <a:pt x="6820" y="21050"/>
                        <a:pt x="9654" y="20527"/>
                        <a:pt x="11463" y="18892"/>
                      </a:cubicBezTo>
                      <a:cubicBezTo>
                        <a:pt x="13979" y="16574"/>
                        <a:pt x="16044" y="13893"/>
                        <a:pt x="17706" y="11051"/>
                      </a:cubicBezTo>
                      <a:cubicBezTo>
                        <a:pt x="19135" y="8594"/>
                        <a:pt x="21493" y="5112"/>
                        <a:pt x="19892" y="2345"/>
                      </a:cubicBezTo>
                      <a:cubicBezTo>
                        <a:pt x="18915" y="678"/>
                        <a:pt x="16508" y="-550"/>
                        <a:pt x="14407" y="251"/>
                      </a:cubicBezTo>
                      <a:cubicBezTo>
                        <a:pt x="13637" y="518"/>
                        <a:pt x="13136" y="956"/>
                        <a:pt x="12770" y="1512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576" name="Google Shape;3514;p19"/>
                <p:cNvSpPr/>
                <p:nvPr/>
              </p:nvSpPr>
              <p:spPr>
                <a:xfrm>
                  <a:off x="247761" y="1214749"/>
                  <a:ext cx="582792" cy="4454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668" h="19717" fill="norm" stroke="1" extrusionOk="0">
                      <a:moveTo>
                        <a:pt x="12295" y="0"/>
                      </a:moveTo>
                      <a:cubicBezTo>
                        <a:pt x="8870" y="0"/>
                        <a:pt x="4345" y="3286"/>
                        <a:pt x="1721" y="6817"/>
                      </a:cubicBezTo>
                      <a:cubicBezTo>
                        <a:pt x="-3605" y="13961"/>
                        <a:pt x="4745" y="21600"/>
                        <a:pt x="8970" y="19301"/>
                      </a:cubicBezTo>
                      <a:cubicBezTo>
                        <a:pt x="12020" y="17617"/>
                        <a:pt x="17995" y="0"/>
                        <a:pt x="12295" y="0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577" name="Google Shape;3515;p19"/>
                <p:cNvSpPr/>
                <p:nvPr/>
              </p:nvSpPr>
              <p:spPr>
                <a:xfrm>
                  <a:off x="1026715" y="149099"/>
                  <a:ext cx="488299" cy="89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63" h="18292" fill="norm" stroke="1" extrusionOk="0">
                      <a:moveTo>
                        <a:pt x="14567" y="1191"/>
                      </a:moveTo>
                      <a:cubicBezTo>
                        <a:pt x="6851" y="-1789"/>
                        <a:pt x="2934" y="1324"/>
                        <a:pt x="2275" y="5006"/>
                      </a:cubicBezTo>
                      <a:cubicBezTo>
                        <a:pt x="1848" y="7550"/>
                        <a:pt x="413" y="10017"/>
                        <a:pt x="63" y="12580"/>
                      </a:cubicBezTo>
                      <a:cubicBezTo>
                        <a:pt x="-130" y="13776"/>
                        <a:pt x="-207" y="19811"/>
                        <a:pt x="5066" y="17932"/>
                      </a:cubicBezTo>
                      <a:cubicBezTo>
                        <a:pt x="9720" y="16281"/>
                        <a:pt x="11736" y="12959"/>
                        <a:pt x="14723" y="10606"/>
                      </a:cubicBezTo>
                      <a:cubicBezTo>
                        <a:pt x="17708" y="8176"/>
                        <a:pt x="21393" y="4987"/>
                        <a:pt x="17127" y="2368"/>
                      </a:cubicBezTo>
                      <a:cubicBezTo>
                        <a:pt x="16662" y="2064"/>
                        <a:pt x="15693" y="1609"/>
                        <a:pt x="14567" y="1191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578" name="Google Shape;3516;p19"/>
                <p:cNvSpPr/>
                <p:nvPr/>
              </p:nvSpPr>
              <p:spPr>
                <a:xfrm>
                  <a:off x="1142967" y="363836"/>
                  <a:ext cx="255262" cy="465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75" h="18316" fill="norm" stroke="1" extrusionOk="0">
                      <a:moveTo>
                        <a:pt x="14518" y="1178"/>
                      </a:moveTo>
                      <a:cubicBezTo>
                        <a:pt x="6799" y="-1777"/>
                        <a:pt x="2941" y="1324"/>
                        <a:pt x="2271" y="5009"/>
                      </a:cubicBezTo>
                      <a:cubicBezTo>
                        <a:pt x="1827" y="7563"/>
                        <a:pt x="415" y="10009"/>
                        <a:pt x="44" y="12562"/>
                      </a:cubicBezTo>
                      <a:cubicBezTo>
                        <a:pt x="-105" y="13803"/>
                        <a:pt x="-178" y="19823"/>
                        <a:pt x="5092" y="17962"/>
                      </a:cubicBezTo>
                      <a:cubicBezTo>
                        <a:pt x="9695" y="16320"/>
                        <a:pt x="11773" y="13000"/>
                        <a:pt x="14743" y="10628"/>
                      </a:cubicBezTo>
                      <a:cubicBezTo>
                        <a:pt x="17710" y="8184"/>
                        <a:pt x="21422" y="5009"/>
                        <a:pt x="17117" y="2345"/>
                      </a:cubicBezTo>
                      <a:cubicBezTo>
                        <a:pt x="16596" y="2053"/>
                        <a:pt x="15632" y="1579"/>
                        <a:pt x="14518" y="1178"/>
                      </a:cubicBezTo>
                      <a:close/>
                    </a:path>
                  </a:pathLst>
                </a:custGeom>
                <a:noFill/>
                <a:ln w="3175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3586" name="Google Shape;3517;p19"/>
            <p:cNvGrpSpPr/>
            <p:nvPr/>
          </p:nvGrpSpPr>
          <p:grpSpPr>
            <a:xfrm>
              <a:off x="8887988" y="3445294"/>
              <a:ext cx="1405332" cy="1787910"/>
              <a:chOff x="0" y="0"/>
              <a:chExt cx="1405331" cy="1787908"/>
            </a:xfrm>
          </p:grpSpPr>
          <p:sp>
            <p:nvSpPr>
              <p:cNvPr id="3581" name="Google Shape;3518;p19"/>
              <p:cNvSpPr/>
              <p:nvPr/>
            </p:nvSpPr>
            <p:spPr>
              <a:xfrm>
                <a:off x="0" y="0"/>
                <a:ext cx="1405332" cy="1787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1481" fill="norm" stroke="1" extrusionOk="0">
                    <a:moveTo>
                      <a:pt x="15707" y="8161"/>
                    </a:moveTo>
                    <a:cubicBezTo>
                      <a:pt x="15707" y="8150"/>
                      <a:pt x="15692" y="8150"/>
                      <a:pt x="15707" y="8161"/>
                    </a:cubicBezTo>
                    <a:cubicBezTo>
                      <a:pt x="14675" y="7571"/>
                      <a:pt x="13392" y="7604"/>
                      <a:pt x="12212" y="7314"/>
                    </a:cubicBezTo>
                    <a:cubicBezTo>
                      <a:pt x="10605" y="6924"/>
                      <a:pt x="10266" y="6189"/>
                      <a:pt x="9735" y="5074"/>
                    </a:cubicBezTo>
                    <a:cubicBezTo>
                      <a:pt x="9145" y="3814"/>
                      <a:pt x="9131" y="2310"/>
                      <a:pt x="8379" y="1128"/>
                    </a:cubicBezTo>
                    <a:cubicBezTo>
                      <a:pt x="7966" y="493"/>
                      <a:pt x="7126" y="-42"/>
                      <a:pt x="6182" y="3"/>
                    </a:cubicBezTo>
                    <a:cubicBezTo>
                      <a:pt x="4206" y="92"/>
                      <a:pt x="3750" y="2444"/>
                      <a:pt x="3513" y="3569"/>
                    </a:cubicBezTo>
                    <a:cubicBezTo>
                      <a:pt x="3263" y="4684"/>
                      <a:pt x="2938" y="5798"/>
                      <a:pt x="2334" y="6846"/>
                    </a:cubicBezTo>
                    <a:cubicBezTo>
                      <a:pt x="1848" y="7660"/>
                      <a:pt x="-99" y="8975"/>
                      <a:pt x="4" y="9822"/>
                    </a:cubicBezTo>
                    <a:cubicBezTo>
                      <a:pt x="270" y="11583"/>
                      <a:pt x="5017" y="12006"/>
                      <a:pt x="6698" y="12441"/>
                    </a:cubicBezTo>
                    <a:cubicBezTo>
                      <a:pt x="11224" y="13589"/>
                      <a:pt x="17388" y="16275"/>
                      <a:pt x="18124" y="20221"/>
                    </a:cubicBezTo>
                    <a:cubicBezTo>
                      <a:pt x="18228" y="20789"/>
                      <a:pt x="18626" y="21458"/>
                      <a:pt x="19378" y="21480"/>
                    </a:cubicBezTo>
                    <a:cubicBezTo>
                      <a:pt x="21501" y="21558"/>
                      <a:pt x="20764" y="16442"/>
                      <a:pt x="20616" y="15629"/>
                    </a:cubicBezTo>
                    <a:cubicBezTo>
                      <a:pt x="20263" y="13768"/>
                      <a:pt x="19378" y="11951"/>
                      <a:pt x="18036" y="10357"/>
                    </a:cubicBezTo>
                    <a:cubicBezTo>
                      <a:pt x="17402" y="9610"/>
                      <a:pt x="16635" y="8696"/>
                      <a:pt x="15707" y="816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2" name="Google Shape;3519;p19"/>
              <p:cNvSpPr/>
              <p:nvPr/>
            </p:nvSpPr>
            <p:spPr>
              <a:xfrm>
                <a:off x="222965" y="662619"/>
                <a:ext cx="359080" cy="28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17998" fill="norm" stroke="1" extrusionOk="0">
                    <a:moveTo>
                      <a:pt x="2582" y="54"/>
                    </a:moveTo>
                    <a:cubicBezTo>
                      <a:pt x="6343" y="-762"/>
                      <a:pt x="19557" y="7796"/>
                      <a:pt x="18286" y="12629"/>
                    </a:cubicBezTo>
                    <a:cubicBezTo>
                      <a:pt x="17015" y="17461"/>
                      <a:pt x="6038" y="20838"/>
                      <a:pt x="3497" y="14609"/>
                    </a:cubicBezTo>
                    <a:lnTo>
                      <a:pt x="955" y="8263"/>
                    </a:lnTo>
                    <a:cubicBezTo>
                      <a:pt x="955" y="8263"/>
                      <a:pt x="-2043" y="985"/>
                      <a:pt x="2582" y="54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3" name="Google Shape;3520;p19"/>
              <p:cNvSpPr/>
              <p:nvPr/>
            </p:nvSpPr>
            <p:spPr>
              <a:xfrm>
                <a:off x="310731" y="732516"/>
                <a:ext cx="183107" cy="146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17903" fill="norm" stroke="1" extrusionOk="0">
                    <a:moveTo>
                      <a:pt x="2619" y="68"/>
                    </a:moveTo>
                    <a:cubicBezTo>
                      <a:pt x="6286" y="-845"/>
                      <a:pt x="19464" y="7683"/>
                      <a:pt x="18173" y="12571"/>
                    </a:cubicBezTo>
                    <a:cubicBezTo>
                      <a:pt x="16987" y="17348"/>
                      <a:pt x="5990" y="20755"/>
                      <a:pt x="3513" y="14505"/>
                    </a:cubicBezTo>
                    <a:lnTo>
                      <a:pt x="1035" y="8251"/>
                    </a:lnTo>
                    <a:cubicBezTo>
                      <a:pt x="1035" y="8251"/>
                      <a:pt x="-2136" y="1089"/>
                      <a:pt x="2619" y="6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4" name="Google Shape;3521;p19"/>
              <p:cNvSpPr/>
              <p:nvPr/>
            </p:nvSpPr>
            <p:spPr>
              <a:xfrm>
                <a:off x="834122" y="849874"/>
                <a:ext cx="416283" cy="422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0" h="19546" fill="norm" stroke="1" extrusionOk="0">
                    <a:moveTo>
                      <a:pt x="6537" y="646"/>
                    </a:moveTo>
                    <a:cubicBezTo>
                      <a:pt x="3553" y="-512"/>
                      <a:pt x="906" y="-255"/>
                      <a:pt x="191" y="2579"/>
                    </a:cubicBezTo>
                    <a:cubicBezTo>
                      <a:pt x="-1280" y="8119"/>
                      <a:pt x="6116" y="14517"/>
                      <a:pt x="9897" y="17223"/>
                    </a:cubicBezTo>
                    <a:cubicBezTo>
                      <a:pt x="12378" y="19069"/>
                      <a:pt x="14731" y="21088"/>
                      <a:pt x="16663" y="17781"/>
                    </a:cubicBezTo>
                    <a:cubicBezTo>
                      <a:pt x="20320" y="11769"/>
                      <a:pt x="12629" y="3137"/>
                      <a:pt x="6537" y="646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5" name="Google Shape;3522;p19"/>
              <p:cNvSpPr/>
              <p:nvPr/>
            </p:nvSpPr>
            <p:spPr>
              <a:xfrm>
                <a:off x="926612" y="945281"/>
                <a:ext cx="228867" cy="232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5" h="19514" fill="norm" stroke="1" extrusionOk="0">
                    <a:moveTo>
                      <a:pt x="6597" y="640"/>
                    </a:moveTo>
                    <a:cubicBezTo>
                      <a:pt x="3621" y="-530"/>
                      <a:pt x="949" y="-217"/>
                      <a:pt x="186" y="2589"/>
                    </a:cubicBezTo>
                    <a:cubicBezTo>
                      <a:pt x="-1263" y="8125"/>
                      <a:pt x="6140" y="14521"/>
                      <a:pt x="9803" y="17250"/>
                    </a:cubicBezTo>
                    <a:cubicBezTo>
                      <a:pt x="12322" y="18964"/>
                      <a:pt x="14612" y="21070"/>
                      <a:pt x="16596" y="17794"/>
                    </a:cubicBezTo>
                    <a:cubicBezTo>
                      <a:pt x="20337" y="11712"/>
                      <a:pt x="12703" y="3136"/>
                      <a:pt x="6597" y="64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593" name="Google Shape;3523;p19"/>
            <p:cNvGrpSpPr/>
            <p:nvPr/>
          </p:nvGrpSpPr>
          <p:grpSpPr>
            <a:xfrm>
              <a:off x="1057049" y="-1"/>
              <a:ext cx="2334100" cy="3454558"/>
              <a:chOff x="0" y="0"/>
              <a:chExt cx="2334099" cy="3454556"/>
            </a:xfrm>
          </p:grpSpPr>
          <p:sp>
            <p:nvSpPr>
              <p:cNvPr id="3587" name="Google Shape;3524;p19"/>
              <p:cNvSpPr/>
              <p:nvPr/>
            </p:nvSpPr>
            <p:spPr>
              <a:xfrm>
                <a:off x="140103" y="0"/>
                <a:ext cx="2045431" cy="3191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3" h="20192" fill="norm" stroke="1" extrusionOk="0">
                    <a:moveTo>
                      <a:pt x="17014" y="53"/>
                    </a:moveTo>
                    <a:cubicBezTo>
                      <a:pt x="16560" y="1033"/>
                      <a:pt x="16458" y="2160"/>
                      <a:pt x="16944" y="3140"/>
                    </a:cubicBezTo>
                    <a:cubicBezTo>
                      <a:pt x="17368" y="4021"/>
                      <a:pt x="18369" y="4484"/>
                      <a:pt x="19278" y="5171"/>
                    </a:cubicBezTo>
                    <a:cubicBezTo>
                      <a:pt x="21401" y="6779"/>
                      <a:pt x="21340" y="9162"/>
                      <a:pt x="18985" y="10677"/>
                    </a:cubicBezTo>
                    <a:cubicBezTo>
                      <a:pt x="17772" y="11452"/>
                      <a:pt x="16206" y="12050"/>
                      <a:pt x="15114" y="12884"/>
                    </a:cubicBezTo>
                    <a:cubicBezTo>
                      <a:pt x="13143" y="14375"/>
                      <a:pt x="14366" y="16253"/>
                      <a:pt x="13608" y="17931"/>
                    </a:cubicBezTo>
                    <a:cubicBezTo>
                      <a:pt x="13325" y="18554"/>
                      <a:pt x="12911" y="19258"/>
                      <a:pt x="12132" y="19739"/>
                    </a:cubicBezTo>
                    <a:cubicBezTo>
                      <a:pt x="9100" y="21600"/>
                      <a:pt x="5977" y="17204"/>
                      <a:pt x="5158" y="16024"/>
                    </a:cubicBezTo>
                    <a:cubicBezTo>
                      <a:pt x="3591" y="13788"/>
                      <a:pt x="3470" y="11880"/>
                      <a:pt x="4016" y="9550"/>
                    </a:cubicBezTo>
                    <a:cubicBezTo>
                      <a:pt x="4117" y="9145"/>
                      <a:pt x="4167" y="8728"/>
                      <a:pt x="4046" y="8311"/>
                    </a:cubicBezTo>
                    <a:cubicBezTo>
                      <a:pt x="3450" y="6351"/>
                      <a:pt x="2398" y="5523"/>
                      <a:pt x="1095" y="3668"/>
                    </a:cubicBezTo>
                    <a:cubicBezTo>
                      <a:pt x="-199" y="1814"/>
                      <a:pt x="13" y="0"/>
                      <a:pt x="1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8" name="Google Shape;3525;p19"/>
              <p:cNvSpPr/>
              <p:nvPr/>
            </p:nvSpPr>
            <p:spPr>
              <a:xfrm>
                <a:off x="0" y="0"/>
                <a:ext cx="2334100" cy="3454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8" h="20190" fill="norm" stroke="1" extrusionOk="0">
                    <a:moveTo>
                      <a:pt x="17031" y="49"/>
                    </a:moveTo>
                    <a:cubicBezTo>
                      <a:pt x="16579" y="1036"/>
                      <a:pt x="16464" y="2147"/>
                      <a:pt x="16952" y="3139"/>
                    </a:cubicBezTo>
                    <a:cubicBezTo>
                      <a:pt x="17386" y="4017"/>
                      <a:pt x="18378" y="4478"/>
                      <a:pt x="19290" y="5172"/>
                    </a:cubicBezTo>
                    <a:cubicBezTo>
                      <a:pt x="21408" y="6777"/>
                      <a:pt x="21337" y="9163"/>
                      <a:pt x="18998" y="10675"/>
                    </a:cubicBezTo>
                    <a:cubicBezTo>
                      <a:pt x="17793" y="11456"/>
                      <a:pt x="16225" y="12042"/>
                      <a:pt x="15118" y="12876"/>
                    </a:cubicBezTo>
                    <a:cubicBezTo>
                      <a:pt x="13142" y="14362"/>
                      <a:pt x="14373" y="16243"/>
                      <a:pt x="13611" y="17924"/>
                    </a:cubicBezTo>
                    <a:cubicBezTo>
                      <a:pt x="13328" y="18548"/>
                      <a:pt x="12920" y="19252"/>
                      <a:pt x="12132" y="19735"/>
                    </a:cubicBezTo>
                    <a:cubicBezTo>
                      <a:pt x="9102" y="21600"/>
                      <a:pt x="5992" y="17203"/>
                      <a:pt x="5159" y="16021"/>
                    </a:cubicBezTo>
                    <a:cubicBezTo>
                      <a:pt x="3600" y="13782"/>
                      <a:pt x="3476" y="11879"/>
                      <a:pt x="4016" y="9548"/>
                    </a:cubicBezTo>
                    <a:cubicBezTo>
                      <a:pt x="4114" y="9136"/>
                      <a:pt x="4176" y="8723"/>
                      <a:pt x="4052" y="8306"/>
                    </a:cubicBezTo>
                    <a:cubicBezTo>
                      <a:pt x="3467" y="6349"/>
                      <a:pt x="2404" y="5514"/>
                      <a:pt x="1102" y="3660"/>
                    </a:cubicBezTo>
                    <a:cubicBezTo>
                      <a:pt x="-192" y="1800"/>
                      <a:pt x="12" y="0"/>
                      <a:pt x="12" y="0"/>
                    </a:cubicBezTo>
                  </a:path>
                </a:pathLst>
              </a:custGeom>
              <a:noFill/>
              <a:ln w="952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89" name="Google Shape;3526;p19"/>
              <p:cNvSpPr/>
              <p:nvPr/>
            </p:nvSpPr>
            <p:spPr>
              <a:xfrm>
                <a:off x="578422" y="90455"/>
                <a:ext cx="1178742" cy="2571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4" h="21375" fill="norm" stroke="1" extrusionOk="0">
                    <a:moveTo>
                      <a:pt x="14482" y="914"/>
                    </a:moveTo>
                    <a:cubicBezTo>
                      <a:pt x="13959" y="606"/>
                      <a:pt x="13208" y="359"/>
                      <a:pt x="12098" y="205"/>
                    </a:cubicBezTo>
                    <a:cubicBezTo>
                      <a:pt x="9469" y="-181"/>
                      <a:pt x="5731" y="-73"/>
                      <a:pt x="3837" y="984"/>
                    </a:cubicBezTo>
                    <a:cubicBezTo>
                      <a:pt x="2514" y="1724"/>
                      <a:pt x="2237" y="2518"/>
                      <a:pt x="1665" y="3413"/>
                    </a:cubicBezTo>
                    <a:cubicBezTo>
                      <a:pt x="1078" y="4323"/>
                      <a:pt x="16" y="5179"/>
                      <a:pt x="0" y="6150"/>
                    </a:cubicBezTo>
                    <a:cubicBezTo>
                      <a:pt x="-16" y="7191"/>
                      <a:pt x="914" y="8255"/>
                      <a:pt x="1780" y="9189"/>
                    </a:cubicBezTo>
                    <a:cubicBezTo>
                      <a:pt x="3331" y="10878"/>
                      <a:pt x="4572" y="12551"/>
                      <a:pt x="5241" y="14371"/>
                    </a:cubicBezTo>
                    <a:cubicBezTo>
                      <a:pt x="5976" y="16399"/>
                      <a:pt x="5796" y="18466"/>
                      <a:pt x="6139" y="20501"/>
                    </a:cubicBezTo>
                    <a:cubicBezTo>
                      <a:pt x="6188" y="20771"/>
                      <a:pt x="6270" y="21064"/>
                      <a:pt x="6678" y="21242"/>
                    </a:cubicBezTo>
                    <a:cubicBezTo>
                      <a:pt x="7021" y="21388"/>
                      <a:pt x="7576" y="21419"/>
                      <a:pt x="7951" y="21311"/>
                    </a:cubicBezTo>
                    <a:cubicBezTo>
                      <a:pt x="10123" y="20740"/>
                      <a:pt x="10400" y="18982"/>
                      <a:pt x="10972" y="17980"/>
                    </a:cubicBezTo>
                    <a:cubicBezTo>
                      <a:pt x="11853" y="16399"/>
                      <a:pt x="12604" y="14710"/>
                      <a:pt x="14857" y="13415"/>
                    </a:cubicBezTo>
                    <a:cubicBezTo>
                      <a:pt x="15952" y="12790"/>
                      <a:pt x="17225" y="12219"/>
                      <a:pt x="18107" y="11525"/>
                    </a:cubicBezTo>
                    <a:cubicBezTo>
                      <a:pt x="21584" y="8818"/>
                      <a:pt x="16899" y="6027"/>
                      <a:pt x="16017" y="3289"/>
                    </a:cubicBezTo>
                    <a:cubicBezTo>
                      <a:pt x="15755" y="2364"/>
                      <a:pt x="15543" y="1516"/>
                      <a:pt x="14482" y="9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0" name="Google Shape;3527;p19"/>
              <p:cNvSpPr/>
              <p:nvPr/>
            </p:nvSpPr>
            <p:spPr>
              <a:xfrm>
                <a:off x="837628" y="457106"/>
                <a:ext cx="545675" cy="1238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6" h="20224" fill="norm" stroke="1" extrusionOk="0">
                    <a:moveTo>
                      <a:pt x="15963" y="957"/>
                    </a:moveTo>
                    <a:cubicBezTo>
                      <a:pt x="14061" y="245"/>
                      <a:pt x="11418" y="-118"/>
                      <a:pt x="8952" y="33"/>
                    </a:cubicBezTo>
                    <a:cubicBezTo>
                      <a:pt x="1764" y="503"/>
                      <a:pt x="-69" y="4396"/>
                      <a:pt x="2" y="6971"/>
                    </a:cubicBezTo>
                    <a:cubicBezTo>
                      <a:pt x="107" y="9061"/>
                      <a:pt x="2045" y="11000"/>
                      <a:pt x="3878" y="12909"/>
                    </a:cubicBezTo>
                    <a:cubicBezTo>
                      <a:pt x="6098" y="15241"/>
                      <a:pt x="5640" y="21482"/>
                      <a:pt x="15576" y="19997"/>
                    </a:cubicBezTo>
                    <a:cubicBezTo>
                      <a:pt x="18853" y="19498"/>
                      <a:pt x="19558" y="17771"/>
                      <a:pt x="19311" y="16378"/>
                    </a:cubicBezTo>
                    <a:cubicBezTo>
                      <a:pt x="18818" y="14135"/>
                      <a:pt x="16070" y="12121"/>
                      <a:pt x="15682" y="9894"/>
                    </a:cubicBezTo>
                    <a:cubicBezTo>
                      <a:pt x="15153" y="7122"/>
                      <a:pt x="21531" y="4123"/>
                      <a:pt x="17233" y="1518"/>
                    </a:cubicBezTo>
                    <a:cubicBezTo>
                      <a:pt x="16844" y="1336"/>
                      <a:pt x="16386" y="1139"/>
                      <a:pt x="15963" y="95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1" name="Google Shape;3528;p19"/>
              <p:cNvSpPr/>
              <p:nvPr/>
            </p:nvSpPr>
            <p:spPr>
              <a:xfrm>
                <a:off x="964701" y="757058"/>
                <a:ext cx="247302" cy="273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5" h="18939" fill="norm" stroke="1" extrusionOk="0">
                    <a:moveTo>
                      <a:pt x="15914" y="2628"/>
                    </a:moveTo>
                    <a:cubicBezTo>
                      <a:pt x="11550" y="-587"/>
                      <a:pt x="2451" y="-1551"/>
                      <a:pt x="899" y="3785"/>
                    </a:cubicBezTo>
                    <a:cubicBezTo>
                      <a:pt x="-138" y="7385"/>
                      <a:pt x="-1469" y="17672"/>
                      <a:pt x="4522" y="18829"/>
                    </a:cubicBezTo>
                    <a:cubicBezTo>
                      <a:pt x="11105" y="20049"/>
                      <a:pt x="20131" y="10792"/>
                      <a:pt x="18133" y="5263"/>
                    </a:cubicBezTo>
                    <a:cubicBezTo>
                      <a:pt x="17615" y="4236"/>
                      <a:pt x="16875" y="3400"/>
                      <a:pt x="15914" y="26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2" name="Google Shape;3529;p19"/>
              <p:cNvSpPr/>
              <p:nvPr/>
            </p:nvSpPr>
            <p:spPr>
              <a:xfrm>
                <a:off x="1095072" y="1363273"/>
                <a:ext cx="186312" cy="143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7" h="19733" fill="norm" stroke="1" extrusionOk="0">
                    <a:moveTo>
                      <a:pt x="8123" y="434"/>
                    </a:moveTo>
                    <a:cubicBezTo>
                      <a:pt x="7468" y="47"/>
                      <a:pt x="6720" y="-79"/>
                      <a:pt x="6161" y="47"/>
                    </a:cubicBezTo>
                    <a:cubicBezTo>
                      <a:pt x="642" y="943"/>
                      <a:pt x="-2723" y="13982"/>
                      <a:pt x="2888" y="17812"/>
                    </a:cubicBezTo>
                    <a:cubicBezTo>
                      <a:pt x="5785" y="19860"/>
                      <a:pt x="15509" y="21521"/>
                      <a:pt x="17287" y="15899"/>
                    </a:cubicBezTo>
                    <a:cubicBezTo>
                      <a:pt x="18877" y="10912"/>
                      <a:pt x="12519" y="2478"/>
                      <a:pt x="8123" y="43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599" name="Google Shape;3530;p19"/>
            <p:cNvGrpSpPr/>
            <p:nvPr/>
          </p:nvGrpSpPr>
          <p:grpSpPr>
            <a:xfrm>
              <a:off x="-1" y="5433514"/>
              <a:ext cx="2257942" cy="2318333"/>
              <a:chOff x="0" y="0"/>
              <a:chExt cx="2257940" cy="2318331"/>
            </a:xfrm>
          </p:grpSpPr>
          <p:sp>
            <p:nvSpPr>
              <p:cNvPr id="3594" name="Google Shape;3531;p19"/>
              <p:cNvSpPr/>
              <p:nvPr/>
            </p:nvSpPr>
            <p:spPr>
              <a:xfrm>
                <a:off x="0" y="0"/>
                <a:ext cx="2257941" cy="2318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5" name="Google Shape;3532;p19"/>
              <p:cNvSpPr/>
              <p:nvPr/>
            </p:nvSpPr>
            <p:spPr>
              <a:xfrm>
                <a:off x="247132" y="392987"/>
                <a:ext cx="1624944" cy="1507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6" name="Google Shape;3533;p19"/>
              <p:cNvSpPr/>
              <p:nvPr/>
            </p:nvSpPr>
            <p:spPr>
              <a:xfrm>
                <a:off x="747932" y="614961"/>
                <a:ext cx="932835" cy="883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7" name="Google Shape;3534;p19"/>
              <p:cNvSpPr/>
              <p:nvPr/>
            </p:nvSpPr>
            <p:spPr>
              <a:xfrm>
                <a:off x="8954" y="820233"/>
                <a:ext cx="309769" cy="138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98" name="Google Shape;3535;p19"/>
              <p:cNvSpPr/>
              <p:nvPr/>
            </p:nvSpPr>
            <p:spPr>
              <a:xfrm>
                <a:off x="374759" y="1910186"/>
                <a:ext cx="407467" cy="251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07" name="Google Shape;3536;p19"/>
            <p:cNvGrpSpPr/>
            <p:nvPr/>
          </p:nvGrpSpPr>
          <p:grpSpPr>
            <a:xfrm>
              <a:off x="8621203" y="4877956"/>
              <a:ext cx="1678172" cy="2573164"/>
              <a:chOff x="0" y="0"/>
              <a:chExt cx="1678170" cy="2573163"/>
            </a:xfrm>
          </p:grpSpPr>
          <p:sp>
            <p:nvSpPr>
              <p:cNvPr id="3600" name="Google Shape;3537;p19"/>
              <p:cNvSpPr/>
              <p:nvPr/>
            </p:nvSpPr>
            <p:spPr>
              <a:xfrm>
                <a:off x="0" y="0"/>
                <a:ext cx="1675084" cy="257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1216" y="21600"/>
                    </a:moveTo>
                    <a:cubicBezTo>
                      <a:pt x="1216" y="21600"/>
                      <a:pt x="356" y="19594"/>
                      <a:pt x="104" y="18667"/>
                    </a:cubicBezTo>
                    <a:cubicBezTo>
                      <a:pt x="-267" y="17375"/>
                      <a:pt x="380" y="16530"/>
                      <a:pt x="1603" y="15530"/>
                    </a:cubicBezTo>
                    <a:cubicBezTo>
                      <a:pt x="3228" y="14199"/>
                      <a:pt x="3772" y="12558"/>
                      <a:pt x="3551" y="10921"/>
                    </a:cubicBezTo>
                    <a:cubicBezTo>
                      <a:pt x="3441" y="10052"/>
                      <a:pt x="3109" y="9207"/>
                      <a:pt x="2597" y="8396"/>
                    </a:cubicBezTo>
                    <a:cubicBezTo>
                      <a:pt x="2328" y="7983"/>
                      <a:pt x="2297" y="7571"/>
                      <a:pt x="2123" y="7134"/>
                    </a:cubicBezTo>
                    <a:cubicBezTo>
                      <a:pt x="1903" y="6585"/>
                      <a:pt x="1563" y="6051"/>
                      <a:pt x="1658" y="5483"/>
                    </a:cubicBezTo>
                    <a:cubicBezTo>
                      <a:pt x="1737" y="5041"/>
                      <a:pt x="2171" y="4589"/>
                      <a:pt x="2865" y="4463"/>
                    </a:cubicBezTo>
                    <a:cubicBezTo>
                      <a:pt x="3464" y="4351"/>
                      <a:pt x="4096" y="4497"/>
                      <a:pt x="4664" y="4662"/>
                    </a:cubicBezTo>
                    <a:cubicBezTo>
                      <a:pt x="6731" y="5259"/>
                      <a:pt x="8395" y="6196"/>
                      <a:pt x="10383" y="6852"/>
                    </a:cubicBezTo>
                    <a:cubicBezTo>
                      <a:pt x="11093" y="7090"/>
                      <a:pt x="11945" y="7202"/>
                      <a:pt x="12568" y="7532"/>
                    </a:cubicBezTo>
                    <a:cubicBezTo>
                      <a:pt x="13302" y="7935"/>
                      <a:pt x="13531" y="8518"/>
                      <a:pt x="13838" y="9061"/>
                    </a:cubicBezTo>
                    <a:cubicBezTo>
                      <a:pt x="14193" y="9683"/>
                      <a:pt x="15093" y="10907"/>
                      <a:pt x="16324" y="10946"/>
                    </a:cubicBezTo>
                    <a:cubicBezTo>
                      <a:pt x="17428" y="10980"/>
                      <a:pt x="18406" y="9761"/>
                      <a:pt x="18769" y="9246"/>
                    </a:cubicBezTo>
                    <a:cubicBezTo>
                      <a:pt x="19258" y="8547"/>
                      <a:pt x="19487" y="7736"/>
                      <a:pt x="19037" y="7007"/>
                    </a:cubicBezTo>
                    <a:cubicBezTo>
                      <a:pt x="18154" y="5604"/>
                      <a:pt x="16276" y="4317"/>
                      <a:pt x="17633" y="2758"/>
                    </a:cubicBezTo>
                    <a:cubicBezTo>
                      <a:pt x="18540" y="1719"/>
                      <a:pt x="19945" y="801"/>
                      <a:pt x="2133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1" name="Google Shape;3538;p19"/>
              <p:cNvSpPr/>
              <p:nvPr/>
            </p:nvSpPr>
            <p:spPr>
              <a:xfrm>
                <a:off x="352604" y="763866"/>
                <a:ext cx="1102625" cy="1649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2" name="Google Shape;3539;p19"/>
              <p:cNvSpPr/>
              <p:nvPr/>
            </p:nvSpPr>
            <p:spPr>
              <a:xfrm>
                <a:off x="552929" y="1149302"/>
                <a:ext cx="682871" cy="1041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3" name="Google Shape;3540;p19"/>
              <p:cNvSpPr/>
              <p:nvPr/>
            </p:nvSpPr>
            <p:spPr>
              <a:xfrm>
                <a:off x="682238" y="1688771"/>
                <a:ext cx="265070" cy="38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4" name="Google Shape;3541;p19"/>
              <p:cNvSpPr/>
              <p:nvPr/>
            </p:nvSpPr>
            <p:spPr>
              <a:xfrm>
                <a:off x="765425" y="1810326"/>
                <a:ext cx="96867" cy="140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5" name="Google Shape;3542;p19"/>
              <p:cNvSpPr/>
              <p:nvPr/>
            </p:nvSpPr>
            <p:spPr>
              <a:xfrm>
                <a:off x="421549" y="842527"/>
                <a:ext cx="171462" cy="12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6" name="Google Shape;3543;p19"/>
              <p:cNvSpPr/>
              <p:nvPr/>
            </p:nvSpPr>
            <p:spPr>
              <a:xfrm>
                <a:off x="1409720" y="251635"/>
                <a:ext cx="268451" cy="1259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9" h="20714" fill="norm" stroke="1" extrusionOk="0">
                    <a:moveTo>
                      <a:pt x="20747" y="0"/>
                    </a:moveTo>
                    <a:cubicBezTo>
                      <a:pt x="16437" y="295"/>
                      <a:pt x="12224" y="799"/>
                      <a:pt x="9365" y="1512"/>
                    </a:cubicBezTo>
                    <a:cubicBezTo>
                      <a:pt x="3070" y="3072"/>
                      <a:pt x="7477" y="5431"/>
                      <a:pt x="9560" y="7124"/>
                    </a:cubicBezTo>
                    <a:cubicBezTo>
                      <a:pt x="12466" y="9540"/>
                      <a:pt x="14015" y="12070"/>
                      <a:pt x="10286" y="14476"/>
                    </a:cubicBezTo>
                    <a:cubicBezTo>
                      <a:pt x="7525" y="16226"/>
                      <a:pt x="648" y="17710"/>
                      <a:pt x="18" y="19574"/>
                    </a:cubicBezTo>
                    <a:cubicBezTo>
                      <a:pt x="-611" y="21600"/>
                      <a:pt x="14791" y="20287"/>
                      <a:pt x="20989" y="20382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12" name="Google Shape;3544;p19"/>
            <p:cNvGrpSpPr/>
            <p:nvPr/>
          </p:nvGrpSpPr>
          <p:grpSpPr>
            <a:xfrm>
              <a:off x="6087393" y="1094491"/>
              <a:ext cx="2704022" cy="2030736"/>
              <a:chOff x="0" y="0"/>
              <a:chExt cx="2704021" cy="2030735"/>
            </a:xfrm>
          </p:grpSpPr>
          <p:sp>
            <p:nvSpPr>
              <p:cNvPr id="3608" name="Google Shape;3545;p19"/>
              <p:cNvSpPr/>
              <p:nvPr/>
            </p:nvSpPr>
            <p:spPr>
              <a:xfrm>
                <a:off x="0" y="0"/>
                <a:ext cx="2704022" cy="203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09" name="Google Shape;3546;p19"/>
              <p:cNvSpPr/>
              <p:nvPr/>
            </p:nvSpPr>
            <p:spPr>
              <a:xfrm>
                <a:off x="465610" y="122026"/>
                <a:ext cx="1520026" cy="1453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0" name="Google Shape;3547;p19"/>
              <p:cNvSpPr/>
              <p:nvPr/>
            </p:nvSpPr>
            <p:spPr>
              <a:xfrm>
                <a:off x="701370" y="342359"/>
                <a:ext cx="803402" cy="508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1" name="Google Shape;3548;p19"/>
              <p:cNvSpPr/>
              <p:nvPr/>
            </p:nvSpPr>
            <p:spPr>
              <a:xfrm>
                <a:off x="914720" y="501879"/>
                <a:ext cx="267905" cy="204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17" name="Google Shape;3549;p19"/>
            <p:cNvGrpSpPr/>
            <p:nvPr/>
          </p:nvGrpSpPr>
          <p:grpSpPr>
            <a:xfrm>
              <a:off x="3251285" y="1082291"/>
              <a:ext cx="2319274" cy="1865059"/>
              <a:chOff x="0" y="0"/>
              <a:chExt cx="2319272" cy="1865058"/>
            </a:xfrm>
          </p:grpSpPr>
          <p:sp>
            <p:nvSpPr>
              <p:cNvPr id="3613" name="Google Shape;3550;p19"/>
              <p:cNvSpPr/>
              <p:nvPr/>
            </p:nvSpPr>
            <p:spPr>
              <a:xfrm flipH="1">
                <a:off x="0" y="0"/>
                <a:ext cx="2319273" cy="1865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4" name="Google Shape;3551;p19"/>
              <p:cNvSpPr/>
              <p:nvPr/>
            </p:nvSpPr>
            <p:spPr>
              <a:xfrm flipH="1">
                <a:off x="616164" y="112072"/>
                <a:ext cx="1303746" cy="133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5" name="Google Shape;3552;p19"/>
              <p:cNvSpPr/>
              <p:nvPr/>
            </p:nvSpPr>
            <p:spPr>
              <a:xfrm flipH="1">
                <a:off x="1028607" y="314439"/>
                <a:ext cx="689087" cy="466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6" name="Google Shape;3553;p19"/>
              <p:cNvSpPr/>
              <p:nvPr/>
            </p:nvSpPr>
            <p:spPr>
              <a:xfrm flipH="1">
                <a:off x="1304915" y="460949"/>
                <a:ext cx="229785" cy="18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23" name="Google Shape;3554;p19"/>
            <p:cNvGrpSpPr/>
            <p:nvPr/>
          </p:nvGrpSpPr>
          <p:grpSpPr>
            <a:xfrm>
              <a:off x="4218187" y="6070990"/>
              <a:ext cx="2979193" cy="1860004"/>
              <a:chOff x="0" y="0"/>
              <a:chExt cx="2979192" cy="1860003"/>
            </a:xfrm>
          </p:grpSpPr>
          <p:sp>
            <p:nvSpPr>
              <p:cNvPr id="3618" name="Google Shape;3555;p19"/>
              <p:cNvSpPr/>
              <p:nvPr/>
            </p:nvSpPr>
            <p:spPr>
              <a:xfrm rot="5400000">
                <a:off x="559594" y="-559595"/>
                <a:ext cx="1860004" cy="2979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19" name="Google Shape;3556;p19"/>
              <p:cNvSpPr/>
              <p:nvPr/>
            </p:nvSpPr>
            <p:spPr>
              <a:xfrm rot="5400000">
                <a:off x="766632" y="-26479"/>
                <a:ext cx="1151926" cy="1880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20" name="Google Shape;3557;p19"/>
              <p:cNvSpPr/>
              <p:nvPr/>
            </p:nvSpPr>
            <p:spPr>
              <a:xfrm rot="5400000">
                <a:off x="737770" y="432470"/>
                <a:ext cx="447142" cy="694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21" name="Google Shape;3558;p19"/>
              <p:cNvSpPr/>
              <p:nvPr/>
            </p:nvSpPr>
            <p:spPr>
              <a:xfrm rot="5400000">
                <a:off x="880502" y="651363"/>
                <a:ext cx="163403" cy="253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22" name="Google Shape;3559;p19"/>
              <p:cNvSpPr/>
              <p:nvPr/>
            </p:nvSpPr>
            <p:spPr>
              <a:xfrm rot="5400000">
                <a:off x="2577244" y="145680"/>
                <a:ext cx="289237" cy="230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625" name="Title Text"/>
          <p:cNvSpPr txBox="1"/>
          <p:nvPr>
            <p:ph type="title"/>
          </p:nvPr>
        </p:nvSpPr>
        <p:spPr>
          <a:xfrm>
            <a:off x="1474144" y="1756499"/>
            <a:ext cx="2722500" cy="5727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26" name="Body Level One…"/>
          <p:cNvSpPr txBox="1"/>
          <p:nvPr>
            <p:ph type="body" sz="quarter" idx="1"/>
          </p:nvPr>
        </p:nvSpPr>
        <p:spPr>
          <a:xfrm>
            <a:off x="1474144" y="2329200"/>
            <a:ext cx="2722500" cy="1057801"/>
          </a:xfrm>
          <a:prstGeom prst="rect">
            <a:avLst/>
          </a:prstGeom>
        </p:spPr>
        <p:txBody>
          <a:bodyPr/>
          <a:lstStyle>
            <a:lvl1pPr marL="342900" indent="-228600">
              <a:buClrTx/>
              <a:buSzTx/>
              <a:buNone/>
              <a:defRPr sz="1400"/>
            </a:lvl1pPr>
            <a:lvl2pPr marL="342900" indent="254000">
              <a:buClrTx/>
              <a:buSzTx/>
              <a:buNone/>
              <a:defRPr sz="1400"/>
            </a:lvl2pPr>
            <a:lvl3pPr marL="342900" indent="711200">
              <a:buClrTx/>
              <a:buSzTx/>
              <a:buNone/>
              <a:defRPr sz="1400"/>
            </a:lvl3pPr>
            <a:lvl4pPr marL="342900" indent="1168400">
              <a:buClrTx/>
              <a:buSzTx/>
              <a:buNone/>
              <a:defRPr sz="1400"/>
            </a:lvl4pPr>
            <a:lvl5pPr marL="342900" indent="1625600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0" name="Google Shape;3563;p20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3634" name="Google Shape;3564;p20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5" name="Google Shape;3565;p20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6" name="Google Shape;3566;p20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7" name="Google Shape;3567;p20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8" name="Google Shape;3568;p20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39" name="Google Shape;3569;p20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0" name="Google Shape;3570;p20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1" name="Google Shape;3571;p20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2" name="Google Shape;3572;p20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3" name="Google Shape;3573;p20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4" name="Google Shape;3574;p20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5" name="Google Shape;3575;p20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6" name="Google Shape;3576;p20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7" name="Google Shape;3577;p20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8" name="Google Shape;3578;p20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49" name="Google Shape;3579;p20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0" name="Google Shape;3580;p20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1" name="Google Shape;3581;p20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2" name="Google Shape;3582;p20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3" name="Google Shape;3583;p20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4" name="Google Shape;3584;p20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55" name="Google Shape;3585;p20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19" name="Google Shape;3586;p20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3656" name="Google Shape;3587;p20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57" name="Google Shape;3588;p20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58" name="Google Shape;3589;p20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59" name="Google Shape;3590;p20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0" name="Google Shape;3591;p20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1" name="Google Shape;3592;p20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2" name="Google Shape;3593;p20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3" name="Google Shape;3594;p20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4" name="Google Shape;3595;p20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5" name="Google Shape;3596;p20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6" name="Google Shape;3597;p20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7" name="Google Shape;3598;p20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8" name="Google Shape;3599;p20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69" name="Google Shape;3600;p20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0" name="Google Shape;3601;p20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1" name="Google Shape;3602;p20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2" name="Google Shape;3603;p20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3" name="Google Shape;3604;p20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4" name="Google Shape;3605;p20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5" name="Google Shape;3606;p20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6" name="Google Shape;3607;p20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7" name="Google Shape;3608;p20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8" name="Google Shape;3609;p20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79" name="Google Shape;3610;p20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0" name="Google Shape;3611;p20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1" name="Google Shape;3612;p20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2" name="Google Shape;3613;p20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3" name="Google Shape;3614;p20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4" name="Google Shape;3615;p20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5" name="Google Shape;3616;p20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6" name="Google Shape;3617;p20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7" name="Google Shape;3618;p20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8" name="Google Shape;3619;p20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89" name="Google Shape;3620;p20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0" name="Google Shape;3621;p20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1" name="Google Shape;3622;p20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2" name="Google Shape;3623;p20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3" name="Google Shape;3624;p20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4" name="Google Shape;3625;p20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5" name="Google Shape;3626;p20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6" name="Google Shape;3627;p20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7" name="Google Shape;3628;p20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8" name="Google Shape;3629;p20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99" name="Google Shape;3630;p20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0" name="Google Shape;3631;p20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1" name="Google Shape;3632;p20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2" name="Google Shape;3633;p20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3" name="Google Shape;3634;p20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4" name="Google Shape;3635;p20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5" name="Google Shape;3636;p20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6" name="Google Shape;3637;p20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7" name="Google Shape;3638;p20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8" name="Google Shape;3639;p20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09" name="Google Shape;3640;p20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0" name="Google Shape;3641;p20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1" name="Google Shape;3642;p20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2" name="Google Shape;3643;p20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3" name="Google Shape;3644;p20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4" name="Google Shape;3645;p20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5" name="Google Shape;3646;p20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6" name="Google Shape;3647;p20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7" name="Google Shape;3648;p20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18" name="Google Shape;3649;p20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720" name="Google Shape;3650;p20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1" name="Google Shape;3651;p20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2" name="Google Shape;3652;p20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3" name="Google Shape;3653;p20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4" name="Google Shape;3654;p20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5" name="Google Shape;3655;p20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6" name="Google Shape;3656;p20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7" name="Google Shape;3657;p20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8" name="Google Shape;3658;p20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29" name="Google Shape;3659;p20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0" name="Google Shape;3660;p20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1" name="Google Shape;3661;p20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2" name="Google Shape;3662;p20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3" name="Google Shape;3663;p20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4" name="Google Shape;3664;p20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5" name="Google Shape;3665;p20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6" name="Google Shape;3666;p20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7" name="Google Shape;3667;p20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8" name="Google Shape;3668;p20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39" name="Google Shape;3669;p20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0" name="Google Shape;3670;p20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1" name="Google Shape;3671;p20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2" name="Google Shape;3672;p20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3" name="Google Shape;3673;p20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4" name="Google Shape;3674;p20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5" name="Google Shape;3675;p20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6" name="Google Shape;3676;p20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7" name="Google Shape;3677;p20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8" name="Google Shape;3678;p20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49" name="Google Shape;3679;p20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0" name="Google Shape;3680;p20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1" name="Google Shape;3681;p20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2" name="Google Shape;3682;p20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3" name="Google Shape;3683;p20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4" name="Google Shape;3684;p20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5" name="Google Shape;3685;p20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6" name="Google Shape;3686;p20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7" name="Google Shape;3687;p20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8" name="Google Shape;3688;p20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59" name="Google Shape;3689;p20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0" name="Google Shape;3690;p20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1" name="Google Shape;3691;p20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2" name="Google Shape;3692;p20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3" name="Google Shape;3693;p20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4" name="Google Shape;3694;p20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5" name="Google Shape;3695;p20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6" name="Google Shape;3696;p20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7" name="Google Shape;3697;p20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8" name="Google Shape;3698;p20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69" name="Google Shape;3699;p20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0" name="Google Shape;3700;p20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1" name="Google Shape;3701;p20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2" name="Google Shape;3702;p20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3" name="Google Shape;3703;p20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4" name="Google Shape;3704;p20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5" name="Google Shape;3705;p20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6" name="Google Shape;3706;p20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7" name="Google Shape;3707;p20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8" name="Google Shape;3708;p20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79" name="Google Shape;3709;p20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0" name="Google Shape;3710;p20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1" name="Google Shape;3711;p20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2" name="Google Shape;3712;p20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3" name="Google Shape;3713;p20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4" name="Google Shape;3714;p20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5" name="Google Shape;3715;p20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6" name="Google Shape;3716;p20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7" name="Google Shape;3717;p20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8" name="Google Shape;3718;p20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89" name="Google Shape;3719;p20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0" name="Google Shape;3720;p20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1" name="Google Shape;3721;p20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2" name="Google Shape;3722;p20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3" name="Google Shape;3723;p20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4" name="Google Shape;3724;p20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5" name="Google Shape;3725;p20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6" name="Google Shape;3726;p20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7" name="Google Shape;3727;p20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8" name="Google Shape;3728;p20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799" name="Google Shape;3729;p20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0" name="Google Shape;3730;p20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1" name="Google Shape;3731;p20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2" name="Google Shape;3732;p20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3" name="Google Shape;3733;p20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4" name="Google Shape;3734;p20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5" name="Google Shape;3735;p20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6" name="Google Shape;3736;p20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7" name="Google Shape;3737;p20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8" name="Google Shape;3738;p20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09" name="Google Shape;3739;p20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8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12" name="Body Level One…"/>
          <p:cNvSpPr txBox="1"/>
          <p:nvPr>
            <p:ph type="body" sz="half" idx="1"/>
          </p:nvPr>
        </p:nvSpPr>
        <p:spPr>
          <a:xfrm>
            <a:off x="713225" y="1150049"/>
            <a:ext cx="4085100" cy="3452402"/>
          </a:xfrm>
          <a:prstGeom prst="rect">
            <a:avLst/>
          </a:prstGeom>
        </p:spPr>
        <p:txBody>
          <a:bodyPr/>
          <a:lstStyle>
            <a:lvl1pPr>
              <a:buSzPts val="1400"/>
              <a:buFont typeface="Helvetica"/>
              <a:buChar char="●"/>
              <a:defRPr sz="1400"/>
            </a:lvl1pPr>
            <a:lvl2pPr marL="914400" indent="-317500">
              <a:buSzPts val="1400"/>
              <a:buFont typeface="Helvetica"/>
              <a:defRPr sz="1400"/>
            </a:lvl2pPr>
            <a:lvl3pPr marL="1371600" indent="-317500">
              <a:buSzPts val="1400"/>
              <a:buFont typeface="Helvetica"/>
              <a:defRPr sz="1400"/>
            </a:lvl3pPr>
            <a:lvl4pPr marL="1828800" indent="-317500">
              <a:buSzPts val="1400"/>
              <a:buFont typeface="Helvetica"/>
              <a:defRPr sz="1400"/>
            </a:lvl4pPr>
            <a:lvl5pPr marL="2286000" indent="-317500">
              <a:buSzPts val="1400"/>
              <a:buFont typeface="Helvetica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3818" name="Google Shape;3742;p20"/>
          <p:cNvGrpSpPr/>
          <p:nvPr/>
        </p:nvGrpSpPr>
        <p:grpSpPr>
          <a:xfrm>
            <a:off x="-118766" y="3032437"/>
            <a:ext cx="2375687" cy="2339068"/>
            <a:chOff x="0" y="0"/>
            <a:chExt cx="2375685" cy="2339066"/>
          </a:xfrm>
        </p:grpSpPr>
        <p:sp>
          <p:nvSpPr>
            <p:cNvPr id="3813" name="Google Shape;3743;p20"/>
            <p:cNvSpPr/>
            <p:nvPr/>
          </p:nvSpPr>
          <p:spPr>
            <a:xfrm flipH="1" rot="14890360">
              <a:off x="382477" y="325942"/>
              <a:ext cx="1390826" cy="16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4" name="Google Shape;3744;p20"/>
            <p:cNvSpPr/>
            <p:nvPr/>
          </p:nvSpPr>
          <p:spPr>
            <a:xfrm flipH="1" rot="14890360">
              <a:off x="297693" y="246482"/>
              <a:ext cx="1780300" cy="1846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18878" fill="norm" stroke="1" extrusionOk="0">
                  <a:moveTo>
                    <a:pt x="849" y="134"/>
                  </a:moveTo>
                  <a:cubicBezTo>
                    <a:pt x="849" y="134"/>
                    <a:pt x="-1318" y="4340"/>
                    <a:pt x="1272" y="5695"/>
                  </a:cubicBezTo>
                  <a:cubicBezTo>
                    <a:pt x="3853" y="7057"/>
                    <a:pt x="5770" y="7900"/>
                    <a:pt x="5934" y="9255"/>
                  </a:cubicBezTo>
                  <a:cubicBezTo>
                    <a:pt x="6083" y="10470"/>
                    <a:pt x="6286" y="11748"/>
                    <a:pt x="7037" y="12801"/>
                  </a:cubicBezTo>
                  <a:cubicBezTo>
                    <a:pt x="8946" y="15434"/>
                    <a:pt x="15283" y="21600"/>
                    <a:pt x="18772" y="17520"/>
                  </a:cubicBezTo>
                  <a:cubicBezTo>
                    <a:pt x="20157" y="15905"/>
                    <a:pt x="19375" y="13862"/>
                    <a:pt x="17771" y="12555"/>
                  </a:cubicBezTo>
                  <a:cubicBezTo>
                    <a:pt x="13945" y="9445"/>
                    <a:pt x="14109" y="3687"/>
                    <a:pt x="16449" y="2907"/>
                  </a:cubicBezTo>
                  <a:cubicBezTo>
                    <a:pt x="18772" y="2135"/>
                    <a:pt x="20282" y="0"/>
                    <a:pt x="2028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5" name="Google Shape;3745;p20"/>
            <p:cNvSpPr/>
            <p:nvPr/>
          </p:nvSpPr>
          <p:spPr>
            <a:xfrm flipH="1" rot="14890360">
              <a:off x="440165" y="485774"/>
              <a:ext cx="1077121" cy="134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6" name="Google Shape;3746;p20"/>
            <p:cNvSpPr/>
            <p:nvPr/>
          </p:nvSpPr>
          <p:spPr>
            <a:xfrm flipH="1" rot="14890360">
              <a:off x="695979" y="716688"/>
              <a:ext cx="652716" cy="9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7" name="Google Shape;3747;p20"/>
            <p:cNvSpPr/>
            <p:nvPr/>
          </p:nvSpPr>
          <p:spPr>
            <a:xfrm flipH="1" rot="14890360">
              <a:off x="624231" y="1186647"/>
              <a:ext cx="171012" cy="118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822" name="Google Shape;3748;p20"/>
          <p:cNvGrpSpPr/>
          <p:nvPr/>
        </p:nvGrpSpPr>
        <p:grpSpPr>
          <a:xfrm>
            <a:off x="-255065" y="-339179"/>
            <a:ext cx="1211487" cy="2770472"/>
            <a:chOff x="0" y="0"/>
            <a:chExt cx="1211486" cy="2770471"/>
          </a:xfrm>
        </p:grpSpPr>
        <p:sp>
          <p:nvSpPr>
            <p:cNvPr id="3819" name="Google Shape;3749;p20"/>
            <p:cNvSpPr/>
            <p:nvPr/>
          </p:nvSpPr>
          <p:spPr>
            <a:xfrm rot="638981">
              <a:off x="241554" y="44204"/>
              <a:ext cx="728379" cy="268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0" name="Google Shape;3750;p20"/>
            <p:cNvSpPr/>
            <p:nvPr/>
          </p:nvSpPr>
          <p:spPr>
            <a:xfrm rot="638981">
              <a:off x="180993" y="1866949"/>
              <a:ext cx="487638" cy="527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1" name="Google Shape;3751;p20"/>
            <p:cNvSpPr/>
            <p:nvPr/>
          </p:nvSpPr>
          <p:spPr>
            <a:xfrm rot="638981">
              <a:off x="303431" y="1998957"/>
              <a:ext cx="242776" cy="2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825" name="Google Shape;3752;p20"/>
          <p:cNvGrpSpPr/>
          <p:nvPr/>
        </p:nvGrpSpPr>
        <p:grpSpPr>
          <a:xfrm>
            <a:off x="2770507" y="4458853"/>
            <a:ext cx="799204" cy="541202"/>
            <a:chOff x="0" y="0"/>
            <a:chExt cx="799202" cy="541201"/>
          </a:xfrm>
        </p:grpSpPr>
        <p:sp>
          <p:nvSpPr>
            <p:cNvPr id="3823" name="Google Shape;3753;p20"/>
            <p:cNvSpPr/>
            <p:nvPr/>
          </p:nvSpPr>
          <p:spPr>
            <a:xfrm>
              <a:off x="0" y="0"/>
              <a:ext cx="799203" cy="54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4" name="Google Shape;3754;p20"/>
            <p:cNvSpPr/>
            <p:nvPr/>
          </p:nvSpPr>
          <p:spPr>
            <a:xfrm>
              <a:off x="212236" y="169922"/>
              <a:ext cx="266505" cy="218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249;p3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54" name="Google Shape;250;p3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" name="Google Shape;251;p3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" name="Google Shape;252;p3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" name="Google Shape;253;p3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" name="Google Shape;254;p3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" name="Google Shape;255;p3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" name="Google Shape;256;p3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" name="Google Shape;257;p3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" name="Google Shape;258;p3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" name="Google Shape;259;p3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4" name="Google Shape;260;p3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5" name="Google Shape;261;p3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6" name="Google Shape;262;p3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7" name="Google Shape;263;p3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" name="Google Shape;264;p3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" name="Google Shape;265;p3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0" name="Google Shape;266;p3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1" name="Google Shape;267;p3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2" name="Google Shape;268;p3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3" name="Google Shape;269;p3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4" name="Google Shape;270;p3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5" name="Google Shape;271;p3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539" name="Google Shape;272;p3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76" name="Google Shape;273;p3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74;p3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75;p3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76;p3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77;p3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78;p3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79;p3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80;p3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81;p3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82;p3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83;p3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84;p3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85;p3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86;p3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87;p3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88;p3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89;p3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90;p3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91;p3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92;p3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93;p3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94;p3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95;p3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96;p3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97;p3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98;p3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99;p3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300;p3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301;p3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302;p3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303;p3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304;p3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305;p3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306;p3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307;p3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308;p3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309;p3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310;p3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311;p3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312;p3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313;p3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314;p3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315;p3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316;p3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317;p3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318;p3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319;p3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320;p3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321;p3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322;p3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323;p3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324;p3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325;p3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326;p3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327;p3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328;p3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329;p3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330;p3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331;p3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332;p3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333;p3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334;p3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335;p3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40" name="Google Shape;336;p3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1" name="Google Shape;337;p3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2" name="Google Shape;338;p3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" name="Google Shape;339;p3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" name="Google Shape;340;p3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" name="Google Shape;341;p3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" name="Google Shape;342;p3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" name="Google Shape;343;p3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" name="Google Shape;344;p3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" name="Google Shape;345;p3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" name="Google Shape;346;p3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" name="Google Shape;347;p3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2" name="Google Shape;348;p3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3" name="Google Shape;349;p3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4" name="Google Shape;350;p3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5" name="Google Shape;351;p3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6" name="Google Shape;352;p3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" name="Google Shape;353;p3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" name="Google Shape;354;p3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" name="Google Shape;355;p3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0" name="Google Shape;356;p3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1" name="Google Shape;357;p3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2" name="Google Shape;358;p3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3" name="Google Shape;359;p3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4" name="Google Shape;360;p3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" name="Google Shape;361;p3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" name="Google Shape;362;p3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" name="Google Shape;363;p3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" name="Google Shape;364;p3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" name="Google Shape;365;p3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" name="Google Shape;366;p3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" name="Google Shape;367;p3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" name="Google Shape;368;p3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" name="Google Shape;369;p3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" name="Google Shape;370;p3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5" name="Google Shape;371;p3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6" name="Google Shape;372;p3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7" name="Google Shape;373;p3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8" name="Google Shape;374;p3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" name="Google Shape;375;p3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" name="Google Shape;376;p3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1" name="Google Shape;377;p3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2" name="Google Shape;378;p3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3" name="Google Shape;379;p3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4" name="Google Shape;380;p3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5" name="Google Shape;381;p3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6" name="Google Shape;382;p3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" name="Google Shape;383;p3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" name="Google Shape;384;p3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" name="Google Shape;385;p3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" name="Google Shape;386;p3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" name="Google Shape;387;p3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" name="Google Shape;388;p3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" name="Google Shape;389;p3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" name="Google Shape;390;p3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" name="Google Shape;391;p3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" name="Google Shape;392;p3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7" name="Google Shape;393;p3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8" name="Google Shape;394;p3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9" name="Google Shape;395;p3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0" name="Google Shape;396;p3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1" name="Google Shape;397;p3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2" name="Google Shape;398;p3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3" name="Google Shape;399;p3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4" name="Google Shape;400;p3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5" name="Google Shape;401;p3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6" name="Google Shape;402;p3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7" name="Google Shape;403;p3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8" name="Google Shape;404;p3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09" name="Google Shape;405;p3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0" name="Google Shape;406;p3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1" name="Google Shape;407;p3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2" name="Google Shape;408;p3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3" name="Google Shape;409;p3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4" name="Google Shape;410;p3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5" name="Google Shape;411;p3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6" name="Google Shape;412;p3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7" name="Google Shape;413;p3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8" name="Google Shape;414;p3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19" name="Google Shape;415;p3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0" name="Google Shape;416;p3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1" name="Google Shape;417;p3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2" name="Google Shape;418;p3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3" name="Google Shape;419;p3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4" name="Google Shape;420;p3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5" name="Google Shape;421;p3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6" name="Google Shape;422;p3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7" name="Google Shape;423;p3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8" name="Google Shape;424;p3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29" name="Google Shape;425;p3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631" name="Title Text"/>
          <p:cNvSpPr txBox="1"/>
          <p:nvPr>
            <p:ph type="title"/>
          </p:nvPr>
        </p:nvSpPr>
        <p:spPr>
          <a:xfrm>
            <a:off x="1051604" y="1959624"/>
            <a:ext cx="2872201" cy="11529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632" name="Body Level One…"/>
          <p:cNvSpPr txBox="1"/>
          <p:nvPr>
            <p:ph type="body" sz="quarter" idx="1"/>
          </p:nvPr>
        </p:nvSpPr>
        <p:spPr>
          <a:xfrm>
            <a:off x="1051604" y="3350624"/>
            <a:ext cx="2872201" cy="603001"/>
          </a:xfrm>
          <a:prstGeom prst="rect">
            <a:avLst/>
          </a:prstGeom>
          <a:solidFill>
            <a:srgbClr val="FEDF01"/>
          </a:solidFill>
        </p:spPr>
        <p:txBody>
          <a:bodyPr anchor="ctr"/>
          <a:lstStyle>
            <a:lvl1pPr marL="342900" indent="-228600">
              <a:buClrTx/>
              <a:buSzTx/>
              <a:buNone/>
              <a:defRPr sz="1800"/>
            </a:lvl1pPr>
            <a:lvl2pPr marL="342900" indent="254000">
              <a:buClrTx/>
              <a:buSzTx/>
              <a:buNone/>
              <a:defRPr sz="1800"/>
            </a:lvl2pPr>
            <a:lvl3pPr marL="342900" indent="711200">
              <a:buClrTx/>
              <a:buSzTx/>
              <a:buNone/>
              <a:defRPr sz="1800"/>
            </a:lvl3pPr>
            <a:lvl4pPr marL="342900" indent="1168400">
              <a:buClrTx/>
              <a:buSzTx/>
              <a:buNone/>
              <a:defRPr sz="1800"/>
            </a:lvl4pPr>
            <a:lvl5pPr marL="342900" indent="1625600">
              <a:buClrTx/>
              <a:buSzTx/>
              <a:buNone/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703" name="Google Shape;429;p3"/>
          <p:cNvGrpSpPr/>
          <p:nvPr/>
        </p:nvGrpSpPr>
        <p:grpSpPr>
          <a:xfrm>
            <a:off x="-1435096" y="-995402"/>
            <a:ext cx="10952781" cy="7693624"/>
            <a:chOff x="0" y="0"/>
            <a:chExt cx="10952779" cy="7693623"/>
          </a:xfrm>
        </p:grpSpPr>
        <p:sp>
          <p:nvSpPr>
            <p:cNvPr id="633" name="Google Shape;430;p3"/>
            <p:cNvSpPr/>
            <p:nvPr/>
          </p:nvSpPr>
          <p:spPr>
            <a:xfrm>
              <a:off x="4649707" y="468298"/>
              <a:ext cx="2005547" cy="239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31;p3"/>
            <p:cNvSpPr/>
            <p:nvPr/>
          </p:nvSpPr>
          <p:spPr>
            <a:xfrm>
              <a:off x="6575316" y="3035912"/>
              <a:ext cx="1626544" cy="203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0978" fill="norm" stroke="1" extrusionOk="0">
                  <a:moveTo>
                    <a:pt x="6637" y="2261"/>
                  </a:moveTo>
                  <a:cubicBezTo>
                    <a:pt x="5983" y="2200"/>
                    <a:pt x="5329" y="2087"/>
                    <a:pt x="4688" y="1934"/>
                  </a:cubicBezTo>
                  <a:cubicBezTo>
                    <a:pt x="3406" y="1627"/>
                    <a:pt x="1702" y="1115"/>
                    <a:pt x="702" y="2036"/>
                  </a:cubicBezTo>
                  <a:cubicBezTo>
                    <a:pt x="-170" y="2824"/>
                    <a:pt x="-183" y="4287"/>
                    <a:pt x="407" y="5167"/>
                  </a:cubicBezTo>
                  <a:cubicBezTo>
                    <a:pt x="1496" y="6763"/>
                    <a:pt x="3791" y="7316"/>
                    <a:pt x="5329" y="8574"/>
                  </a:cubicBezTo>
                  <a:cubicBezTo>
                    <a:pt x="7316" y="10191"/>
                    <a:pt x="7086" y="12023"/>
                    <a:pt x="7278" y="14120"/>
                  </a:cubicBezTo>
                  <a:cubicBezTo>
                    <a:pt x="7509" y="16576"/>
                    <a:pt x="8996" y="19063"/>
                    <a:pt x="11675" y="20290"/>
                  </a:cubicBezTo>
                  <a:cubicBezTo>
                    <a:pt x="14341" y="21518"/>
                    <a:pt x="18212" y="21099"/>
                    <a:pt x="19917" y="19052"/>
                  </a:cubicBezTo>
                  <a:cubicBezTo>
                    <a:pt x="21122" y="17630"/>
                    <a:pt x="21096" y="15768"/>
                    <a:pt x="21032" y="14038"/>
                  </a:cubicBezTo>
                  <a:cubicBezTo>
                    <a:pt x="20930" y="11562"/>
                    <a:pt x="20840" y="9096"/>
                    <a:pt x="20738" y="6610"/>
                  </a:cubicBezTo>
                  <a:cubicBezTo>
                    <a:pt x="20673" y="5106"/>
                    <a:pt x="21417" y="1300"/>
                    <a:pt x="19558" y="348"/>
                  </a:cubicBezTo>
                  <a:cubicBezTo>
                    <a:pt x="18777" y="-61"/>
                    <a:pt x="17764" y="-82"/>
                    <a:pt x="16866" y="143"/>
                  </a:cubicBezTo>
                  <a:cubicBezTo>
                    <a:pt x="15213" y="522"/>
                    <a:pt x="13790" y="1391"/>
                    <a:pt x="12111" y="1811"/>
                  </a:cubicBezTo>
                  <a:cubicBezTo>
                    <a:pt x="10341" y="2261"/>
                    <a:pt x="8483" y="2456"/>
                    <a:pt x="6637" y="22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32;p3"/>
            <p:cNvSpPr/>
            <p:nvPr/>
          </p:nvSpPr>
          <p:spPr>
            <a:xfrm>
              <a:off x="6813395" y="468298"/>
              <a:ext cx="3022245" cy="2430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559" fill="norm" stroke="1" extrusionOk="0">
                  <a:moveTo>
                    <a:pt x="4274" y="149"/>
                  </a:moveTo>
                  <a:cubicBezTo>
                    <a:pt x="2798" y="3004"/>
                    <a:pt x="-408" y="4445"/>
                    <a:pt x="43" y="8424"/>
                  </a:cubicBezTo>
                  <a:cubicBezTo>
                    <a:pt x="214" y="9935"/>
                    <a:pt x="768" y="11323"/>
                    <a:pt x="1472" y="12544"/>
                  </a:cubicBezTo>
                  <a:cubicBezTo>
                    <a:pt x="1971" y="13422"/>
                    <a:pt x="2955" y="15258"/>
                    <a:pt x="3898" y="15337"/>
                  </a:cubicBezTo>
                  <a:cubicBezTo>
                    <a:pt x="4657" y="15398"/>
                    <a:pt x="5142" y="14836"/>
                    <a:pt x="5785" y="14432"/>
                  </a:cubicBezTo>
                  <a:cubicBezTo>
                    <a:pt x="6755" y="13826"/>
                    <a:pt x="7993" y="13167"/>
                    <a:pt x="8963" y="14046"/>
                  </a:cubicBezTo>
                  <a:cubicBezTo>
                    <a:pt x="9613" y="14634"/>
                    <a:pt x="9893" y="16083"/>
                    <a:pt x="10098" y="16979"/>
                  </a:cubicBezTo>
                  <a:cubicBezTo>
                    <a:pt x="10433" y="18455"/>
                    <a:pt x="10952" y="21424"/>
                    <a:pt x="12456" y="21556"/>
                  </a:cubicBezTo>
                  <a:cubicBezTo>
                    <a:pt x="12996" y="21600"/>
                    <a:pt x="13495" y="21196"/>
                    <a:pt x="13892" y="20748"/>
                  </a:cubicBezTo>
                  <a:cubicBezTo>
                    <a:pt x="15368" y="19096"/>
                    <a:pt x="16489" y="16180"/>
                    <a:pt x="16216" y="13607"/>
                  </a:cubicBezTo>
                  <a:cubicBezTo>
                    <a:pt x="16093" y="12368"/>
                    <a:pt x="15375" y="11235"/>
                    <a:pt x="14910" y="10163"/>
                  </a:cubicBezTo>
                  <a:cubicBezTo>
                    <a:pt x="14562" y="9337"/>
                    <a:pt x="14268" y="8433"/>
                    <a:pt x="14288" y="7502"/>
                  </a:cubicBezTo>
                  <a:cubicBezTo>
                    <a:pt x="14370" y="3136"/>
                    <a:pt x="21192" y="4954"/>
                    <a:pt x="20850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33;p3"/>
            <p:cNvSpPr/>
            <p:nvPr/>
          </p:nvSpPr>
          <p:spPr>
            <a:xfrm>
              <a:off x="8270102" y="2248691"/>
              <a:ext cx="2677726" cy="440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34;p3"/>
            <p:cNvSpPr/>
            <p:nvPr/>
          </p:nvSpPr>
          <p:spPr>
            <a:xfrm>
              <a:off x="9314670" y="1025778"/>
              <a:ext cx="1534579" cy="1537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35;p3"/>
            <p:cNvSpPr/>
            <p:nvPr/>
          </p:nvSpPr>
          <p:spPr>
            <a:xfrm>
              <a:off x="9613352" y="1304628"/>
              <a:ext cx="943553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36;p3"/>
            <p:cNvSpPr/>
            <p:nvPr/>
          </p:nvSpPr>
          <p:spPr>
            <a:xfrm>
              <a:off x="9851323" y="1502501"/>
              <a:ext cx="457061" cy="456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37;p3"/>
            <p:cNvSpPr/>
            <p:nvPr/>
          </p:nvSpPr>
          <p:spPr>
            <a:xfrm>
              <a:off x="5745350" y="3256452"/>
              <a:ext cx="2767119" cy="340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38;p3"/>
            <p:cNvSpPr/>
            <p:nvPr/>
          </p:nvSpPr>
          <p:spPr>
            <a:xfrm>
              <a:off x="7020541" y="5247725"/>
              <a:ext cx="783364" cy="140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39;p3"/>
            <p:cNvSpPr/>
            <p:nvPr/>
          </p:nvSpPr>
          <p:spPr>
            <a:xfrm>
              <a:off x="6953235" y="2264801"/>
              <a:ext cx="1166429" cy="898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40;p3"/>
            <p:cNvSpPr/>
            <p:nvPr/>
          </p:nvSpPr>
          <p:spPr>
            <a:xfrm>
              <a:off x="7242663" y="2487469"/>
              <a:ext cx="588463" cy="45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41;p3"/>
            <p:cNvSpPr/>
            <p:nvPr/>
          </p:nvSpPr>
          <p:spPr>
            <a:xfrm>
              <a:off x="7416102" y="2620614"/>
              <a:ext cx="241619" cy="188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42;p3"/>
            <p:cNvSpPr/>
            <p:nvPr/>
          </p:nvSpPr>
          <p:spPr>
            <a:xfrm>
              <a:off x="9032492" y="2178156"/>
              <a:ext cx="1400925" cy="1908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43;p3"/>
            <p:cNvSpPr/>
            <p:nvPr/>
          </p:nvSpPr>
          <p:spPr>
            <a:xfrm>
              <a:off x="9254760" y="2885470"/>
              <a:ext cx="357954" cy="306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44;p3"/>
            <p:cNvSpPr/>
            <p:nvPr/>
          </p:nvSpPr>
          <p:spPr>
            <a:xfrm>
              <a:off x="9342251" y="2960082"/>
              <a:ext cx="182533" cy="155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45;p3"/>
            <p:cNvSpPr/>
            <p:nvPr/>
          </p:nvSpPr>
          <p:spPr>
            <a:xfrm>
              <a:off x="9864005" y="3085355"/>
              <a:ext cx="414978" cy="450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46;p3"/>
            <p:cNvSpPr/>
            <p:nvPr/>
          </p:nvSpPr>
          <p:spPr>
            <a:xfrm>
              <a:off x="9956205" y="3187199"/>
              <a:ext cx="228149" cy="247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47;p3"/>
            <p:cNvSpPr/>
            <p:nvPr/>
          </p:nvSpPr>
          <p:spPr>
            <a:xfrm>
              <a:off x="5891875" y="3373932"/>
              <a:ext cx="460506" cy="310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19927" fill="norm" stroke="1" extrusionOk="0">
                  <a:moveTo>
                    <a:pt x="8986" y="929"/>
                  </a:moveTo>
                  <a:cubicBezTo>
                    <a:pt x="8603" y="804"/>
                    <a:pt x="8219" y="549"/>
                    <a:pt x="7878" y="486"/>
                  </a:cubicBezTo>
                  <a:cubicBezTo>
                    <a:pt x="5961" y="-214"/>
                    <a:pt x="551" y="-722"/>
                    <a:pt x="39" y="3153"/>
                  </a:cubicBezTo>
                  <a:cubicBezTo>
                    <a:pt x="-855" y="10014"/>
                    <a:pt x="13971" y="20878"/>
                    <a:pt x="17762" y="19860"/>
                  </a:cubicBezTo>
                  <a:cubicBezTo>
                    <a:pt x="20745" y="19035"/>
                    <a:pt x="20062" y="15732"/>
                    <a:pt x="18316" y="12683"/>
                  </a:cubicBezTo>
                  <a:cubicBezTo>
                    <a:pt x="15973" y="8426"/>
                    <a:pt x="12820" y="3025"/>
                    <a:pt x="8986" y="929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48;p3"/>
            <p:cNvSpPr/>
            <p:nvPr/>
          </p:nvSpPr>
          <p:spPr>
            <a:xfrm>
              <a:off x="8255683" y="4825159"/>
              <a:ext cx="173198" cy="185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49;p3"/>
            <p:cNvSpPr/>
            <p:nvPr/>
          </p:nvSpPr>
          <p:spPr>
            <a:xfrm>
              <a:off x="7330165" y="4039666"/>
              <a:ext cx="633170" cy="698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19181" fill="norm" stroke="1" extrusionOk="0">
                  <a:moveTo>
                    <a:pt x="142" y="10020"/>
                  </a:moveTo>
                  <a:cubicBezTo>
                    <a:pt x="1274" y="12304"/>
                    <a:pt x="7936" y="14209"/>
                    <a:pt x="9229" y="16848"/>
                  </a:cubicBezTo>
                  <a:cubicBezTo>
                    <a:pt x="10522" y="19378"/>
                    <a:pt x="18381" y="21037"/>
                    <a:pt x="19868" y="15352"/>
                  </a:cubicBezTo>
                  <a:cubicBezTo>
                    <a:pt x="21355" y="9585"/>
                    <a:pt x="21258" y="580"/>
                    <a:pt x="15502" y="199"/>
                  </a:cubicBezTo>
                  <a:cubicBezTo>
                    <a:pt x="9778" y="-182"/>
                    <a:pt x="6384" y="-563"/>
                    <a:pt x="4864" y="4633"/>
                  </a:cubicBezTo>
                  <a:cubicBezTo>
                    <a:pt x="4185" y="7000"/>
                    <a:pt x="3408" y="6266"/>
                    <a:pt x="1792" y="7218"/>
                  </a:cubicBezTo>
                  <a:cubicBezTo>
                    <a:pt x="110" y="8279"/>
                    <a:pt x="-245" y="9176"/>
                    <a:pt x="142" y="1002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50;p3"/>
            <p:cNvSpPr/>
            <p:nvPr/>
          </p:nvSpPr>
          <p:spPr>
            <a:xfrm>
              <a:off x="7553232" y="4236358"/>
              <a:ext cx="289561" cy="33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17299" fill="norm" stroke="1" extrusionOk="0">
                  <a:moveTo>
                    <a:pt x="209" y="8747"/>
                  </a:moveTo>
                  <a:cubicBezTo>
                    <a:pt x="541" y="9882"/>
                    <a:pt x="1472" y="11016"/>
                    <a:pt x="2933" y="12202"/>
                  </a:cubicBezTo>
                  <a:cubicBezTo>
                    <a:pt x="6523" y="14985"/>
                    <a:pt x="16557" y="21172"/>
                    <a:pt x="18619" y="13850"/>
                  </a:cubicBezTo>
                  <a:cubicBezTo>
                    <a:pt x="20147" y="8593"/>
                    <a:pt x="19948" y="345"/>
                    <a:pt x="14298" y="35"/>
                  </a:cubicBezTo>
                  <a:cubicBezTo>
                    <a:pt x="7120" y="-428"/>
                    <a:pt x="-1453" y="3798"/>
                    <a:pt x="209" y="87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51;p3"/>
            <p:cNvSpPr/>
            <p:nvPr/>
          </p:nvSpPr>
          <p:spPr>
            <a:xfrm>
              <a:off x="7013991" y="3392609"/>
              <a:ext cx="903668" cy="521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52;p3"/>
            <p:cNvSpPr/>
            <p:nvPr/>
          </p:nvSpPr>
          <p:spPr>
            <a:xfrm>
              <a:off x="7305573" y="3568749"/>
              <a:ext cx="333067" cy="20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453;p3"/>
            <p:cNvSpPr/>
            <p:nvPr/>
          </p:nvSpPr>
          <p:spPr>
            <a:xfrm>
              <a:off x="6806055" y="3219100"/>
              <a:ext cx="1298654" cy="1693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78" fill="norm" stroke="1" extrusionOk="0">
                  <a:moveTo>
                    <a:pt x="18123" y="0"/>
                  </a:moveTo>
                  <a:cubicBezTo>
                    <a:pt x="16523" y="-12"/>
                    <a:pt x="14923" y="1009"/>
                    <a:pt x="13403" y="1276"/>
                  </a:cubicBezTo>
                  <a:cubicBezTo>
                    <a:pt x="10475" y="1798"/>
                    <a:pt x="7467" y="1859"/>
                    <a:pt x="4459" y="1895"/>
                  </a:cubicBezTo>
                  <a:cubicBezTo>
                    <a:pt x="2843" y="1932"/>
                    <a:pt x="-485" y="1762"/>
                    <a:pt x="59" y="3754"/>
                  </a:cubicBezTo>
                  <a:cubicBezTo>
                    <a:pt x="715" y="6147"/>
                    <a:pt x="4459" y="7690"/>
                    <a:pt x="7067" y="8771"/>
                  </a:cubicBezTo>
                  <a:cubicBezTo>
                    <a:pt x="9115" y="9646"/>
                    <a:pt x="8763" y="10752"/>
                    <a:pt x="7739" y="12088"/>
                  </a:cubicBezTo>
                  <a:cubicBezTo>
                    <a:pt x="6443" y="13776"/>
                    <a:pt x="5995" y="14591"/>
                    <a:pt x="7915" y="16194"/>
                  </a:cubicBezTo>
                  <a:cubicBezTo>
                    <a:pt x="8619" y="16777"/>
                    <a:pt x="9515" y="17288"/>
                    <a:pt x="10139" y="17931"/>
                  </a:cubicBezTo>
                  <a:cubicBezTo>
                    <a:pt x="10779" y="18624"/>
                    <a:pt x="10939" y="19571"/>
                    <a:pt x="11867" y="20094"/>
                  </a:cubicBezTo>
                  <a:cubicBezTo>
                    <a:pt x="14523" y="21588"/>
                    <a:pt x="18107" y="20458"/>
                    <a:pt x="19500" y="18417"/>
                  </a:cubicBezTo>
                  <a:cubicBezTo>
                    <a:pt x="20843" y="16473"/>
                    <a:pt x="20843" y="14104"/>
                    <a:pt x="20891" y="11966"/>
                  </a:cubicBezTo>
                  <a:cubicBezTo>
                    <a:pt x="20971" y="9245"/>
                    <a:pt x="21051" y="6499"/>
                    <a:pt x="20891" y="3779"/>
                  </a:cubicBezTo>
                  <a:cubicBezTo>
                    <a:pt x="20811" y="2491"/>
                    <a:pt x="21115" y="960"/>
                    <a:pt x="19355" y="243"/>
                  </a:cubicBezTo>
                  <a:cubicBezTo>
                    <a:pt x="18939" y="61"/>
                    <a:pt x="18523" y="0"/>
                    <a:pt x="18123" y="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454;p3"/>
            <p:cNvSpPr/>
            <p:nvPr/>
          </p:nvSpPr>
          <p:spPr>
            <a:xfrm>
              <a:off x="4822521" y="566324"/>
              <a:ext cx="1553189" cy="193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455;p3"/>
            <p:cNvSpPr/>
            <p:nvPr/>
          </p:nvSpPr>
          <p:spPr>
            <a:xfrm>
              <a:off x="5179300" y="917178"/>
              <a:ext cx="941203" cy="1328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456;p3"/>
            <p:cNvSpPr/>
            <p:nvPr/>
          </p:nvSpPr>
          <p:spPr>
            <a:xfrm>
              <a:off x="5450585" y="1041073"/>
              <a:ext cx="246596" cy="17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457;p3"/>
            <p:cNvSpPr/>
            <p:nvPr/>
          </p:nvSpPr>
          <p:spPr>
            <a:xfrm>
              <a:off x="5721940" y="4760695"/>
              <a:ext cx="1036868" cy="1703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458;p3"/>
            <p:cNvSpPr/>
            <p:nvPr/>
          </p:nvSpPr>
          <p:spPr>
            <a:xfrm>
              <a:off x="6032105" y="5268469"/>
              <a:ext cx="408846" cy="897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459;p3"/>
            <p:cNvSpPr/>
            <p:nvPr/>
          </p:nvSpPr>
          <p:spPr>
            <a:xfrm>
              <a:off x="6089792" y="5534876"/>
              <a:ext cx="149004" cy="43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460;p3"/>
            <p:cNvSpPr/>
            <p:nvPr/>
          </p:nvSpPr>
          <p:spPr>
            <a:xfrm>
              <a:off x="8833766" y="3556245"/>
              <a:ext cx="1762614" cy="282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461;p3"/>
            <p:cNvSpPr/>
            <p:nvPr/>
          </p:nvSpPr>
          <p:spPr>
            <a:xfrm>
              <a:off x="9154001" y="4216019"/>
              <a:ext cx="1091612" cy="178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462;p3"/>
            <p:cNvSpPr/>
            <p:nvPr/>
          </p:nvSpPr>
          <p:spPr>
            <a:xfrm>
              <a:off x="9360711" y="5139459"/>
              <a:ext cx="423730" cy="65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463;p3"/>
            <p:cNvSpPr/>
            <p:nvPr/>
          </p:nvSpPr>
          <p:spPr>
            <a:xfrm>
              <a:off x="9493692" y="5347534"/>
              <a:ext cx="154848" cy="24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464;p3"/>
            <p:cNvSpPr/>
            <p:nvPr/>
          </p:nvSpPr>
          <p:spPr>
            <a:xfrm>
              <a:off x="8943980" y="3690894"/>
              <a:ext cx="274093" cy="218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465;p3"/>
            <p:cNvSpPr/>
            <p:nvPr/>
          </p:nvSpPr>
          <p:spPr>
            <a:xfrm>
              <a:off x="10523643" y="2679430"/>
              <a:ext cx="429137" cy="2156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714" fill="norm" stroke="1" extrusionOk="0">
                  <a:moveTo>
                    <a:pt x="20747" y="0"/>
                  </a:moveTo>
                  <a:cubicBezTo>
                    <a:pt x="16437" y="295"/>
                    <a:pt x="12224" y="799"/>
                    <a:pt x="9365" y="1512"/>
                  </a:cubicBezTo>
                  <a:cubicBezTo>
                    <a:pt x="3070" y="3072"/>
                    <a:pt x="7477" y="5431"/>
                    <a:pt x="9560" y="7124"/>
                  </a:cubicBezTo>
                  <a:cubicBezTo>
                    <a:pt x="12466" y="9540"/>
                    <a:pt x="14015" y="12070"/>
                    <a:pt x="10286" y="14476"/>
                  </a:cubicBezTo>
                  <a:cubicBezTo>
                    <a:pt x="7525" y="16226"/>
                    <a:pt x="648" y="17710"/>
                    <a:pt x="18" y="19574"/>
                  </a:cubicBezTo>
                  <a:cubicBezTo>
                    <a:pt x="-611" y="21600"/>
                    <a:pt x="14791" y="20287"/>
                    <a:pt x="20989" y="2038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466;p3"/>
            <p:cNvSpPr/>
            <p:nvPr/>
          </p:nvSpPr>
          <p:spPr>
            <a:xfrm>
              <a:off x="7333806" y="614340"/>
              <a:ext cx="1698910" cy="1739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467;p3"/>
            <p:cNvSpPr/>
            <p:nvPr/>
          </p:nvSpPr>
          <p:spPr>
            <a:xfrm>
              <a:off x="7597313" y="878044"/>
              <a:ext cx="897950" cy="60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468;p3"/>
            <p:cNvSpPr/>
            <p:nvPr/>
          </p:nvSpPr>
          <p:spPr>
            <a:xfrm>
              <a:off x="7835773" y="1068961"/>
              <a:ext cx="299432" cy="24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77" name="Google Shape;469;p3"/>
            <p:cNvGrpSpPr/>
            <p:nvPr/>
          </p:nvGrpSpPr>
          <p:grpSpPr>
            <a:xfrm>
              <a:off x="4463085" y="5236595"/>
              <a:ext cx="1270635" cy="1482632"/>
              <a:chOff x="0" y="0"/>
              <a:chExt cx="1270633" cy="1482631"/>
            </a:xfrm>
          </p:grpSpPr>
          <p:sp>
            <p:nvSpPr>
              <p:cNvPr id="672" name="Google Shape;470;p3"/>
              <p:cNvSpPr/>
              <p:nvPr/>
            </p:nvSpPr>
            <p:spPr>
              <a:xfrm>
                <a:off x="0" y="0"/>
                <a:ext cx="1270634" cy="1482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8" h="20843" fill="norm" stroke="1" extrusionOk="0">
                    <a:moveTo>
                      <a:pt x="12770" y="1512"/>
                    </a:moveTo>
                    <a:cubicBezTo>
                      <a:pt x="11744" y="3092"/>
                      <a:pt x="11951" y="5486"/>
                      <a:pt x="11671" y="7109"/>
                    </a:cubicBezTo>
                    <a:cubicBezTo>
                      <a:pt x="11304" y="9171"/>
                      <a:pt x="10449" y="10271"/>
                      <a:pt x="8665" y="11553"/>
                    </a:cubicBezTo>
                    <a:cubicBezTo>
                      <a:pt x="7272" y="12557"/>
                      <a:pt x="5721" y="13359"/>
                      <a:pt x="4291" y="14320"/>
                    </a:cubicBezTo>
                    <a:cubicBezTo>
                      <a:pt x="2935" y="15239"/>
                      <a:pt x="113" y="16553"/>
                      <a:pt x="3" y="18273"/>
                    </a:cubicBezTo>
                    <a:cubicBezTo>
                      <a:pt x="-107" y="20099"/>
                      <a:pt x="2678" y="20580"/>
                      <a:pt x="4291" y="20772"/>
                    </a:cubicBezTo>
                    <a:cubicBezTo>
                      <a:pt x="6820" y="21050"/>
                      <a:pt x="9654" y="20527"/>
                      <a:pt x="11463" y="18892"/>
                    </a:cubicBezTo>
                    <a:cubicBezTo>
                      <a:pt x="13979" y="16574"/>
                      <a:pt x="16044" y="13893"/>
                      <a:pt x="17706" y="11051"/>
                    </a:cubicBezTo>
                    <a:cubicBezTo>
                      <a:pt x="19135" y="8594"/>
                      <a:pt x="21493" y="5112"/>
                      <a:pt x="19892" y="2345"/>
                    </a:cubicBezTo>
                    <a:cubicBezTo>
                      <a:pt x="18915" y="678"/>
                      <a:pt x="16508" y="-550"/>
                      <a:pt x="14407" y="251"/>
                    </a:cubicBezTo>
                    <a:cubicBezTo>
                      <a:pt x="13637" y="518"/>
                      <a:pt x="13136" y="956"/>
                      <a:pt x="12770" y="1512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3" name="Google Shape;471;p3"/>
              <p:cNvSpPr/>
              <p:nvPr/>
            </p:nvSpPr>
            <p:spPr>
              <a:xfrm>
                <a:off x="189536" y="995081"/>
                <a:ext cx="445833" cy="364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8" h="19717" fill="norm" stroke="1" extrusionOk="0">
                    <a:moveTo>
                      <a:pt x="12295" y="0"/>
                    </a:moveTo>
                    <a:cubicBezTo>
                      <a:pt x="8870" y="0"/>
                      <a:pt x="4345" y="3286"/>
                      <a:pt x="1721" y="6817"/>
                    </a:cubicBezTo>
                    <a:cubicBezTo>
                      <a:pt x="-3605" y="13961"/>
                      <a:pt x="4745" y="21600"/>
                      <a:pt x="8970" y="19301"/>
                    </a:cubicBezTo>
                    <a:cubicBezTo>
                      <a:pt x="12020" y="17617"/>
                      <a:pt x="17995" y="0"/>
                      <a:pt x="12295" y="0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4" name="Google Shape;472;p3"/>
              <p:cNvSpPr/>
              <p:nvPr/>
            </p:nvSpPr>
            <p:spPr>
              <a:xfrm>
                <a:off x="347816" y="1124256"/>
                <a:ext cx="128721" cy="10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5" name="Google Shape;473;p3"/>
              <p:cNvSpPr/>
              <p:nvPr/>
            </p:nvSpPr>
            <p:spPr>
              <a:xfrm>
                <a:off x="785437" y="122135"/>
                <a:ext cx="373546" cy="732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3" h="18292" fill="norm" stroke="1" extrusionOk="0">
                    <a:moveTo>
                      <a:pt x="14567" y="1191"/>
                    </a:moveTo>
                    <a:cubicBezTo>
                      <a:pt x="6851" y="-1789"/>
                      <a:pt x="2934" y="1324"/>
                      <a:pt x="2275" y="5006"/>
                    </a:cubicBezTo>
                    <a:cubicBezTo>
                      <a:pt x="1848" y="7550"/>
                      <a:pt x="413" y="10017"/>
                      <a:pt x="63" y="12580"/>
                    </a:cubicBezTo>
                    <a:cubicBezTo>
                      <a:pt x="-130" y="13776"/>
                      <a:pt x="-207" y="19811"/>
                      <a:pt x="5066" y="17932"/>
                    </a:cubicBezTo>
                    <a:cubicBezTo>
                      <a:pt x="9720" y="16281"/>
                      <a:pt x="11736" y="12959"/>
                      <a:pt x="14723" y="10606"/>
                    </a:cubicBezTo>
                    <a:cubicBezTo>
                      <a:pt x="17708" y="8176"/>
                      <a:pt x="21393" y="4987"/>
                      <a:pt x="17127" y="2368"/>
                    </a:cubicBezTo>
                    <a:cubicBezTo>
                      <a:pt x="16662" y="2064"/>
                      <a:pt x="15693" y="1609"/>
                      <a:pt x="14567" y="119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6" name="Google Shape;474;p3"/>
              <p:cNvSpPr/>
              <p:nvPr/>
            </p:nvSpPr>
            <p:spPr>
              <a:xfrm>
                <a:off x="874369" y="298041"/>
                <a:ext cx="195274" cy="381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5" h="18316" fill="norm" stroke="1" extrusionOk="0">
                    <a:moveTo>
                      <a:pt x="14518" y="1178"/>
                    </a:moveTo>
                    <a:cubicBezTo>
                      <a:pt x="6799" y="-1777"/>
                      <a:pt x="2941" y="1324"/>
                      <a:pt x="2271" y="5009"/>
                    </a:cubicBezTo>
                    <a:cubicBezTo>
                      <a:pt x="1827" y="7563"/>
                      <a:pt x="415" y="10009"/>
                      <a:pt x="44" y="12562"/>
                    </a:cubicBezTo>
                    <a:cubicBezTo>
                      <a:pt x="-105" y="13803"/>
                      <a:pt x="-178" y="19823"/>
                      <a:pt x="5092" y="17962"/>
                    </a:cubicBezTo>
                    <a:cubicBezTo>
                      <a:pt x="9695" y="16320"/>
                      <a:pt x="11773" y="13000"/>
                      <a:pt x="14743" y="10628"/>
                    </a:cubicBezTo>
                    <a:cubicBezTo>
                      <a:pt x="17710" y="8184"/>
                      <a:pt x="21422" y="5009"/>
                      <a:pt x="17117" y="2345"/>
                    </a:cubicBezTo>
                    <a:cubicBezTo>
                      <a:pt x="16596" y="2053"/>
                      <a:pt x="15632" y="1579"/>
                      <a:pt x="14518" y="117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84" name="Google Shape;475;p3"/>
            <p:cNvGrpSpPr/>
            <p:nvPr/>
          </p:nvGrpSpPr>
          <p:grpSpPr>
            <a:xfrm>
              <a:off x="918421" y="0"/>
              <a:ext cx="2508213" cy="2445365"/>
              <a:chOff x="0" y="0"/>
              <a:chExt cx="2508212" cy="2445364"/>
            </a:xfrm>
          </p:grpSpPr>
          <p:sp>
            <p:nvSpPr>
              <p:cNvPr id="678" name="Google Shape;476;p3"/>
              <p:cNvSpPr/>
              <p:nvPr/>
            </p:nvSpPr>
            <p:spPr>
              <a:xfrm rot="3599956">
                <a:off x="390469" y="273189"/>
                <a:ext cx="1727274" cy="1898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477;p3"/>
              <p:cNvSpPr/>
              <p:nvPr/>
            </p:nvSpPr>
            <p:spPr>
              <a:xfrm rot="3599956">
                <a:off x="614901" y="554256"/>
                <a:ext cx="1243045" cy="1234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478;p3"/>
              <p:cNvSpPr/>
              <p:nvPr/>
            </p:nvSpPr>
            <p:spPr>
              <a:xfrm rot="3599956">
                <a:off x="1002794" y="875545"/>
                <a:ext cx="713598" cy="72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479;p3"/>
              <p:cNvSpPr/>
              <p:nvPr/>
            </p:nvSpPr>
            <p:spPr>
              <a:xfrm rot="3599956">
                <a:off x="516652" y="161469"/>
                <a:ext cx="236966" cy="1132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480;p3"/>
              <p:cNvSpPr/>
              <p:nvPr/>
            </p:nvSpPr>
            <p:spPr>
              <a:xfrm rot="3599956">
                <a:off x="265750" y="1114153"/>
                <a:ext cx="311703" cy="205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481;p3"/>
              <p:cNvSpPr/>
              <p:nvPr/>
            </p:nvSpPr>
            <p:spPr>
              <a:xfrm rot="3599956">
                <a:off x="346060" y="1167116"/>
                <a:ext cx="150680" cy="10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3" h="18845" fill="norm" stroke="1" extrusionOk="0">
                    <a:moveTo>
                      <a:pt x="8327" y="432"/>
                    </a:moveTo>
                    <a:cubicBezTo>
                      <a:pt x="14073" y="2723"/>
                      <a:pt x="20377" y="13735"/>
                      <a:pt x="17781" y="16596"/>
                    </a:cubicBezTo>
                    <a:cubicBezTo>
                      <a:pt x="14350" y="20601"/>
                      <a:pt x="-1223" y="19745"/>
                      <a:pt x="76" y="10017"/>
                    </a:cubicBezTo>
                    <a:cubicBezTo>
                      <a:pt x="1281" y="860"/>
                      <a:pt x="4804" y="-999"/>
                      <a:pt x="8327" y="43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85" name="Google Shape;482;p3"/>
            <p:cNvSpPr/>
            <p:nvPr/>
          </p:nvSpPr>
          <p:spPr>
            <a:xfrm>
              <a:off x="1281776" y="2024485"/>
              <a:ext cx="947405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483;p3"/>
            <p:cNvSpPr/>
            <p:nvPr/>
          </p:nvSpPr>
          <p:spPr>
            <a:xfrm>
              <a:off x="1386237" y="4422169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484;p3"/>
            <p:cNvSpPr/>
            <p:nvPr/>
          </p:nvSpPr>
          <p:spPr>
            <a:xfrm>
              <a:off x="1545443" y="4593879"/>
              <a:ext cx="315779" cy="34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92" name="Google Shape;485;p3"/>
            <p:cNvGrpSpPr/>
            <p:nvPr/>
          </p:nvGrpSpPr>
          <p:grpSpPr>
            <a:xfrm>
              <a:off x="2054704" y="5089877"/>
              <a:ext cx="2603747" cy="2603747"/>
              <a:chOff x="0" y="0"/>
              <a:chExt cx="2603745" cy="2603745"/>
            </a:xfrm>
          </p:grpSpPr>
          <p:sp>
            <p:nvSpPr>
              <p:cNvPr id="688" name="Google Shape;486;p3"/>
              <p:cNvSpPr/>
              <p:nvPr/>
            </p:nvSpPr>
            <p:spPr>
              <a:xfrm rot="2700000">
                <a:off x="749949" y="12669"/>
                <a:ext cx="1103847" cy="2578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4" h="21375" fill="norm" stroke="1" extrusionOk="0">
                    <a:moveTo>
                      <a:pt x="14482" y="914"/>
                    </a:moveTo>
                    <a:cubicBezTo>
                      <a:pt x="13959" y="606"/>
                      <a:pt x="13208" y="359"/>
                      <a:pt x="12098" y="205"/>
                    </a:cubicBezTo>
                    <a:cubicBezTo>
                      <a:pt x="9469" y="-181"/>
                      <a:pt x="5731" y="-73"/>
                      <a:pt x="3837" y="984"/>
                    </a:cubicBezTo>
                    <a:cubicBezTo>
                      <a:pt x="2514" y="1724"/>
                      <a:pt x="2237" y="2518"/>
                      <a:pt x="1665" y="3413"/>
                    </a:cubicBezTo>
                    <a:cubicBezTo>
                      <a:pt x="1078" y="4323"/>
                      <a:pt x="16" y="5179"/>
                      <a:pt x="0" y="6150"/>
                    </a:cubicBezTo>
                    <a:cubicBezTo>
                      <a:pt x="-16" y="7191"/>
                      <a:pt x="914" y="8255"/>
                      <a:pt x="1780" y="9189"/>
                    </a:cubicBezTo>
                    <a:cubicBezTo>
                      <a:pt x="3331" y="10878"/>
                      <a:pt x="4572" y="12551"/>
                      <a:pt x="5241" y="14371"/>
                    </a:cubicBezTo>
                    <a:cubicBezTo>
                      <a:pt x="5976" y="16399"/>
                      <a:pt x="5796" y="18466"/>
                      <a:pt x="6139" y="20501"/>
                    </a:cubicBezTo>
                    <a:cubicBezTo>
                      <a:pt x="6188" y="20771"/>
                      <a:pt x="6270" y="21064"/>
                      <a:pt x="6678" y="21242"/>
                    </a:cubicBezTo>
                    <a:cubicBezTo>
                      <a:pt x="7021" y="21388"/>
                      <a:pt x="7576" y="21419"/>
                      <a:pt x="7951" y="21311"/>
                    </a:cubicBezTo>
                    <a:cubicBezTo>
                      <a:pt x="10123" y="20740"/>
                      <a:pt x="10400" y="18982"/>
                      <a:pt x="10972" y="17980"/>
                    </a:cubicBezTo>
                    <a:cubicBezTo>
                      <a:pt x="11853" y="16399"/>
                      <a:pt x="12604" y="14710"/>
                      <a:pt x="14857" y="13415"/>
                    </a:cubicBezTo>
                    <a:cubicBezTo>
                      <a:pt x="15952" y="12790"/>
                      <a:pt x="17225" y="12219"/>
                      <a:pt x="18107" y="11525"/>
                    </a:cubicBezTo>
                    <a:cubicBezTo>
                      <a:pt x="21584" y="8818"/>
                      <a:pt x="16899" y="6027"/>
                      <a:pt x="16017" y="3289"/>
                    </a:cubicBezTo>
                    <a:cubicBezTo>
                      <a:pt x="15755" y="2364"/>
                      <a:pt x="15543" y="1516"/>
                      <a:pt x="14482" y="9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487;p3"/>
              <p:cNvSpPr/>
              <p:nvPr/>
            </p:nvSpPr>
            <p:spPr>
              <a:xfrm rot="2700000">
                <a:off x="1220937" y="430410"/>
                <a:ext cx="511004" cy="124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6" h="20224" fill="norm" stroke="1" extrusionOk="0">
                    <a:moveTo>
                      <a:pt x="15963" y="957"/>
                    </a:moveTo>
                    <a:cubicBezTo>
                      <a:pt x="14061" y="245"/>
                      <a:pt x="11418" y="-118"/>
                      <a:pt x="8952" y="33"/>
                    </a:cubicBezTo>
                    <a:cubicBezTo>
                      <a:pt x="1764" y="503"/>
                      <a:pt x="-69" y="4396"/>
                      <a:pt x="2" y="6971"/>
                    </a:cubicBezTo>
                    <a:cubicBezTo>
                      <a:pt x="107" y="9061"/>
                      <a:pt x="2045" y="11000"/>
                      <a:pt x="3878" y="12909"/>
                    </a:cubicBezTo>
                    <a:cubicBezTo>
                      <a:pt x="6098" y="15241"/>
                      <a:pt x="5640" y="21482"/>
                      <a:pt x="15576" y="19997"/>
                    </a:cubicBezTo>
                    <a:cubicBezTo>
                      <a:pt x="18853" y="19498"/>
                      <a:pt x="19558" y="17771"/>
                      <a:pt x="19311" y="16378"/>
                    </a:cubicBezTo>
                    <a:cubicBezTo>
                      <a:pt x="18818" y="14135"/>
                      <a:pt x="16070" y="12121"/>
                      <a:pt x="15682" y="9894"/>
                    </a:cubicBezTo>
                    <a:cubicBezTo>
                      <a:pt x="15153" y="7122"/>
                      <a:pt x="21531" y="4123"/>
                      <a:pt x="17233" y="1518"/>
                    </a:cubicBezTo>
                    <a:cubicBezTo>
                      <a:pt x="16844" y="1336"/>
                      <a:pt x="16386" y="1139"/>
                      <a:pt x="15963" y="95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488;p3"/>
              <p:cNvSpPr/>
              <p:nvPr/>
            </p:nvSpPr>
            <p:spPr>
              <a:xfrm rot="2700000">
                <a:off x="1475522" y="770200"/>
                <a:ext cx="231590" cy="27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5" h="18939" fill="norm" stroke="1" extrusionOk="0">
                    <a:moveTo>
                      <a:pt x="15914" y="2628"/>
                    </a:moveTo>
                    <a:cubicBezTo>
                      <a:pt x="11550" y="-587"/>
                      <a:pt x="2451" y="-1551"/>
                      <a:pt x="899" y="3785"/>
                    </a:cubicBezTo>
                    <a:cubicBezTo>
                      <a:pt x="-138" y="7385"/>
                      <a:pt x="-1469" y="17672"/>
                      <a:pt x="4522" y="18829"/>
                    </a:cubicBezTo>
                    <a:cubicBezTo>
                      <a:pt x="11105" y="20049"/>
                      <a:pt x="20131" y="10792"/>
                      <a:pt x="18133" y="5263"/>
                    </a:cubicBezTo>
                    <a:cubicBezTo>
                      <a:pt x="17615" y="4236"/>
                      <a:pt x="16875" y="3400"/>
                      <a:pt x="15914" y="26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489;p3"/>
              <p:cNvSpPr/>
              <p:nvPr/>
            </p:nvSpPr>
            <p:spPr>
              <a:xfrm rot="2700000">
                <a:off x="1186480" y="1285285"/>
                <a:ext cx="174474" cy="143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7" h="19733" fill="norm" stroke="1" extrusionOk="0">
                    <a:moveTo>
                      <a:pt x="8123" y="434"/>
                    </a:moveTo>
                    <a:cubicBezTo>
                      <a:pt x="7468" y="47"/>
                      <a:pt x="6720" y="-79"/>
                      <a:pt x="6161" y="47"/>
                    </a:cubicBezTo>
                    <a:cubicBezTo>
                      <a:pt x="642" y="943"/>
                      <a:pt x="-2723" y="13982"/>
                      <a:pt x="2888" y="17812"/>
                    </a:cubicBezTo>
                    <a:cubicBezTo>
                      <a:pt x="5785" y="19860"/>
                      <a:pt x="15509" y="21521"/>
                      <a:pt x="17287" y="15899"/>
                    </a:cubicBezTo>
                    <a:cubicBezTo>
                      <a:pt x="18877" y="10912"/>
                      <a:pt x="12519" y="2478"/>
                      <a:pt x="8123" y="43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6" name="Google Shape;490;p3"/>
            <p:cNvGrpSpPr/>
            <p:nvPr/>
          </p:nvGrpSpPr>
          <p:grpSpPr>
            <a:xfrm>
              <a:off x="0" y="3944890"/>
              <a:ext cx="2767119" cy="3408575"/>
              <a:chOff x="0" y="0"/>
              <a:chExt cx="2767118" cy="3408574"/>
            </a:xfrm>
          </p:grpSpPr>
          <p:sp>
            <p:nvSpPr>
              <p:cNvPr id="693" name="Google Shape;491;p3"/>
              <p:cNvSpPr/>
              <p:nvPr/>
            </p:nvSpPr>
            <p:spPr>
              <a:xfrm>
                <a:off x="0" y="0"/>
                <a:ext cx="2767119" cy="3408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4" h="20968" fill="norm" stroke="1" extrusionOk="0">
                    <a:moveTo>
                      <a:pt x="11573" y="20968"/>
                    </a:moveTo>
                    <a:cubicBezTo>
                      <a:pt x="10784" y="18952"/>
                      <a:pt x="9834" y="16917"/>
                      <a:pt x="9367" y="14846"/>
                    </a:cubicBezTo>
                    <a:cubicBezTo>
                      <a:pt x="8769" y="12233"/>
                      <a:pt x="7950" y="9662"/>
                      <a:pt x="6893" y="7147"/>
                    </a:cubicBezTo>
                    <a:cubicBezTo>
                      <a:pt x="6004" y="5009"/>
                      <a:pt x="4411" y="3206"/>
                      <a:pt x="1684" y="2328"/>
                    </a:cubicBezTo>
                    <a:cubicBezTo>
                      <a:pt x="1194" y="2170"/>
                      <a:pt x="696" y="1993"/>
                      <a:pt x="352" y="1677"/>
                    </a:cubicBezTo>
                    <a:cubicBezTo>
                      <a:pt x="7" y="1354"/>
                      <a:pt x="-131" y="866"/>
                      <a:pt x="152" y="519"/>
                    </a:cubicBezTo>
                    <a:cubicBezTo>
                      <a:pt x="1079" y="-632"/>
                      <a:pt x="3553" y="403"/>
                      <a:pt x="4442" y="1007"/>
                    </a:cubicBezTo>
                    <a:cubicBezTo>
                      <a:pt x="6425" y="2347"/>
                      <a:pt x="7896" y="4162"/>
                      <a:pt x="8639" y="6172"/>
                    </a:cubicBezTo>
                    <a:cubicBezTo>
                      <a:pt x="9175" y="7628"/>
                      <a:pt x="9237" y="9303"/>
                      <a:pt x="10286" y="10613"/>
                    </a:cubicBezTo>
                    <a:cubicBezTo>
                      <a:pt x="11381" y="12008"/>
                      <a:pt x="14024" y="12763"/>
                      <a:pt x="15992" y="12282"/>
                    </a:cubicBezTo>
                    <a:cubicBezTo>
                      <a:pt x="17149" y="11989"/>
                      <a:pt x="18114" y="11313"/>
                      <a:pt x="18612" y="10436"/>
                    </a:cubicBezTo>
                    <a:cubicBezTo>
                      <a:pt x="18941" y="9870"/>
                      <a:pt x="19830" y="8347"/>
                      <a:pt x="20971" y="9059"/>
                    </a:cubicBezTo>
                    <a:cubicBezTo>
                      <a:pt x="21362" y="9303"/>
                      <a:pt x="21469" y="9754"/>
                      <a:pt x="21369" y="10144"/>
                    </a:cubicBezTo>
                    <a:cubicBezTo>
                      <a:pt x="21032" y="11429"/>
                      <a:pt x="19340" y="12373"/>
                      <a:pt x="18612" y="13555"/>
                    </a:cubicBezTo>
                    <a:cubicBezTo>
                      <a:pt x="17838" y="14816"/>
                      <a:pt x="17356" y="16345"/>
                      <a:pt x="17540" y="17764"/>
                    </a:cubicBezTo>
                    <a:cubicBezTo>
                      <a:pt x="17570" y="18008"/>
                      <a:pt x="17961" y="20871"/>
                      <a:pt x="18275" y="20871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492;p3"/>
              <p:cNvSpPr/>
              <p:nvPr/>
            </p:nvSpPr>
            <p:spPr>
              <a:xfrm>
                <a:off x="1275191" y="1991272"/>
                <a:ext cx="783364" cy="14084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21514" fill="norm" stroke="1" extrusionOk="0">
                    <a:moveTo>
                      <a:pt x="20127" y="21514"/>
                    </a:moveTo>
                    <a:cubicBezTo>
                      <a:pt x="18270" y="16976"/>
                      <a:pt x="17812" y="12317"/>
                      <a:pt x="17379" y="7658"/>
                    </a:cubicBezTo>
                    <a:cubicBezTo>
                      <a:pt x="17202" y="5450"/>
                      <a:pt x="14199" y="4074"/>
                      <a:pt x="11121" y="3136"/>
                    </a:cubicBezTo>
                    <a:cubicBezTo>
                      <a:pt x="9569" y="2667"/>
                      <a:pt x="7814" y="2410"/>
                      <a:pt x="6388" y="1835"/>
                    </a:cubicBezTo>
                    <a:cubicBezTo>
                      <a:pt x="4658" y="1139"/>
                      <a:pt x="3437" y="-86"/>
                      <a:pt x="1046" y="5"/>
                    </a:cubicBezTo>
                    <a:cubicBezTo>
                      <a:pt x="-1473" y="96"/>
                      <a:pt x="1275" y="2501"/>
                      <a:pt x="1860" y="3348"/>
                    </a:cubicBezTo>
                    <a:cubicBezTo>
                      <a:pt x="6007" y="9186"/>
                      <a:pt x="9951" y="15191"/>
                      <a:pt x="11630" y="21469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493;p3"/>
              <p:cNvSpPr/>
              <p:nvPr/>
            </p:nvSpPr>
            <p:spPr>
              <a:xfrm>
                <a:off x="2510333" y="1568706"/>
                <a:ext cx="173198" cy="185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18" h="18799" fill="norm" stroke="1" extrusionOk="0">
                    <a:moveTo>
                      <a:pt x="6690" y="310"/>
                    </a:moveTo>
                    <a:cubicBezTo>
                      <a:pt x="12529" y="-1399"/>
                      <a:pt x="19046" y="4227"/>
                      <a:pt x="16418" y="10758"/>
                    </a:cubicBezTo>
                    <a:cubicBezTo>
                      <a:pt x="14958" y="14374"/>
                      <a:pt x="7859" y="20201"/>
                      <a:pt x="3867" y="18492"/>
                    </a:cubicBezTo>
                    <a:cubicBezTo>
                      <a:pt x="-2554" y="15881"/>
                      <a:pt x="-121" y="3823"/>
                      <a:pt x="4939" y="911"/>
                    </a:cubicBezTo>
                    <a:cubicBezTo>
                      <a:pt x="5522" y="710"/>
                      <a:pt x="6105" y="611"/>
                      <a:pt x="6690" y="31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2" name="Google Shape;494;p3"/>
            <p:cNvGrpSpPr/>
            <p:nvPr/>
          </p:nvGrpSpPr>
          <p:grpSpPr>
            <a:xfrm>
              <a:off x="2877753" y="222611"/>
              <a:ext cx="1760914" cy="1611011"/>
              <a:chOff x="0" y="0"/>
              <a:chExt cx="1760913" cy="1611010"/>
            </a:xfrm>
          </p:grpSpPr>
          <p:sp>
            <p:nvSpPr>
              <p:cNvPr id="697" name="Google Shape;495;p3"/>
              <p:cNvSpPr/>
              <p:nvPr/>
            </p:nvSpPr>
            <p:spPr>
              <a:xfrm rot="17099960">
                <a:off x="245158" y="64211"/>
                <a:ext cx="1270597" cy="1482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8" h="20843" fill="norm" stroke="1" extrusionOk="0">
                    <a:moveTo>
                      <a:pt x="12770" y="1512"/>
                    </a:moveTo>
                    <a:cubicBezTo>
                      <a:pt x="11744" y="3092"/>
                      <a:pt x="11951" y="5486"/>
                      <a:pt x="11671" y="7109"/>
                    </a:cubicBezTo>
                    <a:cubicBezTo>
                      <a:pt x="11304" y="9171"/>
                      <a:pt x="10449" y="10271"/>
                      <a:pt x="8665" y="11553"/>
                    </a:cubicBezTo>
                    <a:cubicBezTo>
                      <a:pt x="7272" y="12557"/>
                      <a:pt x="5721" y="13359"/>
                      <a:pt x="4291" y="14320"/>
                    </a:cubicBezTo>
                    <a:cubicBezTo>
                      <a:pt x="2935" y="15239"/>
                      <a:pt x="113" y="16553"/>
                      <a:pt x="3" y="18273"/>
                    </a:cubicBezTo>
                    <a:cubicBezTo>
                      <a:pt x="-107" y="20099"/>
                      <a:pt x="2678" y="20580"/>
                      <a:pt x="4291" y="20772"/>
                    </a:cubicBezTo>
                    <a:cubicBezTo>
                      <a:pt x="6820" y="21050"/>
                      <a:pt x="9654" y="20527"/>
                      <a:pt x="11463" y="18892"/>
                    </a:cubicBezTo>
                    <a:cubicBezTo>
                      <a:pt x="13979" y="16574"/>
                      <a:pt x="16044" y="13893"/>
                      <a:pt x="17706" y="11051"/>
                    </a:cubicBezTo>
                    <a:cubicBezTo>
                      <a:pt x="19135" y="8594"/>
                      <a:pt x="21493" y="5112"/>
                      <a:pt x="19892" y="2345"/>
                    </a:cubicBezTo>
                    <a:cubicBezTo>
                      <a:pt x="18915" y="678"/>
                      <a:pt x="16508" y="-550"/>
                      <a:pt x="14407" y="251"/>
                    </a:cubicBezTo>
                    <a:cubicBezTo>
                      <a:pt x="13637" y="518"/>
                      <a:pt x="13136" y="956"/>
                      <a:pt x="12770" y="1512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496;p3"/>
              <p:cNvSpPr/>
              <p:nvPr/>
            </p:nvSpPr>
            <p:spPr>
              <a:xfrm rot="17099960">
                <a:off x="1021193" y="951231"/>
                <a:ext cx="445819" cy="36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8" h="19717" fill="norm" stroke="1" extrusionOk="0">
                    <a:moveTo>
                      <a:pt x="12295" y="0"/>
                    </a:moveTo>
                    <a:cubicBezTo>
                      <a:pt x="8870" y="0"/>
                      <a:pt x="4345" y="3286"/>
                      <a:pt x="1721" y="6817"/>
                    </a:cubicBezTo>
                    <a:cubicBezTo>
                      <a:pt x="-3605" y="13961"/>
                      <a:pt x="4745" y="21600"/>
                      <a:pt x="8970" y="19301"/>
                    </a:cubicBezTo>
                    <a:cubicBezTo>
                      <a:pt x="12020" y="17617"/>
                      <a:pt x="17995" y="0"/>
                      <a:pt x="12295" y="0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497;p3"/>
              <p:cNvSpPr/>
              <p:nvPr/>
            </p:nvSpPr>
            <p:spPr>
              <a:xfrm rot="17099960">
                <a:off x="1178832" y="1081313"/>
                <a:ext cx="128718" cy="104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498;p3"/>
              <p:cNvSpPr/>
              <p:nvPr/>
            </p:nvSpPr>
            <p:spPr>
              <a:xfrm rot="17099960">
                <a:off x="536487" y="48469"/>
                <a:ext cx="373534" cy="732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3" h="18292" fill="norm" stroke="1" extrusionOk="0">
                    <a:moveTo>
                      <a:pt x="14567" y="1191"/>
                    </a:moveTo>
                    <a:cubicBezTo>
                      <a:pt x="6851" y="-1789"/>
                      <a:pt x="2934" y="1324"/>
                      <a:pt x="2275" y="5006"/>
                    </a:cubicBezTo>
                    <a:cubicBezTo>
                      <a:pt x="1848" y="7550"/>
                      <a:pt x="413" y="10017"/>
                      <a:pt x="63" y="12580"/>
                    </a:cubicBezTo>
                    <a:cubicBezTo>
                      <a:pt x="-130" y="13776"/>
                      <a:pt x="-207" y="19811"/>
                      <a:pt x="5066" y="17932"/>
                    </a:cubicBezTo>
                    <a:cubicBezTo>
                      <a:pt x="9720" y="16281"/>
                      <a:pt x="11736" y="12959"/>
                      <a:pt x="14723" y="10606"/>
                    </a:cubicBezTo>
                    <a:cubicBezTo>
                      <a:pt x="17708" y="8176"/>
                      <a:pt x="21393" y="4987"/>
                      <a:pt x="17127" y="2368"/>
                    </a:cubicBezTo>
                    <a:cubicBezTo>
                      <a:pt x="16662" y="2064"/>
                      <a:pt x="15693" y="1609"/>
                      <a:pt x="14567" y="119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499;p3"/>
              <p:cNvSpPr/>
              <p:nvPr/>
            </p:nvSpPr>
            <p:spPr>
              <a:xfrm rot="17099960">
                <a:off x="626027" y="224213"/>
                <a:ext cx="195268" cy="381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5" h="18316" fill="norm" stroke="1" extrusionOk="0">
                    <a:moveTo>
                      <a:pt x="14518" y="1178"/>
                    </a:moveTo>
                    <a:cubicBezTo>
                      <a:pt x="6799" y="-1777"/>
                      <a:pt x="2941" y="1324"/>
                      <a:pt x="2271" y="5009"/>
                    </a:cubicBezTo>
                    <a:cubicBezTo>
                      <a:pt x="1827" y="7563"/>
                      <a:pt x="415" y="10009"/>
                      <a:pt x="44" y="12562"/>
                    </a:cubicBezTo>
                    <a:cubicBezTo>
                      <a:pt x="-105" y="13803"/>
                      <a:pt x="-178" y="19823"/>
                      <a:pt x="5092" y="17962"/>
                    </a:cubicBezTo>
                    <a:cubicBezTo>
                      <a:pt x="9695" y="16320"/>
                      <a:pt x="11773" y="13000"/>
                      <a:pt x="14743" y="10628"/>
                    </a:cubicBezTo>
                    <a:cubicBezTo>
                      <a:pt x="17710" y="8184"/>
                      <a:pt x="21422" y="5009"/>
                      <a:pt x="17117" y="2345"/>
                    </a:cubicBezTo>
                    <a:cubicBezTo>
                      <a:pt x="16596" y="2053"/>
                      <a:pt x="15632" y="1579"/>
                      <a:pt x="14518" y="117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7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9" name="Google Shape;3756;p21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3833" name="Google Shape;3757;p21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4" name="Google Shape;3758;p21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5" name="Google Shape;3759;p21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6" name="Google Shape;3760;p21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7" name="Google Shape;3761;p21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8" name="Google Shape;3762;p21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39" name="Google Shape;3763;p21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0" name="Google Shape;3764;p21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1" name="Google Shape;3765;p21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2" name="Google Shape;3766;p21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3" name="Google Shape;3767;p21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4" name="Google Shape;3768;p21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5" name="Google Shape;3769;p21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6" name="Google Shape;3770;p21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7" name="Google Shape;3771;p21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8" name="Google Shape;3772;p21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49" name="Google Shape;3773;p21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0" name="Google Shape;3774;p21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1" name="Google Shape;3775;p21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2" name="Google Shape;3776;p21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3" name="Google Shape;3777;p21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854" name="Google Shape;3778;p21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18" name="Google Shape;3779;p21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3855" name="Google Shape;3780;p21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6" name="Google Shape;3781;p21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7" name="Google Shape;3782;p21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8" name="Google Shape;3783;p21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59" name="Google Shape;3784;p21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0" name="Google Shape;3785;p21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1" name="Google Shape;3786;p21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2" name="Google Shape;3787;p21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3" name="Google Shape;3788;p21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4" name="Google Shape;3789;p21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5" name="Google Shape;3790;p21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6" name="Google Shape;3791;p21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7" name="Google Shape;3792;p21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8" name="Google Shape;3793;p21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69" name="Google Shape;3794;p21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0" name="Google Shape;3795;p21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1" name="Google Shape;3796;p21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2" name="Google Shape;3797;p21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3" name="Google Shape;3798;p21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4" name="Google Shape;3799;p21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5" name="Google Shape;3800;p21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6" name="Google Shape;3801;p21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7" name="Google Shape;3802;p21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8" name="Google Shape;3803;p21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79" name="Google Shape;3804;p21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0" name="Google Shape;3805;p21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1" name="Google Shape;3806;p21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2" name="Google Shape;3807;p21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3" name="Google Shape;3808;p21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4" name="Google Shape;3809;p21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5" name="Google Shape;3810;p21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6" name="Google Shape;3811;p21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7" name="Google Shape;3812;p21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8" name="Google Shape;3813;p21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89" name="Google Shape;3814;p21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0" name="Google Shape;3815;p21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1" name="Google Shape;3816;p21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2" name="Google Shape;3817;p21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3" name="Google Shape;3818;p21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4" name="Google Shape;3819;p21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5" name="Google Shape;3820;p21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6" name="Google Shape;3821;p21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7" name="Google Shape;3822;p21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8" name="Google Shape;3823;p21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99" name="Google Shape;3824;p21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0" name="Google Shape;3825;p21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1" name="Google Shape;3826;p21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3827;p21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3" name="Google Shape;3828;p21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4" name="Google Shape;3829;p21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5" name="Google Shape;3830;p21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6" name="Google Shape;3831;p21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7" name="Google Shape;3832;p21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8" name="Google Shape;3833;p21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09" name="Google Shape;3834;p21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0" name="Google Shape;3835;p21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1" name="Google Shape;3836;p21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2" name="Google Shape;3837;p21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3" name="Google Shape;3838;p21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4" name="Google Shape;3839;p21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5" name="Google Shape;3840;p21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6" name="Google Shape;3841;p21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17" name="Google Shape;3842;p21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919" name="Google Shape;3843;p21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0" name="Google Shape;3844;p21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1" name="Google Shape;3845;p21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2" name="Google Shape;3846;p21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3" name="Google Shape;3847;p21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4" name="Google Shape;3848;p21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5" name="Google Shape;3849;p21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6" name="Google Shape;3850;p21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7" name="Google Shape;3851;p21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8" name="Google Shape;3852;p21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29" name="Google Shape;3853;p21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0" name="Google Shape;3854;p21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1" name="Google Shape;3855;p21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2" name="Google Shape;3856;p21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3" name="Google Shape;3857;p21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4" name="Google Shape;3858;p21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5" name="Google Shape;3859;p21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6" name="Google Shape;3860;p21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7" name="Google Shape;3861;p21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8" name="Google Shape;3862;p21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39" name="Google Shape;3863;p21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0" name="Google Shape;3864;p21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1" name="Google Shape;3865;p21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2" name="Google Shape;3866;p21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3" name="Google Shape;3867;p21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4" name="Google Shape;3868;p21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5" name="Google Shape;3869;p21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6" name="Google Shape;3870;p21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7" name="Google Shape;3871;p21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8" name="Google Shape;3872;p21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49" name="Google Shape;3873;p21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0" name="Google Shape;3874;p21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1" name="Google Shape;3875;p21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2" name="Google Shape;3876;p21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3" name="Google Shape;3877;p21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4" name="Google Shape;3878;p21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5" name="Google Shape;3879;p21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6" name="Google Shape;3880;p21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7" name="Google Shape;3881;p21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8" name="Google Shape;3882;p21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59" name="Google Shape;3883;p21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0" name="Google Shape;3884;p21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1" name="Google Shape;3885;p21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2" name="Google Shape;3886;p21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3" name="Google Shape;3887;p21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4" name="Google Shape;3888;p21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5" name="Google Shape;3889;p21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6" name="Google Shape;3890;p21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7" name="Google Shape;3891;p21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8" name="Google Shape;3892;p21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69" name="Google Shape;3893;p21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0" name="Google Shape;3894;p21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1" name="Google Shape;3895;p21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2" name="Google Shape;3896;p21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3" name="Google Shape;3897;p21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4" name="Google Shape;3898;p21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5" name="Google Shape;3899;p21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6" name="Google Shape;3900;p21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7" name="Google Shape;3901;p21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8" name="Google Shape;3902;p21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79" name="Google Shape;3903;p21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0" name="Google Shape;3904;p21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1" name="Google Shape;3905;p21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2" name="Google Shape;3906;p21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3" name="Google Shape;3907;p21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4" name="Google Shape;3908;p21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5" name="Google Shape;3909;p21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6" name="Google Shape;3910;p21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7" name="Google Shape;3911;p21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8" name="Google Shape;3912;p21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89" name="Google Shape;3913;p21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0" name="Google Shape;3914;p21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1" name="Google Shape;3915;p21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2" name="Google Shape;3916;p21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3" name="Google Shape;3917;p21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4" name="Google Shape;3918;p21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5" name="Google Shape;3919;p21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6" name="Google Shape;3920;p21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7" name="Google Shape;3921;p21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8" name="Google Shape;3922;p21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999" name="Google Shape;3923;p21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0" name="Google Shape;3924;p21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1" name="Google Shape;3925;p21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2" name="Google Shape;3926;p21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3" name="Google Shape;3927;p21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4" name="Google Shape;3928;p21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5" name="Google Shape;3929;p21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6" name="Google Shape;3930;p21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7" name="Google Shape;3931;p21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08" name="Google Shape;3932;p21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013" name="Google Shape;3933;p21"/>
          <p:cNvGrpSpPr/>
          <p:nvPr/>
        </p:nvGrpSpPr>
        <p:grpSpPr>
          <a:xfrm>
            <a:off x="5406131" y="-197893"/>
            <a:ext cx="1013725" cy="780707"/>
            <a:chOff x="0" y="0"/>
            <a:chExt cx="1013724" cy="780706"/>
          </a:xfrm>
        </p:grpSpPr>
        <p:sp>
          <p:nvSpPr>
            <p:cNvPr id="4010" name="Google Shape;3934;p21"/>
            <p:cNvSpPr/>
            <p:nvPr/>
          </p:nvSpPr>
          <p:spPr>
            <a:xfrm flipH="1">
              <a:off x="0" y="0"/>
              <a:ext cx="1013725" cy="78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1" name="Google Shape;3935;p21"/>
            <p:cNvSpPr/>
            <p:nvPr/>
          </p:nvSpPr>
          <p:spPr>
            <a:xfrm flipH="1">
              <a:off x="250768" y="193513"/>
              <a:ext cx="511425" cy="39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2" name="Google Shape;3936;p21"/>
            <p:cNvSpPr/>
            <p:nvPr/>
          </p:nvSpPr>
          <p:spPr>
            <a:xfrm flipH="1">
              <a:off x="401476" y="309225"/>
              <a:ext cx="209988" cy="16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017" name="Google Shape;3937;p21"/>
          <p:cNvGrpSpPr/>
          <p:nvPr/>
        </p:nvGrpSpPr>
        <p:grpSpPr>
          <a:xfrm>
            <a:off x="197173" y="3528077"/>
            <a:ext cx="2176418" cy="2178950"/>
            <a:chOff x="0" y="0"/>
            <a:chExt cx="2176417" cy="2178948"/>
          </a:xfrm>
        </p:grpSpPr>
        <p:sp>
          <p:nvSpPr>
            <p:cNvPr id="4014" name="Google Shape;3938;p21"/>
            <p:cNvSpPr/>
            <p:nvPr/>
          </p:nvSpPr>
          <p:spPr>
            <a:xfrm rot="11699960">
              <a:off x="200062" y="199538"/>
              <a:ext cx="1776294" cy="177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5" name="Google Shape;3939;p21"/>
            <p:cNvSpPr/>
            <p:nvPr/>
          </p:nvSpPr>
          <p:spPr>
            <a:xfrm rot="11699960">
              <a:off x="537708" y="527980"/>
              <a:ext cx="1092174" cy="1127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6" name="Google Shape;3940;p21"/>
            <p:cNvSpPr/>
            <p:nvPr/>
          </p:nvSpPr>
          <p:spPr>
            <a:xfrm rot="11699960">
              <a:off x="806908" y="897303"/>
              <a:ext cx="529053" cy="52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024" name="Google Shape;3941;p21"/>
          <p:cNvGrpSpPr/>
          <p:nvPr/>
        </p:nvGrpSpPr>
        <p:grpSpPr>
          <a:xfrm>
            <a:off x="8607982" y="2610421"/>
            <a:ext cx="1566237" cy="2576237"/>
            <a:chOff x="0" y="0"/>
            <a:chExt cx="1566235" cy="2576236"/>
          </a:xfrm>
        </p:grpSpPr>
        <p:sp>
          <p:nvSpPr>
            <p:cNvPr id="4018" name="Google Shape;3942;p21"/>
            <p:cNvSpPr/>
            <p:nvPr/>
          </p:nvSpPr>
          <p:spPr>
            <a:xfrm>
              <a:off x="0" y="0"/>
              <a:ext cx="1566236" cy="257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9" name="Google Shape;3943;p21"/>
            <p:cNvSpPr/>
            <p:nvPr/>
          </p:nvSpPr>
          <p:spPr>
            <a:xfrm>
              <a:off x="329694" y="764805"/>
              <a:ext cx="1030976" cy="165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0" name="Google Shape;3944;p21"/>
            <p:cNvSpPr/>
            <p:nvPr/>
          </p:nvSpPr>
          <p:spPr>
            <a:xfrm>
              <a:off x="517003" y="1150715"/>
              <a:ext cx="638498" cy="104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1" name="Google Shape;3945;p21"/>
            <p:cNvSpPr/>
            <p:nvPr/>
          </p:nvSpPr>
          <p:spPr>
            <a:xfrm>
              <a:off x="637911" y="1690847"/>
              <a:ext cx="247845" cy="38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7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2" name="Google Shape;3946;p21"/>
            <p:cNvSpPr/>
            <p:nvPr/>
          </p:nvSpPr>
          <p:spPr>
            <a:xfrm>
              <a:off x="715693" y="1812553"/>
              <a:ext cx="90573" cy="14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3" name="Google Shape;3947;p21"/>
            <p:cNvSpPr/>
            <p:nvPr/>
          </p:nvSpPr>
          <p:spPr>
            <a:xfrm>
              <a:off x="394159" y="843562"/>
              <a:ext cx="160321" cy="127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029" name="Google Shape;3948;p21"/>
          <p:cNvGrpSpPr/>
          <p:nvPr/>
        </p:nvGrpSpPr>
        <p:grpSpPr>
          <a:xfrm>
            <a:off x="6771988" y="-806001"/>
            <a:ext cx="2798982" cy="2406189"/>
            <a:chOff x="0" y="0"/>
            <a:chExt cx="2798981" cy="2406187"/>
          </a:xfrm>
        </p:grpSpPr>
        <p:sp>
          <p:nvSpPr>
            <p:cNvPr id="4025" name="Google Shape;3949;p21"/>
            <p:cNvSpPr/>
            <p:nvPr/>
          </p:nvSpPr>
          <p:spPr>
            <a:xfrm rot="17101333">
              <a:off x="476194" y="1864"/>
              <a:ext cx="1846593" cy="240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6" name="Google Shape;3950;p21"/>
            <p:cNvSpPr/>
            <p:nvPr/>
          </p:nvSpPr>
          <p:spPr>
            <a:xfrm rot="17101333">
              <a:off x="846415" y="200081"/>
              <a:ext cx="1362265" cy="212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7" name="Google Shape;3951;p21"/>
            <p:cNvSpPr/>
            <p:nvPr/>
          </p:nvSpPr>
          <p:spPr>
            <a:xfrm rot="17101333">
              <a:off x="1343103" y="1033371"/>
              <a:ext cx="141232" cy="22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8" name="Google Shape;3952;p21"/>
            <p:cNvSpPr/>
            <p:nvPr/>
          </p:nvSpPr>
          <p:spPr>
            <a:xfrm rot="17101333">
              <a:off x="574005" y="1421764"/>
              <a:ext cx="156145" cy="30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0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4" name="Google Shape;3955;p22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038" name="Google Shape;3956;p22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39" name="Google Shape;3957;p22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0" name="Google Shape;3958;p22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1" name="Google Shape;3959;p22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2" name="Google Shape;3960;p22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3" name="Google Shape;3961;p22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4" name="Google Shape;3962;p22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5" name="Google Shape;3963;p22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6" name="Google Shape;3964;p22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7" name="Google Shape;3965;p22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8" name="Google Shape;3966;p22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49" name="Google Shape;3967;p22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0" name="Google Shape;3968;p22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1" name="Google Shape;3969;p22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2" name="Google Shape;3970;p22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3" name="Google Shape;3971;p22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4" name="Google Shape;3972;p22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5" name="Google Shape;3973;p22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6" name="Google Shape;3974;p22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7" name="Google Shape;3975;p22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8" name="Google Shape;3976;p22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059" name="Google Shape;3977;p22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123" name="Google Shape;3978;p22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060" name="Google Shape;3979;p22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3980;p22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2" name="Google Shape;3981;p22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3" name="Google Shape;3982;p22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4" name="Google Shape;3983;p22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3984;p22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3985;p22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3986;p22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3987;p22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3988;p22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3989;p22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3990;p22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3991;p22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3992;p22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4" name="Google Shape;3993;p22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3994;p22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6" name="Google Shape;3995;p22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7" name="Google Shape;3996;p22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3997;p22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79" name="Google Shape;3998;p22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0" name="Google Shape;3999;p22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1" name="Google Shape;4000;p22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2" name="Google Shape;4001;p22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3" name="Google Shape;4002;p22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4" name="Google Shape;4003;p22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5" name="Google Shape;4004;p22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6" name="Google Shape;4005;p22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7" name="Google Shape;4006;p22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8" name="Google Shape;4007;p22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89" name="Google Shape;4008;p22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0" name="Google Shape;4009;p22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1" name="Google Shape;4010;p22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2" name="Google Shape;4011;p22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3" name="Google Shape;4012;p22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4" name="Google Shape;4013;p22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4014;p22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4015;p22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4016;p22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4017;p22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4018;p22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0" name="Google Shape;4019;p22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1" name="Google Shape;4020;p22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2" name="Google Shape;4021;p22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3" name="Google Shape;4022;p22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4" name="Google Shape;4023;p22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5" name="Google Shape;4024;p22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4025;p22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7" name="Google Shape;4026;p22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8" name="Google Shape;4027;p22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09" name="Google Shape;4028;p22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4029;p22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4030;p22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4031;p22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4032;p22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4" name="Google Shape;4033;p22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5" name="Google Shape;4034;p22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6" name="Google Shape;4035;p22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7" name="Google Shape;4036;p22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8" name="Google Shape;4037;p22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19" name="Google Shape;4038;p22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20" name="Google Shape;4039;p22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21" name="Google Shape;4040;p22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22" name="Google Shape;4041;p22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124" name="Google Shape;4042;p22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5" name="Google Shape;4043;p22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6" name="Google Shape;4044;p22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7" name="Google Shape;4045;p22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8" name="Google Shape;4046;p22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29" name="Google Shape;4047;p22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0" name="Google Shape;4048;p22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1" name="Google Shape;4049;p22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2" name="Google Shape;4050;p22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3" name="Google Shape;4051;p22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4" name="Google Shape;4052;p22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5" name="Google Shape;4053;p22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6" name="Google Shape;4054;p22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7" name="Google Shape;4055;p22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8" name="Google Shape;4056;p22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39" name="Google Shape;4057;p22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0" name="Google Shape;4058;p22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1" name="Google Shape;4059;p22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2" name="Google Shape;4060;p22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3" name="Google Shape;4061;p22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4" name="Google Shape;4062;p22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5" name="Google Shape;4063;p22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6" name="Google Shape;4064;p22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7" name="Google Shape;4065;p22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8" name="Google Shape;4066;p22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49" name="Google Shape;4067;p22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0" name="Google Shape;4068;p22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1" name="Google Shape;4069;p22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2" name="Google Shape;4070;p22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3" name="Google Shape;4071;p22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4" name="Google Shape;4072;p22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5" name="Google Shape;4073;p22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6" name="Google Shape;4074;p22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7" name="Google Shape;4075;p22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8" name="Google Shape;4076;p22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59" name="Google Shape;4077;p22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0" name="Google Shape;4078;p22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1" name="Google Shape;4079;p22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2" name="Google Shape;4080;p22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3" name="Google Shape;4081;p22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4" name="Google Shape;4082;p22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5" name="Google Shape;4083;p22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6" name="Google Shape;4084;p22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7" name="Google Shape;4085;p22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8" name="Google Shape;4086;p22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69" name="Google Shape;4087;p22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0" name="Google Shape;4088;p22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1" name="Google Shape;4089;p22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2" name="Google Shape;4090;p22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3" name="Google Shape;4091;p22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4" name="Google Shape;4092;p22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5" name="Google Shape;4093;p22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6" name="Google Shape;4094;p22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7" name="Google Shape;4095;p22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8" name="Google Shape;4096;p22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79" name="Google Shape;4097;p22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0" name="Google Shape;4098;p22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1" name="Google Shape;4099;p22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2" name="Google Shape;4100;p22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3" name="Google Shape;4101;p22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4" name="Google Shape;4102;p22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5" name="Google Shape;4103;p22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6" name="Google Shape;4104;p22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7" name="Google Shape;4105;p22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8" name="Google Shape;4106;p22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89" name="Google Shape;4107;p22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0" name="Google Shape;4108;p22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1" name="Google Shape;4109;p22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2" name="Google Shape;4110;p22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3" name="Google Shape;4111;p22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4" name="Google Shape;4112;p22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5" name="Google Shape;4113;p22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6" name="Google Shape;4114;p22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7" name="Google Shape;4115;p22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8" name="Google Shape;4116;p22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199" name="Google Shape;4117;p22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0" name="Google Shape;4118;p22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1" name="Google Shape;4119;p22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2" name="Google Shape;4120;p22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3" name="Google Shape;4121;p22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4" name="Google Shape;4122;p22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5" name="Google Shape;4123;p22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6" name="Google Shape;4124;p22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7" name="Google Shape;4125;p22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8" name="Google Shape;4126;p22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09" name="Google Shape;4127;p22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10" name="Google Shape;4128;p22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11" name="Google Shape;4129;p22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12" name="Google Shape;4130;p22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13" name="Google Shape;4131;p22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2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grpSp>
        <p:nvGrpSpPr>
          <p:cNvPr id="4222" name="Google Shape;4133;p22"/>
          <p:cNvGrpSpPr/>
          <p:nvPr/>
        </p:nvGrpSpPr>
        <p:grpSpPr>
          <a:xfrm>
            <a:off x="6382501" y="-413495"/>
            <a:ext cx="2829749" cy="1785573"/>
            <a:chOff x="0" y="0"/>
            <a:chExt cx="2829747" cy="1785572"/>
          </a:xfrm>
        </p:grpSpPr>
        <p:sp>
          <p:nvSpPr>
            <p:cNvPr id="4216" name="Google Shape;4134;p22"/>
            <p:cNvSpPr/>
            <p:nvPr/>
          </p:nvSpPr>
          <p:spPr>
            <a:xfrm flipH="1" rot="5400000">
              <a:off x="740300" y="-411055"/>
              <a:ext cx="1564743" cy="261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20192" fill="norm" stroke="1" extrusionOk="0">
                  <a:moveTo>
                    <a:pt x="17014" y="53"/>
                  </a:moveTo>
                  <a:cubicBezTo>
                    <a:pt x="16560" y="1033"/>
                    <a:pt x="16458" y="2160"/>
                    <a:pt x="16944" y="3140"/>
                  </a:cubicBezTo>
                  <a:cubicBezTo>
                    <a:pt x="17368" y="4021"/>
                    <a:pt x="18369" y="4484"/>
                    <a:pt x="19278" y="5171"/>
                  </a:cubicBezTo>
                  <a:cubicBezTo>
                    <a:pt x="21401" y="6779"/>
                    <a:pt x="21340" y="9162"/>
                    <a:pt x="18985" y="10677"/>
                  </a:cubicBezTo>
                  <a:cubicBezTo>
                    <a:pt x="17772" y="11452"/>
                    <a:pt x="16206" y="12050"/>
                    <a:pt x="15114" y="12884"/>
                  </a:cubicBezTo>
                  <a:cubicBezTo>
                    <a:pt x="13143" y="14375"/>
                    <a:pt x="14366" y="16253"/>
                    <a:pt x="13608" y="17931"/>
                  </a:cubicBezTo>
                  <a:cubicBezTo>
                    <a:pt x="13325" y="18554"/>
                    <a:pt x="12911" y="19258"/>
                    <a:pt x="12132" y="19739"/>
                  </a:cubicBezTo>
                  <a:cubicBezTo>
                    <a:pt x="9100" y="21600"/>
                    <a:pt x="5977" y="17204"/>
                    <a:pt x="5158" y="16024"/>
                  </a:cubicBezTo>
                  <a:cubicBezTo>
                    <a:pt x="3591" y="13788"/>
                    <a:pt x="3470" y="11880"/>
                    <a:pt x="4016" y="9550"/>
                  </a:cubicBezTo>
                  <a:cubicBezTo>
                    <a:pt x="4117" y="9145"/>
                    <a:pt x="4167" y="8728"/>
                    <a:pt x="4046" y="8311"/>
                  </a:cubicBezTo>
                  <a:cubicBezTo>
                    <a:pt x="3450" y="6351"/>
                    <a:pt x="2398" y="5523"/>
                    <a:pt x="1095" y="3668"/>
                  </a:cubicBezTo>
                  <a:cubicBezTo>
                    <a:pt x="-199" y="1814"/>
                    <a:pt x="13" y="0"/>
                    <a:pt x="1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7" name="Google Shape;4135;p22"/>
            <p:cNvSpPr/>
            <p:nvPr/>
          </p:nvSpPr>
          <p:spPr>
            <a:xfrm flipH="1" rot="5400000">
              <a:off x="522087" y="-522088"/>
              <a:ext cx="1785573" cy="2829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0190" fill="norm" stroke="1" extrusionOk="0">
                  <a:moveTo>
                    <a:pt x="17031" y="49"/>
                  </a:moveTo>
                  <a:cubicBezTo>
                    <a:pt x="16579" y="1036"/>
                    <a:pt x="16464" y="2147"/>
                    <a:pt x="16952" y="3139"/>
                  </a:cubicBezTo>
                  <a:cubicBezTo>
                    <a:pt x="17386" y="4017"/>
                    <a:pt x="18378" y="4478"/>
                    <a:pt x="19290" y="5172"/>
                  </a:cubicBezTo>
                  <a:cubicBezTo>
                    <a:pt x="21408" y="6777"/>
                    <a:pt x="21337" y="9163"/>
                    <a:pt x="18998" y="10675"/>
                  </a:cubicBezTo>
                  <a:cubicBezTo>
                    <a:pt x="17793" y="11456"/>
                    <a:pt x="16225" y="12042"/>
                    <a:pt x="15118" y="12876"/>
                  </a:cubicBezTo>
                  <a:cubicBezTo>
                    <a:pt x="13142" y="14362"/>
                    <a:pt x="14373" y="16243"/>
                    <a:pt x="13611" y="17924"/>
                  </a:cubicBezTo>
                  <a:cubicBezTo>
                    <a:pt x="13328" y="18548"/>
                    <a:pt x="12920" y="19252"/>
                    <a:pt x="12132" y="19735"/>
                  </a:cubicBezTo>
                  <a:cubicBezTo>
                    <a:pt x="9102" y="21600"/>
                    <a:pt x="5992" y="17203"/>
                    <a:pt x="5159" y="16021"/>
                  </a:cubicBezTo>
                  <a:cubicBezTo>
                    <a:pt x="3600" y="13782"/>
                    <a:pt x="3476" y="11879"/>
                    <a:pt x="4016" y="9548"/>
                  </a:cubicBezTo>
                  <a:cubicBezTo>
                    <a:pt x="4114" y="9136"/>
                    <a:pt x="4176" y="8723"/>
                    <a:pt x="4052" y="8306"/>
                  </a:cubicBezTo>
                  <a:cubicBezTo>
                    <a:pt x="3467" y="6349"/>
                    <a:pt x="2404" y="5514"/>
                    <a:pt x="1102" y="3660"/>
                  </a:cubicBezTo>
                  <a:cubicBezTo>
                    <a:pt x="-192" y="1800"/>
                    <a:pt x="12" y="0"/>
                    <a:pt x="1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8" name="Google Shape;4136;p22"/>
            <p:cNvSpPr/>
            <p:nvPr/>
          </p:nvSpPr>
          <p:spPr>
            <a:xfrm flipH="1" rot="5400000">
              <a:off x="1251639" y="-160933"/>
              <a:ext cx="901730" cy="2106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9" name="Google Shape;4137;p22"/>
            <p:cNvSpPr/>
            <p:nvPr/>
          </p:nvSpPr>
          <p:spPr>
            <a:xfrm flipH="1" rot="5400000">
              <a:off x="1739310" y="428794"/>
              <a:ext cx="417438" cy="1014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0" name="Google Shape;4138;p22"/>
            <p:cNvSpPr/>
            <p:nvPr/>
          </p:nvSpPr>
          <p:spPr>
            <a:xfrm flipH="1" rot="5400000">
              <a:off x="2003067" y="841051"/>
              <a:ext cx="189186" cy="22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1" name="Google Shape;4139;p22"/>
            <p:cNvSpPr/>
            <p:nvPr/>
          </p:nvSpPr>
          <p:spPr>
            <a:xfrm flipH="1" rot="5400000">
              <a:off x="1583078" y="817917"/>
              <a:ext cx="142528" cy="11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29" name="Google Shape;4140;p22"/>
          <p:cNvGrpSpPr/>
          <p:nvPr/>
        </p:nvGrpSpPr>
        <p:grpSpPr>
          <a:xfrm>
            <a:off x="7915917" y="3188434"/>
            <a:ext cx="1879340" cy="2345626"/>
            <a:chOff x="0" y="0"/>
            <a:chExt cx="1879338" cy="2345625"/>
          </a:xfrm>
        </p:grpSpPr>
        <p:sp>
          <p:nvSpPr>
            <p:cNvPr id="4223" name="Google Shape;4141;p22"/>
            <p:cNvSpPr/>
            <p:nvPr/>
          </p:nvSpPr>
          <p:spPr>
            <a:xfrm flipH="1" rot="10800000">
              <a:off x="0" y="0"/>
              <a:ext cx="1879339" cy="234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0978" fill="norm" stroke="1" extrusionOk="0">
                  <a:moveTo>
                    <a:pt x="6637" y="2261"/>
                  </a:moveTo>
                  <a:cubicBezTo>
                    <a:pt x="5983" y="2200"/>
                    <a:pt x="5329" y="2087"/>
                    <a:pt x="4688" y="1934"/>
                  </a:cubicBezTo>
                  <a:cubicBezTo>
                    <a:pt x="3406" y="1627"/>
                    <a:pt x="1702" y="1115"/>
                    <a:pt x="702" y="2036"/>
                  </a:cubicBezTo>
                  <a:cubicBezTo>
                    <a:pt x="-170" y="2824"/>
                    <a:pt x="-183" y="4287"/>
                    <a:pt x="407" y="5167"/>
                  </a:cubicBezTo>
                  <a:cubicBezTo>
                    <a:pt x="1496" y="6763"/>
                    <a:pt x="3791" y="7316"/>
                    <a:pt x="5329" y="8574"/>
                  </a:cubicBezTo>
                  <a:cubicBezTo>
                    <a:pt x="7316" y="10191"/>
                    <a:pt x="7086" y="12023"/>
                    <a:pt x="7278" y="14120"/>
                  </a:cubicBezTo>
                  <a:cubicBezTo>
                    <a:pt x="7509" y="16576"/>
                    <a:pt x="8996" y="19063"/>
                    <a:pt x="11675" y="20290"/>
                  </a:cubicBezTo>
                  <a:cubicBezTo>
                    <a:pt x="14341" y="21518"/>
                    <a:pt x="18212" y="21099"/>
                    <a:pt x="19917" y="19052"/>
                  </a:cubicBezTo>
                  <a:cubicBezTo>
                    <a:pt x="21122" y="17630"/>
                    <a:pt x="21096" y="15768"/>
                    <a:pt x="21032" y="14038"/>
                  </a:cubicBezTo>
                  <a:cubicBezTo>
                    <a:pt x="20930" y="11562"/>
                    <a:pt x="20840" y="9096"/>
                    <a:pt x="20738" y="6610"/>
                  </a:cubicBezTo>
                  <a:cubicBezTo>
                    <a:pt x="20673" y="5106"/>
                    <a:pt x="21417" y="1300"/>
                    <a:pt x="19558" y="348"/>
                  </a:cubicBezTo>
                  <a:cubicBezTo>
                    <a:pt x="18777" y="-61"/>
                    <a:pt x="17764" y="-82"/>
                    <a:pt x="16866" y="143"/>
                  </a:cubicBezTo>
                  <a:cubicBezTo>
                    <a:pt x="15213" y="522"/>
                    <a:pt x="13790" y="1391"/>
                    <a:pt x="12111" y="1811"/>
                  </a:cubicBezTo>
                  <a:cubicBezTo>
                    <a:pt x="10341" y="2261"/>
                    <a:pt x="8483" y="2456"/>
                    <a:pt x="6637" y="22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4" name="Google Shape;4142;p22"/>
            <p:cNvSpPr/>
            <p:nvPr/>
          </p:nvSpPr>
          <p:spPr>
            <a:xfrm flipH="1" rot="10800000">
              <a:off x="872167" y="379174"/>
              <a:ext cx="731577" cy="80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19181" fill="norm" stroke="1" extrusionOk="0">
                  <a:moveTo>
                    <a:pt x="142" y="10020"/>
                  </a:moveTo>
                  <a:cubicBezTo>
                    <a:pt x="1274" y="12304"/>
                    <a:pt x="7936" y="14209"/>
                    <a:pt x="9229" y="16848"/>
                  </a:cubicBezTo>
                  <a:cubicBezTo>
                    <a:pt x="10522" y="19378"/>
                    <a:pt x="18381" y="21037"/>
                    <a:pt x="19868" y="15352"/>
                  </a:cubicBezTo>
                  <a:cubicBezTo>
                    <a:pt x="21355" y="9585"/>
                    <a:pt x="21258" y="580"/>
                    <a:pt x="15502" y="199"/>
                  </a:cubicBezTo>
                  <a:cubicBezTo>
                    <a:pt x="9778" y="-182"/>
                    <a:pt x="6384" y="-563"/>
                    <a:pt x="4864" y="4633"/>
                  </a:cubicBezTo>
                  <a:cubicBezTo>
                    <a:pt x="4185" y="7000"/>
                    <a:pt x="3408" y="6266"/>
                    <a:pt x="1792" y="7218"/>
                  </a:cubicBezTo>
                  <a:cubicBezTo>
                    <a:pt x="110" y="8279"/>
                    <a:pt x="-245" y="9176"/>
                    <a:pt x="142" y="1002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5" name="Google Shape;4143;p22"/>
            <p:cNvSpPr/>
            <p:nvPr/>
          </p:nvSpPr>
          <p:spPr>
            <a:xfrm flipH="1" rot="10800000">
              <a:off x="1129904" y="574663"/>
              <a:ext cx="334564" cy="38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17299" fill="norm" stroke="1" extrusionOk="0">
                  <a:moveTo>
                    <a:pt x="209" y="8747"/>
                  </a:moveTo>
                  <a:cubicBezTo>
                    <a:pt x="541" y="9882"/>
                    <a:pt x="1472" y="11016"/>
                    <a:pt x="2933" y="12202"/>
                  </a:cubicBezTo>
                  <a:cubicBezTo>
                    <a:pt x="6523" y="14985"/>
                    <a:pt x="16557" y="21172"/>
                    <a:pt x="18619" y="13850"/>
                  </a:cubicBezTo>
                  <a:cubicBezTo>
                    <a:pt x="20147" y="8593"/>
                    <a:pt x="19948" y="345"/>
                    <a:pt x="14298" y="35"/>
                  </a:cubicBezTo>
                  <a:cubicBezTo>
                    <a:pt x="7120" y="-428"/>
                    <a:pt x="-1453" y="3798"/>
                    <a:pt x="209" y="87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6" name="Google Shape;4144;p22"/>
            <p:cNvSpPr/>
            <p:nvPr/>
          </p:nvSpPr>
          <p:spPr>
            <a:xfrm flipH="1" rot="10800000">
              <a:off x="506854" y="1331492"/>
              <a:ext cx="1044116" cy="6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7" name="Google Shape;4145;p22"/>
            <p:cNvSpPr/>
            <p:nvPr/>
          </p:nvSpPr>
          <p:spPr>
            <a:xfrm flipH="1" rot="10800000">
              <a:off x="843754" y="1497207"/>
              <a:ext cx="384831" cy="232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8" name="Google Shape;4146;p22"/>
            <p:cNvSpPr/>
            <p:nvPr/>
          </p:nvSpPr>
          <p:spPr>
            <a:xfrm flipH="1" rot="10800000">
              <a:off x="266600" y="177133"/>
              <a:ext cx="1500490" cy="195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78" fill="norm" stroke="1" extrusionOk="0">
                  <a:moveTo>
                    <a:pt x="18123" y="0"/>
                  </a:moveTo>
                  <a:cubicBezTo>
                    <a:pt x="16523" y="-12"/>
                    <a:pt x="14923" y="1009"/>
                    <a:pt x="13403" y="1276"/>
                  </a:cubicBezTo>
                  <a:cubicBezTo>
                    <a:pt x="10475" y="1798"/>
                    <a:pt x="7467" y="1859"/>
                    <a:pt x="4459" y="1895"/>
                  </a:cubicBezTo>
                  <a:cubicBezTo>
                    <a:pt x="2843" y="1932"/>
                    <a:pt x="-485" y="1762"/>
                    <a:pt x="59" y="3754"/>
                  </a:cubicBezTo>
                  <a:cubicBezTo>
                    <a:pt x="715" y="6147"/>
                    <a:pt x="4459" y="7690"/>
                    <a:pt x="7067" y="8771"/>
                  </a:cubicBezTo>
                  <a:cubicBezTo>
                    <a:pt x="9115" y="9646"/>
                    <a:pt x="8763" y="10752"/>
                    <a:pt x="7739" y="12088"/>
                  </a:cubicBezTo>
                  <a:cubicBezTo>
                    <a:pt x="6443" y="13776"/>
                    <a:pt x="5995" y="14591"/>
                    <a:pt x="7915" y="16194"/>
                  </a:cubicBezTo>
                  <a:cubicBezTo>
                    <a:pt x="8619" y="16777"/>
                    <a:pt x="9515" y="17288"/>
                    <a:pt x="10139" y="17931"/>
                  </a:cubicBezTo>
                  <a:cubicBezTo>
                    <a:pt x="10779" y="18624"/>
                    <a:pt x="10939" y="19571"/>
                    <a:pt x="11867" y="20094"/>
                  </a:cubicBezTo>
                  <a:cubicBezTo>
                    <a:pt x="14523" y="21588"/>
                    <a:pt x="18107" y="20458"/>
                    <a:pt x="19500" y="18417"/>
                  </a:cubicBezTo>
                  <a:cubicBezTo>
                    <a:pt x="20843" y="16473"/>
                    <a:pt x="20843" y="14104"/>
                    <a:pt x="20891" y="11966"/>
                  </a:cubicBezTo>
                  <a:cubicBezTo>
                    <a:pt x="20971" y="9245"/>
                    <a:pt x="21051" y="6499"/>
                    <a:pt x="20891" y="3779"/>
                  </a:cubicBezTo>
                  <a:cubicBezTo>
                    <a:pt x="20811" y="2491"/>
                    <a:pt x="21115" y="960"/>
                    <a:pt x="19355" y="243"/>
                  </a:cubicBezTo>
                  <a:cubicBezTo>
                    <a:pt x="18939" y="61"/>
                    <a:pt x="18523" y="0"/>
                    <a:pt x="18123" y="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33" name="Google Shape;4147;p22"/>
          <p:cNvGrpSpPr/>
          <p:nvPr/>
        </p:nvGrpSpPr>
        <p:grpSpPr>
          <a:xfrm>
            <a:off x="-182953" y="-645037"/>
            <a:ext cx="992673" cy="3655000"/>
            <a:chOff x="0" y="0"/>
            <a:chExt cx="992672" cy="3654999"/>
          </a:xfrm>
        </p:grpSpPr>
        <p:sp>
          <p:nvSpPr>
            <p:cNvPr id="4230" name="Google Shape;4148;p22"/>
            <p:cNvSpPr/>
            <p:nvPr/>
          </p:nvSpPr>
          <p:spPr>
            <a:xfrm>
              <a:off x="0" y="0"/>
              <a:ext cx="992673" cy="365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1" name="Google Shape;4149;p22"/>
            <p:cNvSpPr/>
            <p:nvPr/>
          </p:nvSpPr>
          <p:spPr>
            <a:xfrm>
              <a:off x="109452" y="2512027"/>
              <a:ext cx="664579" cy="71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2" name="Google Shape;4150;p22"/>
            <p:cNvSpPr/>
            <p:nvPr/>
          </p:nvSpPr>
          <p:spPr>
            <a:xfrm>
              <a:off x="276261" y="2691926"/>
              <a:ext cx="330868" cy="358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40" name="Google Shape;4151;p22"/>
          <p:cNvGrpSpPr/>
          <p:nvPr/>
        </p:nvGrpSpPr>
        <p:grpSpPr>
          <a:xfrm>
            <a:off x="-635268" y="2821687"/>
            <a:ext cx="4134142" cy="3838379"/>
            <a:chOff x="0" y="0"/>
            <a:chExt cx="4134140" cy="3838378"/>
          </a:xfrm>
        </p:grpSpPr>
        <p:sp>
          <p:nvSpPr>
            <p:cNvPr id="4234" name="Google Shape;4152;p22"/>
            <p:cNvSpPr/>
            <p:nvPr/>
          </p:nvSpPr>
          <p:spPr>
            <a:xfrm flipH="1" rot="3277778">
              <a:off x="950127" y="177136"/>
              <a:ext cx="2233886" cy="3484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5" name="Google Shape;4153;p22"/>
            <p:cNvSpPr/>
            <p:nvPr/>
          </p:nvSpPr>
          <p:spPr>
            <a:xfrm flipH="1" rot="3277778">
              <a:off x="736324" y="1345719"/>
              <a:ext cx="912177" cy="149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6" name="Google Shape;4154;p22"/>
            <p:cNvSpPr/>
            <p:nvPr/>
          </p:nvSpPr>
          <p:spPr>
            <a:xfrm flipH="1" rot="3277778">
              <a:off x="2059194" y="1490904"/>
              <a:ext cx="231596" cy="364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7" name="Google Shape;4155;p22"/>
            <p:cNvSpPr/>
            <p:nvPr/>
          </p:nvSpPr>
          <p:spPr>
            <a:xfrm flipH="1" rot="3277778">
              <a:off x="3464489" y="1649211"/>
              <a:ext cx="256050" cy="508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8" name="Google Shape;4156;p22"/>
            <p:cNvSpPr/>
            <p:nvPr/>
          </p:nvSpPr>
          <p:spPr>
            <a:xfrm flipH="1" rot="3277778">
              <a:off x="939273" y="1756374"/>
              <a:ext cx="359680" cy="789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9" name="Google Shape;4157;p22"/>
            <p:cNvSpPr/>
            <p:nvPr/>
          </p:nvSpPr>
          <p:spPr>
            <a:xfrm flipH="1" rot="3277778">
              <a:off x="1063946" y="2028952"/>
              <a:ext cx="131086" cy="38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43" name="Google Shape;4158;p22"/>
          <p:cNvGrpSpPr/>
          <p:nvPr/>
        </p:nvGrpSpPr>
        <p:grpSpPr>
          <a:xfrm>
            <a:off x="5434641" y="665570"/>
            <a:ext cx="860527" cy="496103"/>
            <a:chOff x="0" y="0"/>
            <a:chExt cx="860526" cy="496101"/>
          </a:xfrm>
        </p:grpSpPr>
        <p:sp>
          <p:nvSpPr>
            <p:cNvPr id="4241" name="Google Shape;4159;p22"/>
            <p:cNvSpPr/>
            <p:nvPr/>
          </p:nvSpPr>
          <p:spPr>
            <a:xfrm rot="10800000">
              <a:off x="0" y="0"/>
              <a:ext cx="860527" cy="496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2" name="Google Shape;4160;p22"/>
            <p:cNvSpPr/>
            <p:nvPr/>
          </p:nvSpPr>
          <p:spPr>
            <a:xfrm rot="10800000">
              <a:off x="265713" y="136571"/>
              <a:ext cx="317165" cy="19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244" name="Google Shape;4161;p22"/>
          <p:cNvSpPr/>
          <p:nvPr/>
        </p:nvSpPr>
        <p:spPr>
          <a:xfrm>
            <a:off x="3700505" y="4646523"/>
            <a:ext cx="350748" cy="350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78" h="18040" fill="norm" stroke="1" extrusionOk="0">
                <a:moveTo>
                  <a:pt x="12104" y="492"/>
                </a:moveTo>
                <a:cubicBezTo>
                  <a:pt x="9447" y="-291"/>
                  <a:pt x="6303" y="-95"/>
                  <a:pt x="3869" y="766"/>
                </a:cubicBezTo>
                <a:cubicBezTo>
                  <a:pt x="-3955" y="3700"/>
                  <a:pt x="1810" y="13053"/>
                  <a:pt x="6115" y="16771"/>
                </a:cubicBezTo>
                <a:cubicBezTo>
                  <a:pt x="11356" y="21309"/>
                  <a:pt x="16784" y="12583"/>
                  <a:pt x="17232" y="7771"/>
                </a:cubicBezTo>
                <a:cubicBezTo>
                  <a:pt x="17645" y="3700"/>
                  <a:pt x="15248" y="1430"/>
                  <a:pt x="12104" y="492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8" name="Google Shape;4163;p23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252" name="Google Shape;4164;p23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3" name="Google Shape;4165;p23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4" name="Google Shape;4166;p23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5" name="Google Shape;4167;p23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6" name="Google Shape;4168;p23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7" name="Google Shape;4169;p23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8" name="Google Shape;4170;p23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59" name="Google Shape;4171;p23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0" name="Google Shape;4172;p23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1" name="Google Shape;4173;p23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2" name="Google Shape;4174;p23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3" name="Google Shape;4175;p23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4" name="Google Shape;4176;p23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5" name="Google Shape;4177;p23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6" name="Google Shape;4178;p23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7" name="Google Shape;4179;p23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8" name="Google Shape;4180;p23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69" name="Google Shape;4181;p23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70" name="Google Shape;4182;p23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71" name="Google Shape;4183;p23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72" name="Google Shape;4184;p23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273" name="Google Shape;4185;p23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337" name="Google Shape;4186;p23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274" name="Google Shape;4187;p23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5" name="Google Shape;4188;p23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6" name="Google Shape;4189;p23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7" name="Google Shape;4190;p23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8" name="Google Shape;4191;p23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79" name="Google Shape;4192;p23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0" name="Google Shape;4193;p23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1" name="Google Shape;4194;p23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2" name="Google Shape;4195;p23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3" name="Google Shape;4196;p23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4" name="Google Shape;4197;p23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5" name="Google Shape;4198;p23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6" name="Google Shape;4199;p23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7" name="Google Shape;4200;p23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8" name="Google Shape;4201;p23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89" name="Google Shape;4202;p23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0" name="Google Shape;4203;p23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1" name="Google Shape;4204;p23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2" name="Google Shape;4205;p23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3" name="Google Shape;4206;p23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4" name="Google Shape;4207;p23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5" name="Google Shape;4208;p23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6" name="Google Shape;4209;p23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7" name="Google Shape;4210;p23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8" name="Google Shape;4211;p23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99" name="Google Shape;4212;p23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0" name="Google Shape;4213;p23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1" name="Google Shape;4214;p23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2" name="Google Shape;4215;p23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3" name="Google Shape;4216;p23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4" name="Google Shape;4217;p23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5" name="Google Shape;4218;p23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6" name="Google Shape;4219;p23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7" name="Google Shape;4220;p23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8" name="Google Shape;4221;p23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09" name="Google Shape;4222;p23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0" name="Google Shape;4223;p23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1" name="Google Shape;4224;p23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2" name="Google Shape;4225;p23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3" name="Google Shape;4226;p23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4" name="Google Shape;4227;p23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5" name="Google Shape;4228;p23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6" name="Google Shape;4229;p23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7" name="Google Shape;4230;p23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8" name="Google Shape;4231;p23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19" name="Google Shape;4232;p23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0" name="Google Shape;4233;p23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1" name="Google Shape;4234;p23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2" name="Google Shape;4235;p23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3" name="Google Shape;4236;p23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4" name="Google Shape;4237;p23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5" name="Google Shape;4238;p23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6" name="Google Shape;4239;p23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7" name="Google Shape;4240;p23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8" name="Google Shape;4241;p23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29" name="Google Shape;4242;p23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0" name="Google Shape;4243;p23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1" name="Google Shape;4244;p23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2" name="Google Shape;4245;p23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3" name="Google Shape;4246;p23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4" name="Google Shape;4247;p23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5" name="Google Shape;4248;p23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36" name="Google Shape;4249;p23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338" name="Google Shape;4250;p23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39" name="Google Shape;4251;p23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0" name="Google Shape;4252;p23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1" name="Google Shape;4253;p23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2" name="Google Shape;4254;p23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3" name="Google Shape;4255;p23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4" name="Google Shape;4256;p23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5" name="Google Shape;4257;p23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6" name="Google Shape;4258;p23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7" name="Google Shape;4259;p23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8" name="Google Shape;4260;p23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49" name="Google Shape;4261;p23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0" name="Google Shape;4262;p23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1" name="Google Shape;4263;p23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2" name="Google Shape;4264;p23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3" name="Google Shape;4265;p23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4" name="Google Shape;4266;p23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5" name="Google Shape;4267;p23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6" name="Google Shape;4268;p23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7" name="Google Shape;4269;p23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8" name="Google Shape;4270;p23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59" name="Google Shape;4271;p23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0" name="Google Shape;4272;p23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1" name="Google Shape;4273;p23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2" name="Google Shape;4274;p23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3" name="Google Shape;4275;p23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4" name="Google Shape;4276;p23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5" name="Google Shape;4277;p23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6" name="Google Shape;4278;p23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7" name="Google Shape;4279;p23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8" name="Google Shape;4280;p23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69" name="Google Shape;4281;p23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0" name="Google Shape;4282;p23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1" name="Google Shape;4283;p23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2" name="Google Shape;4284;p23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3" name="Google Shape;4285;p23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4" name="Google Shape;4286;p23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5" name="Google Shape;4287;p23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6" name="Google Shape;4288;p23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7" name="Google Shape;4289;p23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8" name="Google Shape;4290;p23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79" name="Google Shape;4291;p23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0" name="Google Shape;4292;p23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1" name="Google Shape;4293;p23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2" name="Google Shape;4294;p23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3" name="Google Shape;4295;p23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4" name="Google Shape;4296;p23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5" name="Google Shape;4297;p23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6" name="Google Shape;4298;p23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7" name="Google Shape;4299;p23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8" name="Google Shape;4300;p23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89" name="Google Shape;4301;p23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0" name="Google Shape;4302;p23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1" name="Google Shape;4303;p23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2" name="Google Shape;4304;p23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3" name="Google Shape;4305;p23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4" name="Google Shape;4306;p23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5" name="Google Shape;4307;p23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6" name="Google Shape;4308;p23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7" name="Google Shape;4309;p23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8" name="Google Shape;4310;p23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399" name="Google Shape;4311;p23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0" name="Google Shape;4312;p23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1" name="Google Shape;4313;p23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2" name="Google Shape;4314;p23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3" name="Google Shape;4315;p23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4" name="Google Shape;4316;p23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5" name="Google Shape;4317;p23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6" name="Google Shape;4318;p23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7" name="Google Shape;4319;p23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8" name="Google Shape;4320;p23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09" name="Google Shape;4321;p23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0" name="Google Shape;4322;p23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1" name="Google Shape;4323;p23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2" name="Google Shape;4324;p23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3" name="Google Shape;4325;p23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4" name="Google Shape;4326;p23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5" name="Google Shape;4327;p23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6" name="Google Shape;4328;p23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7" name="Google Shape;4329;p23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8" name="Google Shape;4330;p23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19" name="Google Shape;4331;p23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0" name="Google Shape;4332;p23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1" name="Google Shape;4333;p23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2" name="Google Shape;4334;p23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3" name="Google Shape;4335;p23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4" name="Google Shape;4336;p23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5" name="Google Shape;4337;p23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6" name="Google Shape;4338;p23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27" name="Google Shape;4339;p23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434" name="Google Shape;4340;p23"/>
          <p:cNvGrpSpPr/>
          <p:nvPr/>
        </p:nvGrpSpPr>
        <p:grpSpPr>
          <a:xfrm>
            <a:off x="7215811" y="-684146"/>
            <a:ext cx="1750306" cy="2803488"/>
            <a:chOff x="0" y="0"/>
            <a:chExt cx="1750305" cy="2803487"/>
          </a:xfrm>
        </p:grpSpPr>
        <p:sp>
          <p:nvSpPr>
            <p:cNvPr id="4429" name="Google Shape;4341;p23"/>
            <p:cNvSpPr/>
            <p:nvPr/>
          </p:nvSpPr>
          <p:spPr>
            <a:xfrm rot="10800000">
              <a:off x="0" y="0"/>
              <a:ext cx="1750306" cy="280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0" name="Google Shape;4342;p23"/>
            <p:cNvSpPr/>
            <p:nvPr/>
          </p:nvSpPr>
          <p:spPr>
            <a:xfrm rot="10800000">
              <a:off x="348320" y="378506"/>
              <a:ext cx="1083989" cy="1769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1" name="Google Shape;4343;p23"/>
            <p:cNvSpPr/>
            <p:nvPr/>
          </p:nvSpPr>
          <p:spPr>
            <a:xfrm rot="10800000">
              <a:off x="806274" y="577969"/>
              <a:ext cx="420771" cy="65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2" name="Google Shape;4344;p23"/>
            <p:cNvSpPr/>
            <p:nvPr/>
          </p:nvSpPr>
          <p:spPr>
            <a:xfrm rot="10800000">
              <a:off x="941228" y="786216"/>
              <a:ext cx="153765" cy="23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3" name="Google Shape;4345;p23"/>
            <p:cNvSpPr/>
            <p:nvPr/>
          </p:nvSpPr>
          <p:spPr>
            <a:xfrm rot="10800000">
              <a:off x="1368683" y="2452890"/>
              <a:ext cx="272179" cy="216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440" name="Google Shape;4346;p23"/>
          <p:cNvGrpSpPr/>
          <p:nvPr/>
        </p:nvGrpSpPr>
        <p:grpSpPr>
          <a:xfrm>
            <a:off x="-1870520" y="1770346"/>
            <a:ext cx="4132422" cy="3659607"/>
            <a:chOff x="0" y="0"/>
            <a:chExt cx="4132421" cy="3659606"/>
          </a:xfrm>
        </p:grpSpPr>
        <p:sp>
          <p:nvSpPr>
            <p:cNvPr id="4435" name="Google Shape;4347;p23"/>
            <p:cNvSpPr/>
            <p:nvPr/>
          </p:nvSpPr>
          <p:spPr>
            <a:xfrm flipH="1" rot="17604761">
              <a:off x="812033" y="121272"/>
              <a:ext cx="2508355" cy="3417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6" name="Google Shape;4348;p23"/>
            <p:cNvSpPr/>
            <p:nvPr/>
          </p:nvSpPr>
          <p:spPr>
            <a:xfrm flipH="1" rot="17604761">
              <a:off x="1804428" y="997347"/>
              <a:ext cx="640915" cy="54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7" name="Google Shape;4349;p23"/>
            <p:cNvSpPr/>
            <p:nvPr/>
          </p:nvSpPr>
          <p:spPr>
            <a:xfrm flipH="1" rot="17604761">
              <a:off x="1960846" y="1131094"/>
              <a:ext cx="326824" cy="2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8" name="Google Shape;4350;p23"/>
            <p:cNvSpPr/>
            <p:nvPr/>
          </p:nvSpPr>
          <p:spPr>
            <a:xfrm flipH="1" rot="17604761">
              <a:off x="1746872" y="2109424"/>
              <a:ext cx="743017" cy="807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9" name="Google Shape;4351;p23"/>
            <p:cNvSpPr/>
            <p:nvPr/>
          </p:nvSpPr>
          <p:spPr>
            <a:xfrm flipH="1" rot="17604761">
              <a:off x="1915639" y="2289358"/>
              <a:ext cx="408500" cy="44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41" name="Google Shape;4352;p23"/>
          <p:cNvSpPr/>
          <p:nvPr/>
        </p:nvSpPr>
        <p:spPr>
          <a:xfrm flipH="1" rot="17968618">
            <a:off x="5117007" y="3932090"/>
            <a:ext cx="2055000" cy="3380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3" h="21600" fill="norm" stroke="1" extrusionOk="0">
                <a:moveTo>
                  <a:pt x="1216" y="21600"/>
                </a:moveTo>
                <a:cubicBezTo>
                  <a:pt x="1216" y="21600"/>
                  <a:pt x="356" y="19594"/>
                  <a:pt x="104" y="18667"/>
                </a:cubicBezTo>
                <a:cubicBezTo>
                  <a:pt x="-267" y="17375"/>
                  <a:pt x="380" y="16530"/>
                  <a:pt x="1603" y="15530"/>
                </a:cubicBezTo>
                <a:cubicBezTo>
                  <a:pt x="3228" y="14199"/>
                  <a:pt x="3772" y="12558"/>
                  <a:pt x="3551" y="10921"/>
                </a:cubicBezTo>
                <a:cubicBezTo>
                  <a:pt x="3441" y="10052"/>
                  <a:pt x="3109" y="9207"/>
                  <a:pt x="2597" y="8396"/>
                </a:cubicBezTo>
                <a:cubicBezTo>
                  <a:pt x="2328" y="7983"/>
                  <a:pt x="2297" y="7571"/>
                  <a:pt x="2123" y="7134"/>
                </a:cubicBezTo>
                <a:cubicBezTo>
                  <a:pt x="1903" y="6585"/>
                  <a:pt x="1563" y="6051"/>
                  <a:pt x="1658" y="5483"/>
                </a:cubicBezTo>
                <a:cubicBezTo>
                  <a:pt x="1737" y="5041"/>
                  <a:pt x="2171" y="4589"/>
                  <a:pt x="2865" y="4463"/>
                </a:cubicBezTo>
                <a:cubicBezTo>
                  <a:pt x="3464" y="4351"/>
                  <a:pt x="4096" y="4497"/>
                  <a:pt x="4664" y="4662"/>
                </a:cubicBezTo>
                <a:cubicBezTo>
                  <a:pt x="6731" y="5259"/>
                  <a:pt x="8395" y="6196"/>
                  <a:pt x="10383" y="6852"/>
                </a:cubicBezTo>
                <a:cubicBezTo>
                  <a:pt x="11093" y="7090"/>
                  <a:pt x="11945" y="7202"/>
                  <a:pt x="12568" y="7532"/>
                </a:cubicBezTo>
                <a:cubicBezTo>
                  <a:pt x="13302" y="7935"/>
                  <a:pt x="13531" y="8518"/>
                  <a:pt x="13838" y="9061"/>
                </a:cubicBezTo>
                <a:cubicBezTo>
                  <a:pt x="14193" y="9683"/>
                  <a:pt x="15093" y="10907"/>
                  <a:pt x="16324" y="10946"/>
                </a:cubicBezTo>
                <a:cubicBezTo>
                  <a:pt x="17428" y="10980"/>
                  <a:pt x="18406" y="9761"/>
                  <a:pt x="18769" y="9246"/>
                </a:cubicBezTo>
                <a:cubicBezTo>
                  <a:pt x="19258" y="8547"/>
                  <a:pt x="19487" y="7736"/>
                  <a:pt x="19037" y="7007"/>
                </a:cubicBezTo>
                <a:cubicBezTo>
                  <a:pt x="18154" y="5604"/>
                  <a:pt x="16276" y="4317"/>
                  <a:pt x="17633" y="2758"/>
                </a:cubicBezTo>
                <a:cubicBezTo>
                  <a:pt x="18540" y="1719"/>
                  <a:pt x="19945" y="801"/>
                  <a:pt x="21333" y="0"/>
                </a:cubicBezTo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46" name="Google Shape;4353;p23"/>
          <p:cNvGrpSpPr/>
          <p:nvPr/>
        </p:nvGrpSpPr>
        <p:grpSpPr>
          <a:xfrm>
            <a:off x="6925634" y="3642812"/>
            <a:ext cx="2688150" cy="2437045"/>
            <a:chOff x="0" y="0"/>
            <a:chExt cx="2688149" cy="2437043"/>
          </a:xfrm>
        </p:grpSpPr>
        <p:sp>
          <p:nvSpPr>
            <p:cNvPr id="4442" name="Google Shape;4354;p23"/>
            <p:cNvSpPr/>
            <p:nvPr/>
          </p:nvSpPr>
          <p:spPr>
            <a:xfrm rot="4218051">
              <a:off x="518759" y="270180"/>
              <a:ext cx="1909458" cy="1896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3" name="Google Shape;4355;p23"/>
            <p:cNvSpPr/>
            <p:nvPr/>
          </p:nvSpPr>
          <p:spPr>
            <a:xfrm rot="4218051">
              <a:off x="1093548" y="795906"/>
              <a:ext cx="1096167" cy="1111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4" name="Google Shape;4356;p23"/>
            <p:cNvSpPr/>
            <p:nvPr/>
          </p:nvSpPr>
          <p:spPr>
            <a:xfrm rot="4218051">
              <a:off x="-9832" y="905260"/>
              <a:ext cx="478811" cy="316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5" name="Google Shape;4357;p23"/>
            <p:cNvSpPr/>
            <p:nvPr/>
          </p:nvSpPr>
          <p:spPr>
            <a:xfrm rot="4218051">
              <a:off x="113519" y="986555"/>
              <a:ext cx="231459" cy="153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449" name="Google Shape;4358;p23"/>
          <p:cNvGrpSpPr/>
          <p:nvPr/>
        </p:nvGrpSpPr>
        <p:grpSpPr>
          <a:xfrm>
            <a:off x="5673566" y="333720"/>
            <a:ext cx="860527" cy="496103"/>
            <a:chOff x="0" y="0"/>
            <a:chExt cx="860526" cy="496101"/>
          </a:xfrm>
        </p:grpSpPr>
        <p:sp>
          <p:nvSpPr>
            <p:cNvPr id="4447" name="Google Shape;4359;p23"/>
            <p:cNvSpPr/>
            <p:nvPr/>
          </p:nvSpPr>
          <p:spPr>
            <a:xfrm rot="10800000">
              <a:off x="0" y="0"/>
              <a:ext cx="860527" cy="496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8" name="Google Shape;4360;p23"/>
            <p:cNvSpPr/>
            <p:nvPr/>
          </p:nvSpPr>
          <p:spPr>
            <a:xfrm rot="10800000">
              <a:off x="265713" y="136571"/>
              <a:ext cx="317165" cy="19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5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4" name="Google Shape;4363;p24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458" name="Google Shape;4364;p24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59" name="Google Shape;4365;p24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0" name="Google Shape;4366;p24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1" name="Google Shape;4367;p24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2" name="Google Shape;4368;p24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3" name="Google Shape;4369;p24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4" name="Google Shape;4370;p24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5" name="Google Shape;4371;p24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6" name="Google Shape;4372;p24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7" name="Google Shape;4373;p24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8" name="Google Shape;4374;p24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69" name="Google Shape;4375;p24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0" name="Google Shape;4376;p24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1" name="Google Shape;4377;p24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2" name="Google Shape;4378;p24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3" name="Google Shape;4379;p24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4" name="Google Shape;4380;p24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5" name="Google Shape;4381;p24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6" name="Google Shape;4382;p24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7" name="Google Shape;4383;p24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8" name="Google Shape;4384;p24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479" name="Google Shape;4385;p24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543" name="Google Shape;4386;p24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480" name="Google Shape;4387;p24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1" name="Google Shape;4388;p24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2" name="Google Shape;4389;p24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3" name="Google Shape;4390;p24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4" name="Google Shape;4391;p24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5" name="Google Shape;4392;p24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6" name="Google Shape;4393;p24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7" name="Google Shape;4394;p24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8" name="Google Shape;4395;p24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89" name="Google Shape;4396;p24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0" name="Google Shape;4397;p24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1" name="Google Shape;4398;p24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2" name="Google Shape;4399;p24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3" name="Google Shape;4400;p24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4" name="Google Shape;4401;p24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5" name="Google Shape;4402;p24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6" name="Google Shape;4403;p24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7" name="Google Shape;4404;p24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8" name="Google Shape;4405;p24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99" name="Google Shape;4406;p24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0" name="Google Shape;4407;p24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1" name="Google Shape;4408;p24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2" name="Google Shape;4409;p24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3" name="Google Shape;4410;p24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4" name="Google Shape;4411;p24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5" name="Google Shape;4412;p24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6" name="Google Shape;4413;p24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7" name="Google Shape;4414;p24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8" name="Google Shape;4415;p24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09" name="Google Shape;4416;p24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0" name="Google Shape;4417;p24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1" name="Google Shape;4418;p24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2" name="Google Shape;4419;p24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3" name="Google Shape;4420;p24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4" name="Google Shape;4421;p24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5" name="Google Shape;4422;p24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6" name="Google Shape;4423;p24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7" name="Google Shape;4424;p24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8" name="Google Shape;4425;p24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19" name="Google Shape;4426;p24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0" name="Google Shape;4427;p24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1" name="Google Shape;4428;p24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2" name="Google Shape;4429;p24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3" name="Google Shape;4430;p24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4" name="Google Shape;4431;p24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5" name="Google Shape;4432;p24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6" name="Google Shape;4433;p24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7" name="Google Shape;4434;p24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8" name="Google Shape;4435;p24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29" name="Google Shape;4436;p24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0" name="Google Shape;4437;p24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1" name="Google Shape;4438;p24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2" name="Google Shape;4439;p24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3" name="Google Shape;4440;p24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4" name="Google Shape;4441;p24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5" name="Google Shape;4442;p24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6" name="Google Shape;4443;p24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7" name="Google Shape;4444;p24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8" name="Google Shape;4445;p24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39" name="Google Shape;4446;p24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40" name="Google Shape;4447;p24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41" name="Google Shape;4448;p24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42" name="Google Shape;4449;p24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544" name="Google Shape;4450;p24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45" name="Google Shape;4451;p24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46" name="Google Shape;4452;p24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47" name="Google Shape;4453;p24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48" name="Google Shape;4454;p24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49" name="Google Shape;4455;p24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0" name="Google Shape;4456;p24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1" name="Google Shape;4457;p24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2" name="Google Shape;4458;p24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3" name="Google Shape;4459;p24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4" name="Google Shape;4460;p24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5" name="Google Shape;4461;p24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6" name="Google Shape;4462;p24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7" name="Google Shape;4463;p24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8" name="Google Shape;4464;p24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59" name="Google Shape;4465;p24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0" name="Google Shape;4466;p24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1" name="Google Shape;4467;p24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2" name="Google Shape;4468;p24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3" name="Google Shape;4469;p24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4" name="Google Shape;4470;p24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5" name="Google Shape;4471;p24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6" name="Google Shape;4472;p24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7" name="Google Shape;4473;p24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8" name="Google Shape;4474;p24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69" name="Google Shape;4475;p24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0" name="Google Shape;4476;p24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1" name="Google Shape;4477;p24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2" name="Google Shape;4478;p24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3" name="Google Shape;4479;p24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4" name="Google Shape;4480;p24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5" name="Google Shape;4481;p24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6" name="Google Shape;4482;p24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7" name="Google Shape;4483;p24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8" name="Google Shape;4484;p24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79" name="Google Shape;4485;p24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0" name="Google Shape;4486;p24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1" name="Google Shape;4487;p24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2" name="Google Shape;4488;p24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3" name="Google Shape;4489;p24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4" name="Google Shape;4490;p24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5" name="Google Shape;4491;p24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6" name="Google Shape;4492;p24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7" name="Google Shape;4493;p24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8" name="Google Shape;4494;p24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89" name="Google Shape;4495;p24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0" name="Google Shape;4496;p24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1" name="Google Shape;4497;p24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2" name="Google Shape;4498;p24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3" name="Google Shape;4499;p24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4" name="Google Shape;4500;p24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5" name="Google Shape;4501;p24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6" name="Google Shape;4502;p24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7" name="Google Shape;4503;p24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8" name="Google Shape;4504;p24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599" name="Google Shape;4505;p24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0" name="Google Shape;4506;p24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1" name="Google Shape;4507;p24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2" name="Google Shape;4508;p24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3" name="Google Shape;4509;p24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4" name="Google Shape;4510;p24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5" name="Google Shape;4511;p24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6" name="Google Shape;4512;p24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7" name="Google Shape;4513;p24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8" name="Google Shape;4514;p24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09" name="Google Shape;4515;p24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0" name="Google Shape;4516;p24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1" name="Google Shape;4517;p24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2" name="Google Shape;4518;p24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3" name="Google Shape;4519;p24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4" name="Google Shape;4520;p24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5" name="Google Shape;4521;p24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6" name="Google Shape;4522;p24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7" name="Google Shape;4523;p24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8" name="Google Shape;4524;p24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19" name="Google Shape;4525;p24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0" name="Google Shape;4526;p24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1" name="Google Shape;4527;p24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2" name="Google Shape;4528;p24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3" name="Google Shape;4529;p24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4" name="Google Shape;4530;p24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5" name="Google Shape;4531;p24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6" name="Google Shape;4532;p24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7" name="Google Shape;4533;p24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8" name="Google Shape;4534;p24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29" name="Google Shape;4535;p24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0" name="Google Shape;4536;p24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1" name="Google Shape;4537;p24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2" name="Google Shape;4538;p24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33" name="Google Shape;4539;p24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63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grpSp>
        <p:nvGrpSpPr>
          <p:cNvPr id="4674" name="Google Shape;4541;p24"/>
          <p:cNvGrpSpPr/>
          <p:nvPr/>
        </p:nvGrpSpPr>
        <p:grpSpPr>
          <a:xfrm>
            <a:off x="-1569095" y="-802890"/>
            <a:ext cx="11743106" cy="7033727"/>
            <a:chOff x="0" y="0"/>
            <a:chExt cx="11743104" cy="7033726"/>
          </a:xfrm>
        </p:grpSpPr>
        <p:grpSp>
          <p:nvGrpSpPr>
            <p:cNvPr id="4639" name="Google Shape;4542;p24"/>
            <p:cNvGrpSpPr/>
            <p:nvPr/>
          </p:nvGrpSpPr>
          <p:grpSpPr>
            <a:xfrm>
              <a:off x="6334006" y="5271479"/>
              <a:ext cx="1703585" cy="1036868"/>
              <a:chOff x="0" y="0"/>
              <a:chExt cx="1703583" cy="1036866"/>
            </a:xfrm>
          </p:grpSpPr>
          <p:sp>
            <p:nvSpPr>
              <p:cNvPr id="4636" name="Google Shape;4543;p24"/>
              <p:cNvSpPr/>
              <p:nvPr/>
            </p:nvSpPr>
            <p:spPr>
              <a:xfrm rot="5400000">
                <a:off x="333358" y="-333359"/>
                <a:ext cx="1036868" cy="1703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64" h="20230" fill="norm" stroke="1" extrusionOk="0">
                    <a:moveTo>
                      <a:pt x="5" y="18016"/>
                    </a:moveTo>
                    <a:cubicBezTo>
                      <a:pt x="-69" y="19627"/>
                      <a:pt x="763" y="20767"/>
                      <a:pt x="3796" y="19967"/>
                    </a:cubicBezTo>
                    <a:cubicBezTo>
                      <a:pt x="8253" y="18792"/>
                      <a:pt x="10103" y="17910"/>
                      <a:pt x="13671" y="19086"/>
                    </a:cubicBezTo>
                    <a:cubicBezTo>
                      <a:pt x="17203" y="20261"/>
                      <a:pt x="21531" y="19862"/>
                      <a:pt x="18128" y="16146"/>
                    </a:cubicBezTo>
                    <a:cubicBezTo>
                      <a:pt x="13930" y="11537"/>
                      <a:pt x="15890" y="5422"/>
                      <a:pt x="10805" y="1142"/>
                    </a:cubicBezTo>
                    <a:cubicBezTo>
                      <a:pt x="10324" y="731"/>
                      <a:pt x="9769" y="343"/>
                      <a:pt x="9030" y="143"/>
                    </a:cubicBezTo>
                    <a:cubicBezTo>
                      <a:pt x="5368" y="-833"/>
                      <a:pt x="4832" y="3459"/>
                      <a:pt x="4554" y="4776"/>
                    </a:cubicBezTo>
                    <a:cubicBezTo>
                      <a:pt x="3981" y="7456"/>
                      <a:pt x="3223" y="9902"/>
                      <a:pt x="1910" y="12513"/>
                    </a:cubicBezTo>
                    <a:cubicBezTo>
                      <a:pt x="1447" y="13442"/>
                      <a:pt x="79" y="16075"/>
                      <a:pt x="5" y="1801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7" name="Google Shape;4544;p24"/>
              <p:cNvSpPr/>
              <p:nvPr/>
            </p:nvSpPr>
            <p:spPr>
              <a:xfrm rot="5400000">
                <a:off x="542473" y="65672"/>
                <a:ext cx="408846" cy="897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9" h="21037" fill="norm" stroke="1" extrusionOk="0">
                    <a:moveTo>
                      <a:pt x="11698" y="9"/>
                    </a:moveTo>
                    <a:cubicBezTo>
                      <a:pt x="10779" y="-38"/>
                      <a:pt x="9858" y="101"/>
                      <a:pt x="8982" y="310"/>
                    </a:cubicBezTo>
                    <a:cubicBezTo>
                      <a:pt x="5697" y="1029"/>
                      <a:pt x="2980" y="2444"/>
                      <a:pt x="1579" y="4185"/>
                    </a:cubicBezTo>
                    <a:cubicBezTo>
                      <a:pt x="-1314" y="7688"/>
                      <a:pt x="527" y="12119"/>
                      <a:pt x="1184" y="15808"/>
                    </a:cubicBezTo>
                    <a:cubicBezTo>
                      <a:pt x="1884" y="19729"/>
                      <a:pt x="5697" y="20309"/>
                      <a:pt x="12575" y="20890"/>
                    </a:cubicBezTo>
                    <a:cubicBezTo>
                      <a:pt x="20286" y="21562"/>
                      <a:pt x="18620" y="19845"/>
                      <a:pt x="15335" y="17270"/>
                    </a:cubicBezTo>
                    <a:cubicBezTo>
                      <a:pt x="12049" y="14695"/>
                      <a:pt x="10341" y="11492"/>
                      <a:pt x="10998" y="8384"/>
                    </a:cubicBezTo>
                    <a:cubicBezTo>
                      <a:pt x="11304" y="6736"/>
                      <a:pt x="16736" y="1168"/>
                      <a:pt x="12530" y="147"/>
                    </a:cubicBezTo>
                    <a:cubicBezTo>
                      <a:pt x="12180" y="78"/>
                      <a:pt x="11961" y="9"/>
                      <a:pt x="11698" y="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38" name="Google Shape;4545;p24"/>
              <p:cNvSpPr/>
              <p:nvPr/>
            </p:nvSpPr>
            <p:spPr>
              <a:xfrm rot="5400000">
                <a:off x="635584" y="223036"/>
                <a:ext cx="149004" cy="438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49" h="17116" fill="norm" stroke="1" extrusionOk="0">
                    <a:moveTo>
                      <a:pt x="8376" y="13"/>
                    </a:moveTo>
                    <a:cubicBezTo>
                      <a:pt x="8376" y="13"/>
                      <a:pt x="-3222" y="4225"/>
                      <a:pt x="878" y="9325"/>
                    </a:cubicBezTo>
                    <a:cubicBezTo>
                      <a:pt x="4977" y="14502"/>
                      <a:pt x="18378" y="21265"/>
                      <a:pt x="14278" y="13807"/>
                    </a:cubicBezTo>
                    <a:cubicBezTo>
                      <a:pt x="9978" y="6428"/>
                      <a:pt x="15877" y="-335"/>
                      <a:pt x="8376" y="1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46" name="Google Shape;4546;p24"/>
            <p:cNvGrpSpPr/>
            <p:nvPr/>
          </p:nvGrpSpPr>
          <p:grpSpPr>
            <a:xfrm>
              <a:off x="9097764" y="3540490"/>
              <a:ext cx="2645341" cy="3493237"/>
              <a:chOff x="0" y="0"/>
              <a:chExt cx="2645339" cy="3493236"/>
            </a:xfrm>
          </p:grpSpPr>
          <p:sp>
            <p:nvSpPr>
              <p:cNvPr id="4640" name="Google Shape;4547;p24"/>
              <p:cNvSpPr/>
              <p:nvPr/>
            </p:nvSpPr>
            <p:spPr>
              <a:xfrm rot="928061">
                <a:off x="379560" y="195336"/>
                <a:ext cx="1886220" cy="3102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1216" y="21600"/>
                    </a:moveTo>
                    <a:cubicBezTo>
                      <a:pt x="1216" y="21600"/>
                      <a:pt x="356" y="19594"/>
                      <a:pt x="104" y="18667"/>
                    </a:cubicBezTo>
                    <a:cubicBezTo>
                      <a:pt x="-267" y="17375"/>
                      <a:pt x="380" y="16530"/>
                      <a:pt x="1603" y="15530"/>
                    </a:cubicBezTo>
                    <a:cubicBezTo>
                      <a:pt x="3228" y="14199"/>
                      <a:pt x="3772" y="12558"/>
                      <a:pt x="3551" y="10921"/>
                    </a:cubicBezTo>
                    <a:cubicBezTo>
                      <a:pt x="3441" y="10052"/>
                      <a:pt x="3109" y="9207"/>
                      <a:pt x="2597" y="8396"/>
                    </a:cubicBezTo>
                    <a:cubicBezTo>
                      <a:pt x="2328" y="7983"/>
                      <a:pt x="2297" y="7571"/>
                      <a:pt x="2123" y="7134"/>
                    </a:cubicBezTo>
                    <a:cubicBezTo>
                      <a:pt x="1903" y="6585"/>
                      <a:pt x="1563" y="6051"/>
                      <a:pt x="1658" y="5483"/>
                    </a:cubicBezTo>
                    <a:cubicBezTo>
                      <a:pt x="1737" y="5041"/>
                      <a:pt x="2171" y="4589"/>
                      <a:pt x="2865" y="4463"/>
                    </a:cubicBezTo>
                    <a:cubicBezTo>
                      <a:pt x="3464" y="4351"/>
                      <a:pt x="4096" y="4497"/>
                      <a:pt x="4664" y="4662"/>
                    </a:cubicBezTo>
                    <a:cubicBezTo>
                      <a:pt x="6731" y="5259"/>
                      <a:pt x="8395" y="6196"/>
                      <a:pt x="10383" y="6852"/>
                    </a:cubicBezTo>
                    <a:cubicBezTo>
                      <a:pt x="11093" y="7090"/>
                      <a:pt x="11945" y="7202"/>
                      <a:pt x="12568" y="7532"/>
                    </a:cubicBezTo>
                    <a:cubicBezTo>
                      <a:pt x="13302" y="7935"/>
                      <a:pt x="13531" y="8518"/>
                      <a:pt x="13838" y="9061"/>
                    </a:cubicBezTo>
                    <a:cubicBezTo>
                      <a:pt x="14193" y="9683"/>
                      <a:pt x="15093" y="10907"/>
                      <a:pt x="16324" y="10946"/>
                    </a:cubicBezTo>
                    <a:cubicBezTo>
                      <a:pt x="17428" y="10980"/>
                      <a:pt x="18406" y="9761"/>
                      <a:pt x="18769" y="9246"/>
                    </a:cubicBezTo>
                    <a:cubicBezTo>
                      <a:pt x="19258" y="8547"/>
                      <a:pt x="19487" y="7736"/>
                      <a:pt x="19037" y="7007"/>
                    </a:cubicBezTo>
                    <a:cubicBezTo>
                      <a:pt x="18154" y="5604"/>
                      <a:pt x="16276" y="4317"/>
                      <a:pt x="17633" y="2758"/>
                    </a:cubicBezTo>
                    <a:cubicBezTo>
                      <a:pt x="18540" y="1719"/>
                      <a:pt x="19945" y="801"/>
                      <a:pt x="2133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1" name="Google Shape;4548;p24"/>
              <p:cNvSpPr/>
              <p:nvPr/>
            </p:nvSpPr>
            <p:spPr>
              <a:xfrm rot="928061">
                <a:off x="676789" y="1123123"/>
                <a:ext cx="1241605" cy="19886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2" name="Google Shape;4549;p24"/>
              <p:cNvSpPr/>
              <p:nvPr/>
            </p:nvSpPr>
            <p:spPr>
              <a:xfrm rot="928061">
                <a:off x="876582" y="1581445"/>
                <a:ext cx="768944" cy="12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3" name="Google Shape;4550;p24"/>
              <p:cNvSpPr/>
              <p:nvPr/>
            </p:nvSpPr>
            <p:spPr>
              <a:xfrm rot="928061">
                <a:off x="957563" y="2198798"/>
                <a:ext cx="298480" cy="463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4" name="Google Shape;4551;p24"/>
              <p:cNvSpPr/>
              <p:nvPr/>
            </p:nvSpPr>
            <p:spPr>
              <a:xfrm rot="928061">
                <a:off x="1051425" y="2345113"/>
                <a:ext cx="109076" cy="169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5" name="Google Shape;4552;p24"/>
              <p:cNvSpPr/>
              <p:nvPr/>
            </p:nvSpPr>
            <p:spPr>
              <a:xfrm rot="928061">
                <a:off x="989976" y="1128648"/>
                <a:ext cx="193074" cy="15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51" name="Google Shape;4553;p24"/>
            <p:cNvGrpSpPr/>
            <p:nvPr/>
          </p:nvGrpSpPr>
          <p:grpSpPr>
            <a:xfrm>
              <a:off x="-1" y="2452518"/>
              <a:ext cx="2955444" cy="2883811"/>
              <a:chOff x="0" y="0"/>
              <a:chExt cx="2955442" cy="2883810"/>
            </a:xfrm>
          </p:grpSpPr>
          <p:sp>
            <p:nvSpPr>
              <p:cNvPr id="4647" name="Google Shape;4554;p24"/>
              <p:cNvSpPr/>
              <p:nvPr/>
            </p:nvSpPr>
            <p:spPr>
              <a:xfrm flipH="1" rot="19286854">
                <a:off x="326142" y="515855"/>
                <a:ext cx="2303158" cy="1852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8" name="Google Shape;4555;p24"/>
              <p:cNvSpPr/>
              <p:nvPr/>
            </p:nvSpPr>
            <p:spPr>
              <a:xfrm flipH="1" rot="19286854">
                <a:off x="819762" y="593207"/>
                <a:ext cx="1294687" cy="132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49" name="Google Shape;4556;p24"/>
              <p:cNvSpPr/>
              <p:nvPr/>
            </p:nvSpPr>
            <p:spPr>
              <a:xfrm flipH="1" rot="19286854">
                <a:off x="1063255" y="779228"/>
                <a:ext cx="684300" cy="463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0" name="Google Shape;4557;p24"/>
              <p:cNvSpPr/>
              <p:nvPr/>
            </p:nvSpPr>
            <p:spPr>
              <a:xfrm flipH="1" rot="19286854">
                <a:off x="1332038" y="894265"/>
                <a:ext cx="228188" cy="186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58" name="Google Shape;4558;p24"/>
            <p:cNvGrpSpPr/>
            <p:nvPr/>
          </p:nvGrpSpPr>
          <p:grpSpPr>
            <a:xfrm>
              <a:off x="8688697" y="251301"/>
              <a:ext cx="2508213" cy="2445365"/>
              <a:chOff x="0" y="0"/>
              <a:chExt cx="2508212" cy="2445364"/>
            </a:xfrm>
          </p:grpSpPr>
          <p:sp>
            <p:nvSpPr>
              <p:cNvPr id="4652" name="Google Shape;4559;p24"/>
              <p:cNvSpPr/>
              <p:nvPr/>
            </p:nvSpPr>
            <p:spPr>
              <a:xfrm flipH="1" rot="18000044">
                <a:off x="390469" y="273189"/>
                <a:ext cx="1727274" cy="18989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3" name="Google Shape;4560;p24"/>
              <p:cNvSpPr/>
              <p:nvPr/>
            </p:nvSpPr>
            <p:spPr>
              <a:xfrm flipH="1" rot="18000044">
                <a:off x="650267" y="554256"/>
                <a:ext cx="1243045" cy="1234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4" name="Google Shape;4561;p24"/>
              <p:cNvSpPr/>
              <p:nvPr/>
            </p:nvSpPr>
            <p:spPr>
              <a:xfrm flipH="1" rot="18000044">
                <a:off x="791821" y="875545"/>
                <a:ext cx="713597" cy="72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5" name="Google Shape;4562;p24"/>
              <p:cNvSpPr/>
              <p:nvPr/>
            </p:nvSpPr>
            <p:spPr>
              <a:xfrm flipH="1" rot="18000044">
                <a:off x="1754594" y="161469"/>
                <a:ext cx="236967" cy="1132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6" name="Google Shape;4563;p24"/>
              <p:cNvSpPr/>
              <p:nvPr/>
            </p:nvSpPr>
            <p:spPr>
              <a:xfrm flipH="1" rot="18000044">
                <a:off x="1930759" y="1114153"/>
                <a:ext cx="311703" cy="205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57" name="Google Shape;4564;p24"/>
              <p:cNvSpPr/>
              <p:nvPr/>
            </p:nvSpPr>
            <p:spPr>
              <a:xfrm flipH="1" rot="18000044">
                <a:off x="2011473" y="1167116"/>
                <a:ext cx="150679" cy="100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3" h="18845" fill="norm" stroke="1" extrusionOk="0">
                    <a:moveTo>
                      <a:pt x="8327" y="432"/>
                    </a:moveTo>
                    <a:cubicBezTo>
                      <a:pt x="14073" y="2723"/>
                      <a:pt x="20377" y="13735"/>
                      <a:pt x="17781" y="16596"/>
                    </a:cubicBezTo>
                    <a:cubicBezTo>
                      <a:pt x="14350" y="20601"/>
                      <a:pt x="-1223" y="19745"/>
                      <a:pt x="76" y="10017"/>
                    </a:cubicBezTo>
                    <a:cubicBezTo>
                      <a:pt x="1281" y="860"/>
                      <a:pt x="4804" y="-999"/>
                      <a:pt x="8327" y="43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62" name="Google Shape;4565;p24"/>
            <p:cNvGrpSpPr/>
            <p:nvPr/>
          </p:nvGrpSpPr>
          <p:grpSpPr>
            <a:xfrm>
              <a:off x="2730003" y="636708"/>
              <a:ext cx="3488569" cy="947404"/>
              <a:chOff x="0" y="0"/>
              <a:chExt cx="3488567" cy="947403"/>
            </a:xfrm>
          </p:grpSpPr>
          <p:sp>
            <p:nvSpPr>
              <p:cNvPr id="4659" name="Google Shape;4566;p24"/>
              <p:cNvSpPr/>
              <p:nvPr/>
            </p:nvSpPr>
            <p:spPr>
              <a:xfrm flipH="1" rot="16200000">
                <a:off x="1270582" y="-1270583"/>
                <a:ext cx="947404" cy="3488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7" h="21174" fill="norm" stroke="1" extrusionOk="0">
                    <a:moveTo>
                      <a:pt x="208" y="18352"/>
                    </a:moveTo>
                    <a:cubicBezTo>
                      <a:pt x="4223" y="18680"/>
                      <a:pt x="8216" y="19150"/>
                      <a:pt x="11262" y="19948"/>
                    </a:cubicBezTo>
                    <a:cubicBezTo>
                      <a:pt x="12254" y="20208"/>
                      <a:pt x="13523" y="21006"/>
                      <a:pt x="14746" y="21130"/>
                    </a:cubicBezTo>
                    <a:cubicBezTo>
                      <a:pt x="19454" y="21600"/>
                      <a:pt x="21600" y="18222"/>
                      <a:pt x="21439" y="17597"/>
                    </a:cubicBezTo>
                    <a:cubicBezTo>
                      <a:pt x="21138" y="16582"/>
                      <a:pt x="19500" y="15654"/>
                      <a:pt x="16962" y="14911"/>
                    </a:cubicBezTo>
                    <a:cubicBezTo>
                      <a:pt x="14285" y="14132"/>
                      <a:pt x="10477" y="13736"/>
                      <a:pt x="7823" y="12962"/>
                    </a:cubicBezTo>
                    <a:cubicBezTo>
                      <a:pt x="5769" y="12375"/>
                      <a:pt x="3716" y="11589"/>
                      <a:pt x="3000" y="10791"/>
                    </a:cubicBezTo>
                    <a:cubicBezTo>
                      <a:pt x="2215" y="9924"/>
                      <a:pt x="3692" y="8941"/>
                      <a:pt x="4846" y="8124"/>
                    </a:cubicBezTo>
                    <a:cubicBezTo>
                      <a:pt x="6346" y="7054"/>
                      <a:pt x="8262" y="6026"/>
                      <a:pt x="9023" y="4906"/>
                    </a:cubicBezTo>
                    <a:cubicBezTo>
                      <a:pt x="9969" y="3527"/>
                      <a:pt x="9115" y="2159"/>
                      <a:pt x="4431" y="1454"/>
                    </a:cubicBezTo>
                    <a:cubicBezTo>
                      <a:pt x="2169" y="1114"/>
                      <a:pt x="946" y="681"/>
                      <a:pt x="0" y="0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0" name="Google Shape;4567;p24"/>
              <p:cNvSpPr/>
              <p:nvPr/>
            </p:nvSpPr>
            <p:spPr>
              <a:xfrm flipH="1" rot="16200000">
                <a:off x="2423547" y="78597"/>
                <a:ext cx="634272" cy="685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24" h="19804" fill="norm" stroke="1" extrusionOk="0">
                    <a:moveTo>
                      <a:pt x="1370" y="999"/>
                    </a:moveTo>
                    <a:cubicBezTo>
                      <a:pt x="1575" y="823"/>
                      <a:pt x="1805" y="705"/>
                      <a:pt x="2060" y="558"/>
                    </a:cubicBezTo>
                    <a:cubicBezTo>
                      <a:pt x="7180" y="-1796"/>
                      <a:pt x="11786" y="3766"/>
                      <a:pt x="13399" y="8622"/>
                    </a:cubicBezTo>
                    <a:cubicBezTo>
                      <a:pt x="13833" y="9857"/>
                      <a:pt x="17749" y="19804"/>
                      <a:pt x="14883" y="19804"/>
                    </a:cubicBezTo>
                    <a:cubicBezTo>
                      <a:pt x="12247" y="19804"/>
                      <a:pt x="11274" y="15802"/>
                      <a:pt x="9482" y="14213"/>
                    </a:cubicBezTo>
                    <a:cubicBezTo>
                      <a:pt x="7384" y="12418"/>
                      <a:pt x="-3851" y="5649"/>
                      <a:pt x="1370" y="999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1" name="Google Shape;4568;p24"/>
              <p:cNvSpPr/>
              <p:nvPr/>
            </p:nvSpPr>
            <p:spPr>
              <a:xfrm flipH="1" rot="16200000">
                <a:off x="2582509" y="250551"/>
                <a:ext cx="315780" cy="342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1" h="19802" fill="norm" stroke="1" extrusionOk="0">
                    <a:moveTo>
                      <a:pt x="1355" y="1035"/>
                    </a:moveTo>
                    <a:cubicBezTo>
                      <a:pt x="1560" y="856"/>
                      <a:pt x="1767" y="740"/>
                      <a:pt x="2024" y="561"/>
                    </a:cubicBezTo>
                    <a:cubicBezTo>
                      <a:pt x="7166" y="-1798"/>
                      <a:pt x="11692" y="3750"/>
                      <a:pt x="13389" y="8588"/>
                    </a:cubicBezTo>
                    <a:cubicBezTo>
                      <a:pt x="13852" y="9827"/>
                      <a:pt x="17761" y="19802"/>
                      <a:pt x="14881" y="19802"/>
                    </a:cubicBezTo>
                    <a:cubicBezTo>
                      <a:pt x="12206" y="19802"/>
                      <a:pt x="11230" y="15849"/>
                      <a:pt x="9480" y="14196"/>
                    </a:cubicBezTo>
                    <a:cubicBezTo>
                      <a:pt x="7423" y="12425"/>
                      <a:pt x="-3839" y="5637"/>
                      <a:pt x="1355" y="103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67" name="Google Shape;4569;p24"/>
            <p:cNvGrpSpPr/>
            <p:nvPr/>
          </p:nvGrpSpPr>
          <p:grpSpPr>
            <a:xfrm>
              <a:off x="2360854" y="4979675"/>
              <a:ext cx="2804728" cy="2027664"/>
              <a:chOff x="0" y="0"/>
              <a:chExt cx="2804726" cy="2027662"/>
            </a:xfrm>
          </p:grpSpPr>
          <p:sp>
            <p:nvSpPr>
              <p:cNvPr id="4663" name="Google Shape;4570;p24"/>
              <p:cNvSpPr/>
              <p:nvPr/>
            </p:nvSpPr>
            <p:spPr>
              <a:xfrm rot="4012694">
                <a:off x="850445" y="-275359"/>
                <a:ext cx="1103837" cy="2578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4" h="21375" fill="norm" stroke="1" extrusionOk="0">
                    <a:moveTo>
                      <a:pt x="14482" y="914"/>
                    </a:moveTo>
                    <a:cubicBezTo>
                      <a:pt x="13959" y="606"/>
                      <a:pt x="13208" y="359"/>
                      <a:pt x="12098" y="205"/>
                    </a:cubicBezTo>
                    <a:cubicBezTo>
                      <a:pt x="9469" y="-181"/>
                      <a:pt x="5731" y="-73"/>
                      <a:pt x="3837" y="984"/>
                    </a:cubicBezTo>
                    <a:cubicBezTo>
                      <a:pt x="2514" y="1724"/>
                      <a:pt x="2237" y="2518"/>
                      <a:pt x="1665" y="3413"/>
                    </a:cubicBezTo>
                    <a:cubicBezTo>
                      <a:pt x="1078" y="4323"/>
                      <a:pt x="16" y="5179"/>
                      <a:pt x="0" y="6150"/>
                    </a:cubicBezTo>
                    <a:cubicBezTo>
                      <a:pt x="-16" y="7191"/>
                      <a:pt x="914" y="8255"/>
                      <a:pt x="1780" y="9189"/>
                    </a:cubicBezTo>
                    <a:cubicBezTo>
                      <a:pt x="3331" y="10878"/>
                      <a:pt x="4572" y="12551"/>
                      <a:pt x="5241" y="14371"/>
                    </a:cubicBezTo>
                    <a:cubicBezTo>
                      <a:pt x="5976" y="16399"/>
                      <a:pt x="5796" y="18466"/>
                      <a:pt x="6139" y="20501"/>
                    </a:cubicBezTo>
                    <a:cubicBezTo>
                      <a:pt x="6188" y="20771"/>
                      <a:pt x="6270" y="21064"/>
                      <a:pt x="6678" y="21242"/>
                    </a:cubicBezTo>
                    <a:cubicBezTo>
                      <a:pt x="7021" y="21388"/>
                      <a:pt x="7576" y="21419"/>
                      <a:pt x="7951" y="21311"/>
                    </a:cubicBezTo>
                    <a:cubicBezTo>
                      <a:pt x="10123" y="20740"/>
                      <a:pt x="10400" y="18982"/>
                      <a:pt x="10972" y="17980"/>
                    </a:cubicBezTo>
                    <a:cubicBezTo>
                      <a:pt x="11853" y="16399"/>
                      <a:pt x="12604" y="14710"/>
                      <a:pt x="14857" y="13415"/>
                    </a:cubicBezTo>
                    <a:cubicBezTo>
                      <a:pt x="15952" y="12790"/>
                      <a:pt x="17225" y="12219"/>
                      <a:pt x="18107" y="11525"/>
                    </a:cubicBezTo>
                    <a:cubicBezTo>
                      <a:pt x="21584" y="8818"/>
                      <a:pt x="16899" y="6027"/>
                      <a:pt x="16017" y="3289"/>
                    </a:cubicBezTo>
                    <a:cubicBezTo>
                      <a:pt x="15755" y="2364"/>
                      <a:pt x="15543" y="1516"/>
                      <a:pt x="14482" y="9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4" name="Google Shape;4571;p24"/>
              <p:cNvSpPr/>
              <p:nvPr/>
            </p:nvSpPr>
            <p:spPr>
              <a:xfrm rot="4012694">
                <a:off x="1402195" y="225467"/>
                <a:ext cx="510999" cy="1241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6" h="20224" fill="norm" stroke="1" extrusionOk="0">
                    <a:moveTo>
                      <a:pt x="15963" y="957"/>
                    </a:moveTo>
                    <a:cubicBezTo>
                      <a:pt x="14061" y="245"/>
                      <a:pt x="11418" y="-118"/>
                      <a:pt x="8952" y="33"/>
                    </a:cubicBezTo>
                    <a:cubicBezTo>
                      <a:pt x="1764" y="503"/>
                      <a:pt x="-69" y="4396"/>
                      <a:pt x="2" y="6971"/>
                    </a:cubicBezTo>
                    <a:cubicBezTo>
                      <a:pt x="107" y="9061"/>
                      <a:pt x="2045" y="11000"/>
                      <a:pt x="3878" y="12909"/>
                    </a:cubicBezTo>
                    <a:cubicBezTo>
                      <a:pt x="6098" y="15241"/>
                      <a:pt x="5640" y="21482"/>
                      <a:pt x="15576" y="19997"/>
                    </a:cubicBezTo>
                    <a:cubicBezTo>
                      <a:pt x="18853" y="19498"/>
                      <a:pt x="19558" y="17771"/>
                      <a:pt x="19311" y="16378"/>
                    </a:cubicBezTo>
                    <a:cubicBezTo>
                      <a:pt x="18818" y="14135"/>
                      <a:pt x="16070" y="12121"/>
                      <a:pt x="15682" y="9894"/>
                    </a:cubicBezTo>
                    <a:cubicBezTo>
                      <a:pt x="15153" y="7122"/>
                      <a:pt x="21531" y="4123"/>
                      <a:pt x="17233" y="1518"/>
                    </a:cubicBezTo>
                    <a:cubicBezTo>
                      <a:pt x="16844" y="1336"/>
                      <a:pt x="16386" y="1139"/>
                      <a:pt x="15963" y="95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5" name="Google Shape;4572;p24"/>
              <p:cNvSpPr/>
              <p:nvPr/>
            </p:nvSpPr>
            <p:spPr>
              <a:xfrm rot="4012694">
                <a:off x="1702224" y="618444"/>
                <a:ext cx="231588" cy="274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5" h="18939" fill="norm" stroke="1" extrusionOk="0">
                    <a:moveTo>
                      <a:pt x="15914" y="2628"/>
                    </a:moveTo>
                    <a:cubicBezTo>
                      <a:pt x="11550" y="-587"/>
                      <a:pt x="2451" y="-1551"/>
                      <a:pt x="899" y="3785"/>
                    </a:cubicBezTo>
                    <a:cubicBezTo>
                      <a:pt x="-138" y="7385"/>
                      <a:pt x="-1469" y="17672"/>
                      <a:pt x="4522" y="18829"/>
                    </a:cubicBezTo>
                    <a:cubicBezTo>
                      <a:pt x="11105" y="20049"/>
                      <a:pt x="20131" y="10792"/>
                      <a:pt x="18133" y="5263"/>
                    </a:cubicBezTo>
                    <a:cubicBezTo>
                      <a:pt x="17615" y="4236"/>
                      <a:pt x="16875" y="3400"/>
                      <a:pt x="15914" y="26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6" name="Google Shape;4573;p24"/>
              <p:cNvSpPr/>
              <p:nvPr/>
            </p:nvSpPr>
            <p:spPr>
              <a:xfrm rot="4012694">
                <a:off x="1268422" y="982775"/>
                <a:ext cx="174473" cy="143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7" h="19733" fill="norm" stroke="1" extrusionOk="0">
                    <a:moveTo>
                      <a:pt x="8123" y="434"/>
                    </a:moveTo>
                    <a:cubicBezTo>
                      <a:pt x="7468" y="47"/>
                      <a:pt x="6720" y="-79"/>
                      <a:pt x="6161" y="47"/>
                    </a:cubicBezTo>
                    <a:cubicBezTo>
                      <a:pt x="642" y="943"/>
                      <a:pt x="-2723" y="13982"/>
                      <a:pt x="2888" y="17812"/>
                    </a:cubicBezTo>
                    <a:cubicBezTo>
                      <a:pt x="5785" y="19860"/>
                      <a:pt x="15509" y="21521"/>
                      <a:pt x="17287" y="15899"/>
                    </a:cubicBezTo>
                    <a:cubicBezTo>
                      <a:pt x="18877" y="10912"/>
                      <a:pt x="12519" y="2478"/>
                      <a:pt x="8123" y="43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73" name="Google Shape;4574;p24"/>
            <p:cNvGrpSpPr/>
            <p:nvPr/>
          </p:nvGrpSpPr>
          <p:grpSpPr>
            <a:xfrm>
              <a:off x="6780967" y="0"/>
              <a:ext cx="1833758" cy="1709421"/>
              <a:chOff x="0" y="0"/>
              <a:chExt cx="1833756" cy="1709420"/>
            </a:xfrm>
          </p:grpSpPr>
          <p:sp>
            <p:nvSpPr>
              <p:cNvPr id="4668" name="Google Shape;4575;p24"/>
              <p:cNvSpPr/>
              <p:nvPr/>
            </p:nvSpPr>
            <p:spPr>
              <a:xfrm flipH="1" rot="17429943">
                <a:off x="281546" y="113377"/>
                <a:ext cx="1270665" cy="1482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8" h="20843" fill="norm" stroke="1" extrusionOk="0">
                    <a:moveTo>
                      <a:pt x="12770" y="1512"/>
                    </a:moveTo>
                    <a:cubicBezTo>
                      <a:pt x="11744" y="3092"/>
                      <a:pt x="11951" y="5486"/>
                      <a:pt x="11671" y="7109"/>
                    </a:cubicBezTo>
                    <a:cubicBezTo>
                      <a:pt x="11304" y="9171"/>
                      <a:pt x="10449" y="10271"/>
                      <a:pt x="8665" y="11553"/>
                    </a:cubicBezTo>
                    <a:cubicBezTo>
                      <a:pt x="7272" y="12557"/>
                      <a:pt x="5721" y="13359"/>
                      <a:pt x="4291" y="14320"/>
                    </a:cubicBezTo>
                    <a:cubicBezTo>
                      <a:pt x="2935" y="15239"/>
                      <a:pt x="113" y="16553"/>
                      <a:pt x="3" y="18273"/>
                    </a:cubicBezTo>
                    <a:cubicBezTo>
                      <a:pt x="-107" y="20099"/>
                      <a:pt x="2678" y="20580"/>
                      <a:pt x="4291" y="20772"/>
                    </a:cubicBezTo>
                    <a:cubicBezTo>
                      <a:pt x="6820" y="21050"/>
                      <a:pt x="9654" y="20527"/>
                      <a:pt x="11463" y="18892"/>
                    </a:cubicBezTo>
                    <a:cubicBezTo>
                      <a:pt x="13979" y="16574"/>
                      <a:pt x="16044" y="13893"/>
                      <a:pt x="17706" y="11051"/>
                    </a:cubicBezTo>
                    <a:cubicBezTo>
                      <a:pt x="19135" y="8594"/>
                      <a:pt x="21493" y="5112"/>
                      <a:pt x="19892" y="2345"/>
                    </a:cubicBezTo>
                    <a:cubicBezTo>
                      <a:pt x="18915" y="678"/>
                      <a:pt x="16508" y="-550"/>
                      <a:pt x="14407" y="251"/>
                    </a:cubicBezTo>
                    <a:cubicBezTo>
                      <a:pt x="13637" y="518"/>
                      <a:pt x="13136" y="956"/>
                      <a:pt x="12770" y="1512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69" name="Google Shape;4576;p24"/>
              <p:cNvSpPr/>
              <p:nvPr/>
            </p:nvSpPr>
            <p:spPr>
              <a:xfrm flipH="1" rot="17429943">
                <a:off x="1180590" y="616273"/>
                <a:ext cx="445843" cy="364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8" h="19717" fill="norm" stroke="1" extrusionOk="0">
                    <a:moveTo>
                      <a:pt x="12295" y="0"/>
                    </a:moveTo>
                    <a:cubicBezTo>
                      <a:pt x="8870" y="0"/>
                      <a:pt x="4345" y="3286"/>
                      <a:pt x="1721" y="6817"/>
                    </a:cubicBezTo>
                    <a:cubicBezTo>
                      <a:pt x="-3605" y="13961"/>
                      <a:pt x="4745" y="21600"/>
                      <a:pt x="8970" y="19301"/>
                    </a:cubicBezTo>
                    <a:cubicBezTo>
                      <a:pt x="12020" y="17617"/>
                      <a:pt x="17995" y="0"/>
                      <a:pt x="12295" y="0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0" name="Google Shape;4577;p24"/>
              <p:cNvSpPr/>
              <p:nvPr/>
            </p:nvSpPr>
            <p:spPr>
              <a:xfrm flipH="1" rot="17429943">
                <a:off x="1338431" y="745757"/>
                <a:ext cx="128725" cy="104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1" name="Google Shape;4578;p24"/>
              <p:cNvSpPr/>
              <p:nvPr/>
            </p:nvSpPr>
            <p:spPr>
              <a:xfrm flipH="1" rot="17429943">
                <a:off x="375118" y="715501"/>
                <a:ext cx="373555" cy="732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3" h="18292" fill="norm" stroke="1" extrusionOk="0">
                    <a:moveTo>
                      <a:pt x="14567" y="1191"/>
                    </a:moveTo>
                    <a:cubicBezTo>
                      <a:pt x="6851" y="-1789"/>
                      <a:pt x="2934" y="1324"/>
                      <a:pt x="2275" y="5006"/>
                    </a:cubicBezTo>
                    <a:cubicBezTo>
                      <a:pt x="1848" y="7550"/>
                      <a:pt x="413" y="10017"/>
                      <a:pt x="63" y="12580"/>
                    </a:cubicBezTo>
                    <a:cubicBezTo>
                      <a:pt x="-130" y="13776"/>
                      <a:pt x="-207" y="19811"/>
                      <a:pt x="5066" y="17932"/>
                    </a:cubicBezTo>
                    <a:cubicBezTo>
                      <a:pt x="9720" y="16281"/>
                      <a:pt x="11736" y="12959"/>
                      <a:pt x="14723" y="10606"/>
                    </a:cubicBezTo>
                    <a:cubicBezTo>
                      <a:pt x="17708" y="8176"/>
                      <a:pt x="21393" y="4987"/>
                      <a:pt x="17127" y="2368"/>
                    </a:cubicBezTo>
                    <a:cubicBezTo>
                      <a:pt x="16662" y="2064"/>
                      <a:pt x="15693" y="1609"/>
                      <a:pt x="14567" y="119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72" name="Google Shape;4579;p24"/>
              <p:cNvSpPr/>
              <p:nvPr/>
            </p:nvSpPr>
            <p:spPr>
              <a:xfrm flipH="1" rot="17429943">
                <a:off x="464773" y="890911"/>
                <a:ext cx="195279" cy="381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5" h="18316" fill="norm" stroke="1" extrusionOk="0">
                    <a:moveTo>
                      <a:pt x="14518" y="1178"/>
                    </a:moveTo>
                    <a:cubicBezTo>
                      <a:pt x="6799" y="-1777"/>
                      <a:pt x="2941" y="1324"/>
                      <a:pt x="2271" y="5009"/>
                    </a:cubicBezTo>
                    <a:cubicBezTo>
                      <a:pt x="1827" y="7563"/>
                      <a:pt x="415" y="10009"/>
                      <a:pt x="44" y="12562"/>
                    </a:cubicBezTo>
                    <a:cubicBezTo>
                      <a:pt x="-105" y="13803"/>
                      <a:pt x="-178" y="19823"/>
                      <a:pt x="5092" y="17962"/>
                    </a:cubicBezTo>
                    <a:cubicBezTo>
                      <a:pt x="9695" y="16320"/>
                      <a:pt x="11773" y="13000"/>
                      <a:pt x="14743" y="10628"/>
                    </a:cubicBezTo>
                    <a:cubicBezTo>
                      <a:pt x="17710" y="8184"/>
                      <a:pt x="21422" y="5009"/>
                      <a:pt x="17117" y="2345"/>
                    </a:cubicBezTo>
                    <a:cubicBezTo>
                      <a:pt x="16596" y="2053"/>
                      <a:pt x="15632" y="1579"/>
                      <a:pt x="14518" y="117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46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8" name="Google Shape;4581;p25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682" name="Google Shape;4582;p25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3" name="Google Shape;4583;p25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4" name="Google Shape;4584;p25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5" name="Google Shape;4585;p25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6" name="Google Shape;4586;p25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7" name="Google Shape;4587;p25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8" name="Google Shape;4588;p25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89" name="Google Shape;4589;p25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0" name="Google Shape;4590;p25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1" name="Google Shape;4591;p25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2" name="Google Shape;4592;p25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3" name="Google Shape;4593;p25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4" name="Google Shape;4594;p25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5" name="Google Shape;4595;p25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6" name="Google Shape;4596;p25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7" name="Google Shape;4597;p25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8" name="Google Shape;4598;p25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699" name="Google Shape;4599;p25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00" name="Google Shape;4600;p25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01" name="Google Shape;4601;p25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02" name="Google Shape;4602;p25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03" name="Google Shape;4603;p25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767" name="Google Shape;4604;p25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704" name="Google Shape;4605;p25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5" name="Google Shape;4606;p25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6" name="Google Shape;4607;p25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7" name="Google Shape;4608;p25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8" name="Google Shape;4609;p25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09" name="Google Shape;4610;p25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0" name="Google Shape;4611;p25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1" name="Google Shape;4612;p25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2" name="Google Shape;4613;p25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3" name="Google Shape;4614;p25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4" name="Google Shape;4615;p25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5" name="Google Shape;4616;p25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6" name="Google Shape;4617;p25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7" name="Google Shape;4618;p25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8" name="Google Shape;4619;p25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19" name="Google Shape;4620;p25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0" name="Google Shape;4621;p25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1" name="Google Shape;4622;p25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2" name="Google Shape;4623;p25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3" name="Google Shape;4624;p25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4" name="Google Shape;4625;p25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5" name="Google Shape;4626;p25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6" name="Google Shape;4627;p25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7" name="Google Shape;4628;p25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8" name="Google Shape;4629;p25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29" name="Google Shape;4630;p25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0" name="Google Shape;4631;p25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1" name="Google Shape;4632;p25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2" name="Google Shape;4633;p25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3" name="Google Shape;4634;p25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4" name="Google Shape;4635;p25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5" name="Google Shape;4636;p25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6" name="Google Shape;4637;p25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7" name="Google Shape;4638;p25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8" name="Google Shape;4639;p25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39" name="Google Shape;4640;p25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0" name="Google Shape;4641;p25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1" name="Google Shape;4642;p25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2" name="Google Shape;4643;p25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3" name="Google Shape;4644;p25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4" name="Google Shape;4645;p25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5" name="Google Shape;4646;p25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6" name="Google Shape;4647;p25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7" name="Google Shape;4648;p25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8" name="Google Shape;4649;p25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49" name="Google Shape;4650;p25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0" name="Google Shape;4651;p25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1" name="Google Shape;4652;p25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2" name="Google Shape;4653;p25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3" name="Google Shape;4654;p25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4" name="Google Shape;4655;p25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5" name="Google Shape;4656;p25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6" name="Google Shape;4657;p25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7" name="Google Shape;4658;p25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8" name="Google Shape;4659;p25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59" name="Google Shape;4660;p25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0" name="Google Shape;4661;p25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1" name="Google Shape;4662;p25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2" name="Google Shape;4663;p25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3" name="Google Shape;4664;p25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4" name="Google Shape;4665;p25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5" name="Google Shape;4666;p25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66" name="Google Shape;4667;p25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768" name="Google Shape;4668;p25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69" name="Google Shape;4669;p25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0" name="Google Shape;4670;p25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1" name="Google Shape;4671;p25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2" name="Google Shape;4672;p25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3" name="Google Shape;4673;p25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4" name="Google Shape;4674;p25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5" name="Google Shape;4675;p25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6" name="Google Shape;4676;p25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7" name="Google Shape;4677;p25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8" name="Google Shape;4678;p25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79" name="Google Shape;4679;p25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0" name="Google Shape;4680;p25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1" name="Google Shape;4681;p25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2" name="Google Shape;4682;p25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3" name="Google Shape;4683;p25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4" name="Google Shape;4684;p25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5" name="Google Shape;4685;p25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6" name="Google Shape;4686;p25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7" name="Google Shape;4687;p25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8" name="Google Shape;4688;p25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89" name="Google Shape;4689;p25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0" name="Google Shape;4690;p25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1" name="Google Shape;4691;p25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2" name="Google Shape;4692;p25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3" name="Google Shape;4693;p25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4" name="Google Shape;4694;p25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5" name="Google Shape;4695;p25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6" name="Google Shape;4696;p25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7" name="Google Shape;4697;p25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8" name="Google Shape;4698;p25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799" name="Google Shape;4699;p25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0" name="Google Shape;4700;p25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1" name="Google Shape;4701;p25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2" name="Google Shape;4702;p25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3" name="Google Shape;4703;p25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4" name="Google Shape;4704;p25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5" name="Google Shape;4705;p25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6" name="Google Shape;4706;p25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7" name="Google Shape;4707;p25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8" name="Google Shape;4708;p25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09" name="Google Shape;4709;p25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0" name="Google Shape;4710;p25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1" name="Google Shape;4711;p25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2" name="Google Shape;4712;p25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3" name="Google Shape;4713;p25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4" name="Google Shape;4714;p25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5" name="Google Shape;4715;p25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6" name="Google Shape;4716;p25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7" name="Google Shape;4717;p25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8" name="Google Shape;4718;p25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19" name="Google Shape;4719;p25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0" name="Google Shape;4720;p25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1" name="Google Shape;4721;p25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2" name="Google Shape;4722;p25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3" name="Google Shape;4723;p25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4" name="Google Shape;4724;p25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5" name="Google Shape;4725;p25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6" name="Google Shape;4726;p25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7" name="Google Shape;4727;p25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8" name="Google Shape;4728;p25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29" name="Google Shape;4729;p25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0" name="Google Shape;4730;p25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1" name="Google Shape;4731;p25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2" name="Google Shape;4732;p25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3" name="Google Shape;4733;p25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4" name="Google Shape;4734;p25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5" name="Google Shape;4735;p25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6" name="Google Shape;4736;p25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7" name="Google Shape;4737;p25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8" name="Google Shape;4738;p25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39" name="Google Shape;4739;p25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0" name="Google Shape;4740;p25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1" name="Google Shape;4741;p25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2" name="Google Shape;4742;p25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3" name="Google Shape;4743;p25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4" name="Google Shape;4744;p25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5" name="Google Shape;4745;p25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6" name="Google Shape;4746;p25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7" name="Google Shape;4747;p25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8" name="Google Shape;4748;p25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49" name="Google Shape;4749;p25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0" name="Google Shape;4750;p25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1" name="Google Shape;4751;p25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2" name="Google Shape;4752;p25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3" name="Google Shape;4753;p25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4" name="Google Shape;4754;p25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5" name="Google Shape;4755;p25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6" name="Google Shape;4756;p25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57" name="Google Shape;4757;p25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485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grpSp>
        <p:nvGrpSpPr>
          <p:cNvPr id="4865" name="Google Shape;4759;p25"/>
          <p:cNvGrpSpPr/>
          <p:nvPr/>
        </p:nvGrpSpPr>
        <p:grpSpPr>
          <a:xfrm>
            <a:off x="-1391560" y="2922523"/>
            <a:ext cx="2466112" cy="3181959"/>
            <a:chOff x="0" y="0"/>
            <a:chExt cx="2466110" cy="3181958"/>
          </a:xfrm>
        </p:grpSpPr>
        <p:sp>
          <p:nvSpPr>
            <p:cNvPr id="4860" name="Google Shape;4760;p25"/>
            <p:cNvSpPr/>
            <p:nvPr/>
          </p:nvSpPr>
          <p:spPr>
            <a:xfrm flipH="1" rot="20623398">
              <a:off x="357829" y="189117"/>
              <a:ext cx="1750453" cy="2803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1" name="Google Shape;4761;p25"/>
            <p:cNvSpPr/>
            <p:nvPr/>
          </p:nvSpPr>
          <p:spPr>
            <a:xfrm flipH="1" rot="20623398">
              <a:off x="744344" y="834539"/>
              <a:ext cx="1084080" cy="176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2" name="Google Shape;4762;p25"/>
            <p:cNvSpPr/>
            <p:nvPr/>
          </p:nvSpPr>
          <p:spPr>
            <a:xfrm flipH="1" rot="20623398">
              <a:off x="1297833" y="1701806"/>
              <a:ext cx="420806" cy="653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3" name="Google Shape;4763;p25"/>
            <p:cNvSpPr/>
            <p:nvPr/>
          </p:nvSpPr>
          <p:spPr>
            <a:xfrm flipH="1" rot="20623398">
              <a:off x="1432512" y="1908070"/>
              <a:ext cx="153778" cy="238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4" name="Google Shape;4764;p25"/>
            <p:cNvSpPr/>
            <p:nvPr/>
          </p:nvSpPr>
          <p:spPr>
            <a:xfrm flipH="1" rot="20623398">
              <a:off x="1376356" y="192834"/>
              <a:ext cx="272202" cy="216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71" name="Google Shape;4765;p25"/>
          <p:cNvGrpSpPr/>
          <p:nvPr/>
        </p:nvGrpSpPr>
        <p:grpSpPr>
          <a:xfrm>
            <a:off x="5969775" y="-798591"/>
            <a:ext cx="2901545" cy="2129929"/>
            <a:chOff x="0" y="0"/>
            <a:chExt cx="2901543" cy="2129928"/>
          </a:xfrm>
        </p:grpSpPr>
        <p:sp>
          <p:nvSpPr>
            <p:cNvPr id="4866" name="Google Shape;4766;p25"/>
            <p:cNvSpPr/>
            <p:nvPr/>
          </p:nvSpPr>
          <p:spPr>
            <a:xfrm flipH="1" rot="16200000">
              <a:off x="385807" y="-385808"/>
              <a:ext cx="2129929" cy="29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7" name="Google Shape;4767;p25"/>
            <p:cNvSpPr/>
            <p:nvPr/>
          </p:nvSpPr>
          <p:spPr>
            <a:xfrm flipH="1" rot="16200000">
              <a:off x="1035971" y="377340"/>
              <a:ext cx="544223" cy="46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8" name="Google Shape;4768;p25"/>
            <p:cNvSpPr/>
            <p:nvPr/>
          </p:nvSpPr>
          <p:spPr>
            <a:xfrm flipH="1" rot="16200000">
              <a:off x="1168599" y="491170"/>
              <a:ext cx="277517" cy="237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9" name="Google Shape;4769;p25"/>
            <p:cNvSpPr/>
            <p:nvPr/>
          </p:nvSpPr>
          <p:spPr>
            <a:xfrm flipH="1" rot="16200000">
              <a:off x="1406454" y="1237038"/>
              <a:ext cx="630921" cy="68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0" name="Google Shape;4770;p25"/>
            <p:cNvSpPr/>
            <p:nvPr/>
          </p:nvSpPr>
          <p:spPr>
            <a:xfrm flipH="1" rot="16200000">
              <a:off x="1549075" y="1389437"/>
              <a:ext cx="346872" cy="37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76" name="Google Shape;4771;p25"/>
          <p:cNvGrpSpPr/>
          <p:nvPr/>
        </p:nvGrpSpPr>
        <p:grpSpPr>
          <a:xfrm>
            <a:off x="3508281" y="3753517"/>
            <a:ext cx="2682179" cy="2429526"/>
            <a:chOff x="0" y="0"/>
            <a:chExt cx="2682178" cy="2429525"/>
          </a:xfrm>
        </p:grpSpPr>
        <p:sp>
          <p:nvSpPr>
            <p:cNvPr id="4872" name="Google Shape;4772;p25"/>
            <p:cNvSpPr/>
            <p:nvPr/>
          </p:nvSpPr>
          <p:spPr>
            <a:xfrm rot="4240646">
              <a:off x="516585" y="266405"/>
              <a:ext cx="1909490" cy="189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3" name="Google Shape;4773;p25"/>
            <p:cNvSpPr/>
            <p:nvPr/>
          </p:nvSpPr>
          <p:spPr>
            <a:xfrm rot="4240646">
              <a:off x="1090506" y="793242"/>
              <a:ext cx="1096185" cy="111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4" name="Google Shape;4774;p25"/>
            <p:cNvSpPr/>
            <p:nvPr/>
          </p:nvSpPr>
          <p:spPr>
            <a:xfrm rot="4240646">
              <a:off x="-10968" y="893323"/>
              <a:ext cx="478819" cy="3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5" name="Google Shape;4775;p25"/>
            <p:cNvSpPr/>
            <p:nvPr/>
          </p:nvSpPr>
          <p:spPr>
            <a:xfrm rot="4240646">
              <a:off x="112384" y="974618"/>
              <a:ext cx="231464" cy="15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79" name="Google Shape;4776;p25"/>
          <p:cNvGrpSpPr/>
          <p:nvPr/>
        </p:nvGrpSpPr>
        <p:grpSpPr>
          <a:xfrm>
            <a:off x="5397201" y="389574"/>
            <a:ext cx="1056948" cy="609352"/>
            <a:chOff x="0" y="0"/>
            <a:chExt cx="1056947" cy="609350"/>
          </a:xfrm>
        </p:grpSpPr>
        <p:sp>
          <p:nvSpPr>
            <p:cNvPr id="4877" name="Google Shape;4777;p25"/>
            <p:cNvSpPr/>
            <p:nvPr/>
          </p:nvSpPr>
          <p:spPr>
            <a:xfrm rot="10800000">
              <a:off x="0" y="0"/>
              <a:ext cx="1056948" cy="609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8" name="Google Shape;4778;p25"/>
            <p:cNvSpPr/>
            <p:nvPr/>
          </p:nvSpPr>
          <p:spPr>
            <a:xfrm rot="10800000">
              <a:off x="326364" y="167747"/>
              <a:ext cx="389560" cy="235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3" name="Google Shape;4780;p26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4887" name="Google Shape;4781;p26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88" name="Google Shape;4782;p26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89" name="Google Shape;4783;p26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0" name="Google Shape;4784;p26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1" name="Google Shape;4785;p26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2" name="Google Shape;4786;p26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3" name="Google Shape;4787;p26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4" name="Google Shape;4788;p26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5" name="Google Shape;4789;p26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6" name="Google Shape;4790;p26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7" name="Google Shape;4791;p26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8" name="Google Shape;4792;p26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899" name="Google Shape;4793;p26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0" name="Google Shape;4794;p26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1" name="Google Shape;4795;p26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2" name="Google Shape;4796;p26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3" name="Google Shape;4797;p26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4" name="Google Shape;4798;p26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5" name="Google Shape;4799;p26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6" name="Google Shape;4800;p26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7" name="Google Shape;4801;p26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08" name="Google Shape;4802;p26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972" name="Google Shape;4803;p26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4909" name="Google Shape;4804;p26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0" name="Google Shape;4805;p26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1" name="Google Shape;4806;p26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2" name="Google Shape;4807;p26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3" name="Google Shape;4808;p26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4" name="Google Shape;4809;p26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5" name="Google Shape;4810;p26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6" name="Google Shape;4811;p26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7" name="Google Shape;4812;p26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8" name="Google Shape;4813;p26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19" name="Google Shape;4814;p26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0" name="Google Shape;4815;p26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1" name="Google Shape;4816;p26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2" name="Google Shape;4817;p26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3" name="Google Shape;4818;p26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4" name="Google Shape;4819;p26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5" name="Google Shape;4820;p26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6" name="Google Shape;4821;p26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7" name="Google Shape;4822;p26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8" name="Google Shape;4823;p26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29" name="Google Shape;4824;p26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0" name="Google Shape;4825;p26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1" name="Google Shape;4826;p26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2" name="Google Shape;4827;p26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3" name="Google Shape;4828;p26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4" name="Google Shape;4829;p26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5" name="Google Shape;4830;p26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6" name="Google Shape;4831;p26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7" name="Google Shape;4832;p26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8" name="Google Shape;4833;p26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39" name="Google Shape;4834;p26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0" name="Google Shape;4835;p26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1" name="Google Shape;4836;p26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2" name="Google Shape;4837;p26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3" name="Google Shape;4838;p26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4" name="Google Shape;4839;p26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5" name="Google Shape;4840;p26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6" name="Google Shape;4841;p26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7" name="Google Shape;4842;p26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8" name="Google Shape;4843;p26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49" name="Google Shape;4844;p26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0" name="Google Shape;4845;p26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1" name="Google Shape;4846;p26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2" name="Google Shape;4847;p26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3" name="Google Shape;4848;p26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4" name="Google Shape;4849;p26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5" name="Google Shape;4850;p26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6" name="Google Shape;4851;p26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7" name="Google Shape;4852;p26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8" name="Google Shape;4853;p26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59" name="Google Shape;4854;p26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0" name="Google Shape;4855;p26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1" name="Google Shape;4856;p26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2" name="Google Shape;4857;p26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3" name="Google Shape;4858;p26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4" name="Google Shape;4859;p26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5" name="Google Shape;4860;p26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6" name="Google Shape;4861;p26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7" name="Google Shape;4862;p26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8" name="Google Shape;4863;p26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69" name="Google Shape;4864;p26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70" name="Google Shape;4865;p26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71" name="Google Shape;4866;p26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4973" name="Google Shape;4867;p26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4" name="Google Shape;4868;p26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5" name="Google Shape;4869;p26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6" name="Google Shape;4870;p26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7" name="Google Shape;4871;p26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8" name="Google Shape;4872;p26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79" name="Google Shape;4873;p26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0" name="Google Shape;4874;p26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1" name="Google Shape;4875;p26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2" name="Google Shape;4876;p26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3" name="Google Shape;4877;p26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4" name="Google Shape;4878;p26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5" name="Google Shape;4879;p26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6" name="Google Shape;4880;p26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7" name="Google Shape;4881;p26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8" name="Google Shape;4882;p26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89" name="Google Shape;4883;p26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0" name="Google Shape;4884;p26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1" name="Google Shape;4885;p26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2" name="Google Shape;4886;p26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3" name="Google Shape;4887;p26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4" name="Google Shape;4888;p26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5" name="Google Shape;4889;p26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6" name="Google Shape;4890;p26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7" name="Google Shape;4891;p26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8" name="Google Shape;4892;p26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999" name="Google Shape;4893;p26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0" name="Google Shape;4894;p26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1" name="Google Shape;4895;p26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2" name="Google Shape;4896;p26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3" name="Google Shape;4897;p26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4" name="Google Shape;4898;p26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5" name="Google Shape;4899;p26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6" name="Google Shape;4900;p26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7" name="Google Shape;4901;p26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8" name="Google Shape;4902;p26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09" name="Google Shape;4903;p26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0" name="Google Shape;4904;p26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1" name="Google Shape;4905;p26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2" name="Google Shape;4906;p26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3" name="Google Shape;4907;p26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4" name="Google Shape;4908;p26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5" name="Google Shape;4909;p26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6" name="Google Shape;4910;p26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7" name="Google Shape;4911;p26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8" name="Google Shape;4912;p26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19" name="Google Shape;4913;p26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0" name="Google Shape;4914;p26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1" name="Google Shape;4915;p26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2" name="Google Shape;4916;p26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3" name="Google Shape;4917;p26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4" name="Google Shape;4918;p26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5" name="Google Shape;4919;p26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6" name="Google Shape;4920;p26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7" name="Google Shape;4921;p26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8" name="Google Shape;4922;p26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29" name="Google Shape;4923;p26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0" name="Google Shape;4924;p26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1" name="Google Shape;4925;p26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2" name="Google Shape;4926;p26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3" name="Google Shape;4927;p26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4" name="Google Shape;4928;p26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5" name="Google Shape;4929;p26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6" name="Google Shape;4930;p26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7" name="Google Shape;4931;p26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8" name="Google Shape;4932;p26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39" name="Google Shape;4933;p26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0" name="Google Shape;4934;p26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1" name="Google Shape;4935;p26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2" name="Google Shape;4936;p26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3" name="Google Shape;4937;p26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4" name="Google Shape;4938;p26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5" name="Google Shape;4939;p26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6" name="Google Shape;4940;p26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7" name="Google Shape;4941;p26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8" name="Google Shape;4942;p26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49" name="Google Shape;4943;p26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0" name="Google Shape;4944;p26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1" name="Google Shape;4945;p26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2" name="Google Shape;4946;p26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3" name="Google Shape;4947;p26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4" name="Google Shape;4948;p26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5" name="Google Shape;4949;p26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6" name="Google Shape;4950;p26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7" name="Google Shape;4951;p26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8" name="Google Shape;4952;p26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59" name="Google Shape;4953;p26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60" name="Google Shape;4954;p26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61" name="Google Shape;4955;p26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062" name="Google Shape;4956;p26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0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grpSp>
        <p:nvGrpSpPr>
          <p:cNvPr id="5072" name="Google Shape;4958;p26"/>
          <p:cNvGrpSpPr/>
          <p:nvPr/>
        </p:nvGrpSpPr>
        <p:grpSpPr>
          <a:xfrm>
            <a:off x="6035098" y="-1133454"/>
            <a:ext cx="3813537" cy="2510935"/>
            <a:chOff x="0" y="0"/>
            <a:chExt cx="3813535" cy="2510933"/>
          </a:xfrm>
        </p:grpSpPr>
        <p:sp>
          <p:nvSpPr>
            <p:cNvPr id="5065" name="Google Shape;4959;p26"/>
            <p:cNvSpPr/>
            <p:nvPr/>
          </p:nvSpPr>
          <p:spPr>
            <a:xfrm rot="16200000">
              <a:off x="651300" y="-651301"/>
              <a:ext cx="2510935" cy="3813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6" name="Google Shape;4960;p26"/>
            <p:cNvSpPr/>
            <p:nvPr/>
          </p:nvSpPr>
          <p:spPr>
            <a:xfrm rot="16200000">
              <a:off x="1201266" y="-398017"/>
              <a:ext cx="1852360" cy="337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7" name="Google Shape;4961;p26"/>
            <p:cNvSpPr/>
            <p:nvPr/>
          </p:nvSpPr>
          <p:spPr>
            <a:xfrm rot="16200000">
              <a:off x="2538156" y="261858"/>
              <a:ext cx="756386" cy="145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8" name="Google Shape;4962;p26"/>
            <p:cNvSpPr/>
            <p:nvPr/>
          </p:nvSpPr>
          <p:spPr>
            <a:xfrm rot="16200000">
              <a:off x="1808489" y="997077"/>
              <a:ext cx="192042" cy="353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9" name="Google Shape;4963;p26"/>
            <p:cNvSpPr/>
            <p:nvPr/>
          </p:nvSpPr>
          <p:spPr>
            <a:xfrm rot="16200000">
              <a:off x="808463" y="1763605"/>
              <a:ext cx="212319" cy="49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0" name="Google Shape;4964;p26"/>
            <p:cNvSpPr/>
            <p:nvPr/>
          </p:nvSpPr>
          <p:spPr>
            <a:xfrm rot="16200000">
              <a:off x="2856551" y="607747"/>
              <a:ext cx="298251" cy="76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1" name="Google Shape;4965;p26"/>
            <p:cNvSpPr/>
            <p:nvPr/>
          </p:nvSpPr>
          <p:spPr>
            <a:xfrm rot="16200000">
              <a:off x="2982674" y="855964"/>
              <a:ext cx="108698" cy="37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76" name="Google Shape;4966;p26"/>
          <p:cNvGrpSpPr/>
          <p:nvPr/>
        </p:nvGrpSpPr>
        <p:grpSpPr>
          <a:xfrm>
            <a:off x="7559036" y="4044250"/>
            <a:ext cx="1640212" cy="1643517"/>
            <a:chOff x="0" y="0"/>
            <a:chExt cx="1640211" cy="1643516"/>
          </a:xfrm>
        </p:grpSpPr>
        <p:sp>
          <p:nvSpPr>
            <p:cNvPr id="5073" name="Google Shape;4967;p26"/>
            <p:cNvSpPr/>
            <p:nvPr/>
          </p:nvSpPr>
          <p:spPr>
            <a:xfrm>
              <a:off x="0" y="0"/>
              <a:ext cx="1640212" cy="164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4" name="Google Shape;4968;p26"/>
            <p:cNvSpPr/>
            <p:nvPr/>
          </p:nvSpPr>
          <p:spPr>
            <a:xfrm>
              <a:off x="319242" y="298045"/>
              <a:ext cx="1008503" cy="1041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5" name="Google Shape;4969;p26"/>
            <p:cNvSpPr/>
            <p:nvPr/>
          </p:nvSpPr>
          <p:spPr>
            <a:xfrm>
              <a:off x="573594" y="509538"/>
              <a:ext cx="488523" cy="48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83" name="Google Shape;4970;p26"/>
          <p:cNvGrpSpPr/>
          <p:nvPr/>
        </p:nvGrpSpPr>
        <p:grpSpPr>
          <a:xfrm>
            <a:off x="-1497457" y="1091649"/>
            <a:ext cx="3570535" cy="3466748"/>
            <a:chOff x="0" y="0"/>
            <a:chExt cx="3570533" cy="3466746"/>
          </a:xfrm>
        </p:grpSpPr>
        <p:sp>
          <p:nvSpPr>
            <p:cNvPr id="5077" name="Google Shape;4971;p26"/>
            <p:cNvSpPr/>
            <p:nvPr/>
          </p:nvSpPr>
          <p:spPr>
            <a:xfrm rot="2931593">
              <a:off x="810960" y="213968"/>
              <a:ext cx="1948614" cy="303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8" name="Google Shape;4972;p26"/>
            <p:cNvSpPr/>
            <p:nvPr/>
          </p:nvSpPr>
          <p:spPr>
            <a:xfrm rot="2931593">
              <a:off x="1060241" y="1785759"/>
              <a:ext cx="795690" cy="130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9" name="Google Shape;4973;p26"/>
            <p:cNvSpPr/>
            <p:nvPr/>
          </p:nvSpPr>
          <p:spPr>
            <a:xfrm rot="2931593">
              <a:off x="1914766" y="1532792"/>
              <a:ext cx="202021" cy="31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0" name="Google Shape;4974;p26"/>
            <p:cNvSpPr/>
            <p:nvPr/>
          </p:nvSpPr>
          <p:spPr>
            <a:xfrm rot="2931593">
              <a:off x="1997352" y="221132"/>
              <a:ext cx="223352" cy="44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1" name="Google Shape;4975;p26"/>
            <p:cNvSpPr/>
            <p:nvPr/>
          </p:nvSpPr>
          <p:spPr>
            <a:xfrm rot="2931593">
              <a:off x="1238647" y="2145663"/>
              <a:ext cx="313749" cy="68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2" name="Google Shape;4976;p26"/>
            <p:cNvSpPr/>
            <p:nvPr/>
          </p:nvSpPr>
          <p:spPr>
            <a:xfrm rot="2931593">
              <a:off x="1280606" y="2298694"/>
              <a:ext cx="114346" cy="336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88" name="Google Shape;4977;p26"/>
          <p:cNvGrpSpPr/>
          <p:nvPr/>
        </p:nvGrpSpPr>
        <p:grpSpPr>
          <a:xfrm>
            <a:off x="3820654" y="-835857"/>
            <a:ext cx="2008894" cy="2129352"/>
            <a:chOff x="0" y="0"/>
            <a:chExt cx="2008892" cy="2129351"/>
          </a:xfrm>
        </p:grpSpPr>
        <p:sp>
          <p:nvSpPr>
            <p:cNvPr id="5084" name="Google Shape;4978;p26"/>
            <p:cNvSpPr/>
            <p:nvPr/>
          </p:nvSpPr>
          <p:spPr>
            <a:xfrm rot="19987879">
              <a:off x="303106" y="226481"/>
              <a:ext cx="1402681" cy="1676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5" name="Google Shape;4979;p26"/>
            <p:cNvSpPr/>
            <p:nvPr/>
          </p:nvSpPr>
          <p:spPr>
            <a:xfrm rot="19987879">
              <a:off x="386067" y="321925"/>
              <a:ext cx="1086303" cy="1353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6" name="Google Shape;4980;p26"/>
            <p:cNvSpPr/>
            <p:nvPr/>
          </p:nvSpPr>
          <p:spPr>
            <a:xfrm rot="19987879">
              <a:off x="646748" y="547681"/>
              <a:ext cx="658279" cy="92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7" name="Google Shape;4981;p26"/>
            <p:cNvSpPr/>
            <p:nvPr/>
          </p:nvSpPr>
          <p:spPr>
            <a:xfrm rot="19987879">
              <a:off x="698362" y="692726"/>
              <a:ext cx="172470" cy="119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089" name="Google Shape;4982;p26"/>
          <p:cNvSpPr/>
          <p:nvPr/>
        </p:nvSpPr>
        <p:spPr>
          <a:xfrm flipH="1">
            <a:off x="-2468450" y="1384303"/>
            <a:ext cx="2641420" cy="3436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450" fill="norm" stroke="1" extrusionOk="0">
                <a:moveTo>
                  <a:pt x="4644" y="21403"/>
                </a:moveTo>
                <a:cubicBezTo>
                  <a:pt x="4798" y="20255"/>
                  <a:pt x="4947" y="19017"/>
                  <a:pt x="5417" y="17916"/>
                </a:cubicBezTo>
                <a:cubicBezTo>
                  <a:pt x="6080" y="16389"/>
                  <a:pt x="7299" y="14971"/>
                  <a:pt x="8247" y="13572"/>
                </a:cubicBezTo>
                <a:cubicBezTo>
                  <a:pt x="8878" y="12661"/>
                  <a:pt x="9751" y="11390"/>
                  <a:pt x="8661" y="10441"/>
                </a:cubicBezTo>
                <a:cubicBezTo>
                  <a:pt x="8185" y="10033"/>
                  <a:pt x="7516" y="9810"/>
                  <a:pt x="6841" y="9649"/>
                </a:cubicBezTo>
                <a:cubicBezTo>
                  <a:pt x="5182" y="9232"/>
                  <a:pt x="3573" y="8734"/>
                  <a:pt x="2136" y="7970"/>
                </a:cubicBezTo>
                <a:cubicBezTo>
                  <a:pt x="1301" y="7524"/>
                  <a:pt x="601" y="7150"/>
                  <a:pt x="254" y="6400"/>
                </a:cubicBezTo>
                <a:cubicBezTo>
                  <a:pt x="-80" y="5675"/>
                  <a:pt x="-68" y="4849"/>
                  <a:pt x="192" y="4114"/>
                </a:cubicBezTo>
                <a:cubicBezTo>
                  <a:pt x="737" y="2568"/>
                  <a:pt x="2700" y="1354"/>
                  <a:pt x="4489" y="652"/>
                </a:cubicBezTo>
                <a:cubicBezTo>
                  <a:pt x="5616" y="206"/>
                  <a:pt x="7529" y="-150"/>
                  <a:pt x="8798" y="63"/>
                </a:cubicBezTo>
                <a:cubicBezTo>
                  <a:pt x="9206" y="135"/>
                  <a:pt x="9720" y="348"/>
                  <a:pt x="9887" y="666"/>
                </a:cubicBezTo>
                <a:cubicBezTo>
                  <a:pt x="10104" y="1074"/>
                  <a:pt x="9714" y="1501"/>
                  <a:pt x="9448" y="1861"/>
                </a:cubicBezTo>
                <a:cubicBezTo>
                  <a:pt x="9008" y="2459"/>
                  <a:pt x="8730" y="3123"/>
                  <a:pt x="8637" y="3806"/>
                </a:cubicBezTo>
                <a:cubicBezTo>
                  <a:pt x="8395" y="5532"/>
                  <a:pt x="10085" y="6135"/>
                  <a:pt x="11831" y="6837"/>
                </a:cubicBezTo>
                <a:cubicBezTo>
                  <a:pt x="13565" y="7529"/>
                  <a:pt x="15379" y="8269"/>
                  <a:pt x="16307" y="9659"/>
                </a:cubicBezTo>
                <a:cubicBezTo>
                  <a:pt x="16778" y="10365"/>
                  <a:pt x="16976" y="11115"/>
                  <a:pt x="17224" y="11874"/>
                </a:cubicBezTo>
                <a:cubicBezTo>
                  <a:pt x="17923" y="14008"/>
                  <a:pt x="18945" y="16062"/>
                  <a:pt x="19917" y="18130"/>
                </a:cubicBezTo>
                <a:cubicBezTo>
                  <a:pt x="20443" y="19240"/>
                  <a:pt x="20981" y="20350"/>
                  <a:pt x="21520" y="21450"/>
                </a:cubicBezTo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95" name="Google Shape;4983;p26"/>
          <p:cNvGrpSpPr/>
          <p:nvPr/>
        </p:nvGrpSpPr>
        <p:grpSpPr>
          <a:xfrm>
            <a:off x="2226543" y="3653272"/>
            <a:ext cx="1999986" cy="2163418"/>
            <a:chOff x="0" y="0"/>
            <a:chExt cx="1999985" cy="2163416"/>
          </a:xfrm>
        </p:grpSpPr>
        <p:sp>
          <p:nvSpPr>
            <p:cNvPr id="5090" name="Google Shape;4984;p26"/>
            <p:cNvSpPr/>
            <p:nvPr/>
          </p:nvSpPr>
          <p:spPr>
            <a:xfrm rot="1079231">
              <a:off x="237484" y="191980"/>
              <a:ext cx="1525017" cy="177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1" name="Google Shape;4985;p26"/>
            <p:cNvSpPr/>
            <p:nvPr/>
          </p:nvSpPr>
          <p:spPr>
            <a:xfrm rot="1079231">
              <a:off x="316362" y="1278082"/>
              <a:ext cx="535089" cy="437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2" name="Google Shape;4986;p26"/>
            <p:cNvSpPr/>
            <p:nvPr/>
          </p:nvSpPr>
          <p:spPr>
            <a:xfrm rot="1079231">
              <a:off x="506664" y="1433068"/>
              <a:ext cx="154491" cy="125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3" name="Google Shape;4987;p26"/>
            <p:cNvSpPr/>
            <p:nvPr/>
          </p:nvSpPr>
          <p:spPr>
            <a:xfrm rot="1079231">
              <a:off x="1254174" y="478280"/>
              <a:ext cx="448330" cy="87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4" name="Google Shape;4988;p26"/>
            <p:cNvSpPr/>
            <p:nvPr/>
          </p:nvSpPr>
          <p:spPr>
            <a:xfrm rot="1079231">
              <a:off x="1360743" y="689297"/>
              <a:ext cx="234368" cy="45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0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9" name="Google Shape;4990;p27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5103" name="Google Shape;4991;p27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4" name="Google Shape;4992;p27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5" name="Google Shape;4993;p27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6" name="Google Shape;4994;p27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7" name="Google Shape;4995;p27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8" name="Google Shape;4996;p27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09" name="Google Shape;4997;p27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0" name="Google Shape;4998;p27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1" name="Google Shape;4999;p27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2" name="Google Shape;5000;p27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3" name="Google Shape;5001;p27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4" name="Google Shape;5002;p27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5" name="Google Shape;5003;p27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6" name="Google Shape;5004;p27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7" name="Google Shape;5005;p27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8" name="Google Shape;5006;p27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19" name="Google Shape;5007;p27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0" name="Google Shape;5008;p27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1" name="Google Shape;5009;p27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2" name="Google Shape;5010;p27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3" name="Google Shape;5011;p27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24" name="Google Shape;5012;p27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5188" name="Google Shape;5013;p27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5125" name="Google Shape;5014;p27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26" name="Google Shape;5015;p27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27" name="Google Shape;5016;p27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28" name="Google Shape;5017;p27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29" name="Google Shape;5018;p27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0" name="Google Shape;5019;p27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1" name="Google Shape;5020;p27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2" name="Google Shape;5021;p27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3" name="Google Shape;5022;p27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4" name="Google Shape;5023;p27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5" name="Google Shape;5024;p27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6" name="Google Shape;5025;p27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7" name="Google Shape;5026;p27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8" name="Google Shape;5027;p27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39" name="Google Shape;5028;p27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0" name="Google Shape;5029;p27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1" name="Google Shape;5030;p27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2" name="Google Shape;5031;p27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3" name="Google Shape;5032;p27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4" name="Google Shape;5033;p27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5" name="Google Shape;5034;p27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6" name="Google Shape;5035;p27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7" name="Google Shape;5036;p27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8" name="Google Shape;5037;p27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49" name="Google Shape;5038;p27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0" name="Google Shape;5039;p27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1" name="Google Shape;5040;p27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2" name="Google Shape;5041;p27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3" name="Google Shape;5042;p27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4" name="Google Shape;5043;p27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5" name="Google Shape;5044;p27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6" name="Google Shape;5045;p27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7" name="Google Shape;5046;p27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8" name="Google Shape;5047;p27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59" name="Google Shape;5048;p27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0" name="Google Shape;5049;p27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1" name="Google Shape;5050;p27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2" name="Google Shape;5051;p27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3" name="Google Shape;5052;p27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4" name="Google Shape;5053;p27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5" name="Google Shape;5054;p27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6" name="Google Shape;5055;p27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7" name="Google Shape;5056;p27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8" name="Google Shape;5057;p27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69" name="Google Shape;5058;p27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0" name="Google Shape;5059;p27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1" name="Google Shape;5060;p27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2" name="Google Shape;5061;p27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3" name="Google Shape;5062;p27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4" name="Google Shape;5063;p27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5" name="Google Shape;5064;p27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6" name="Google Shape;5065;p27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7" name="Google Shape;5066;p27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8" name="Google Shape;5067;p27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79" name="Google Shape;5068;p27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0" name="Google Shape;5069;p27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1" name="Google Shape;5070;p27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2" name="Google Shape;5071;p27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3" name="Google Shape;5072;p27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4" name="Google Shape;5073;p27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5" name="Google Shape;5074;p27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6" name="Google Shape;5075;p27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87" name="Google Shape;5076;p27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189" name="Google Shape;5077;p27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0" name="Google Shape;5078;p27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1" name="Google Shape;5079;p27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2" name="Google Shape;5080;p27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3" name="Google Shape;5081;p27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4" name="Google Shape;5082;p27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5" name="Google Shape;5083;p27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6" name="Google Shape;5084;p27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7" name="Google Shape;5085;p27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8" name="Google Shape;5086;p27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199" name="Google Shape;5087;p27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0" name="Google Shape;5088;p27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1" name="Google Shape;5089;p27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2" name="Google Shape;5090;p27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3" name="Google Shape;5091;p27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4" name="Google Shape;5092;p27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5" name="Google Shape;5093;p27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6" name="Google Shape;5094;p27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7" name="Google Shape;5095;p27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8" name="Google Shape;5096;p27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09" name="Google Shape;5097;p27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0" name="Google Shape;5098;p27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1" name="Google Shape;5099;p27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2" name="Google Shape;5100;p27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3" name="Google Shape;5101;p27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4" name="Google Shape;5102;p27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5" name="Google Shape;5103;p27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6" name="Google Shape;5104;p27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7" name="Google Shape;5105;p27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8" name="Google Shape;5106;p27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19" name="Google Shape;5107;p27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0" name="Google Shape;5108;p27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1" name="Google Shape;5109;p27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2" name="Google Shape;5110;p27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3" name="Google Shape;5111;p27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4" name="Google Shape;5112;p27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5" name="Google Shape;5113;p27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6" name="Google Shape;5114;p27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7" name="Google Shape;5115;p27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8" name="Google Shape;5116;p27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29" name="Google Shape;5117;p27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0" name="Google Shape;5118;p27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1" name="Google Shape;5119;p27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2" name="Google Shape;5120;p27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3" name="Google Shape;5121;p27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4" name="Google Shape;5122;p27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5" name="Google Shape;5123;p27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6" name="Google Shape;5124;p27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7" name="Google Shape;5125;p27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8" name="Google Shape;5126;p27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39" name="Google Shape;5127;p27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0" name="Google Shape;5128;p27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1" name="Google Shape;5129;p27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2" name="Google Shape;5130;p27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3" name="Google Shape;5131;p27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4" name="Google Shape;5132;p27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5" name="Google Shape;5133;p27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6" name="Google Shape;5134;p27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7" name="Google Shape;5135;p27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8" name="Google Shape;5136;p27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49" name="Google Shape;5137;p27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0" name="Google Shape;5138;p27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1" name="Google Shape;5139;p27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2" name="Google Shape;5140;p27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3" name="Google Shape;5141;p27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4" name="Google Shape;5142;p27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5" name="Google Shape;5143;p27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6" name="Google Shape;5144;p27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7" name="Google Shape;5145;p27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8" name="Google Shape;5146;p27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59" name="Google Shape;5147;p27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0" name="Google Shape;5148;p27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1" name="Google Shape;5149;p27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2" name="Google Shape;5150;p27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3" name="Google Shape;5151;p27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4" name="Google Shape;5152;p27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5" name="Google Shape;5153;p27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6" name="Google Shape;5154;p27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7" name="Google Shape;5155;p27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8" name="Google Shape;5156;p27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69" name="Google Shape;5157;p27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0" name="Google Shape;5158;p27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1" name="Google Shape;5159;p27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2" name="Google Shape;5160;p27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3" name="Google Shape;5161;p27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4" name="Google Shape;5162;p27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5" name="Google Shape;5163;p27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6" name="Google Shape;5164;p27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7" name="Google Shape;5165;p27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278" name="Google Shape;5166;p27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280" name="Title Text"/>
          <p:cNvSpPr txBox="1"/>
          <p:nvPr>
            <p:ph type="title"/>
          </p:nvPr>
        </p:nvSpPr>
        <p:spPr>
          <a:xfrm>
            <a:off x="1908299" y="3097199"/>
            <a:ext cx="5327402" cy="476701"/>
          </a:xfrm>
          <a:prstGeom prst="rect">
            <a:avLst/>
          </a:prstGeom>
          <a:solidFill>
            <a:srgbClr val="FEDF01"/>
          </a:solidFill>
        </p:spPr>
        <p:txBody>
          <a:bodyPr/>
          <a:lstStyle>
            <a:lvl1pPr algn="ctr"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281" name="Body Level One…"/>
          <p:cNvSpPr txBox="1"/>
          <p:nvPr>
            <p:ph type="body" sz="quarter" idx="1"/>
          </p:nvPr>
        </p:nvSpPr>
        <p:spPr>
          <a:xfrm>
            <a:off x="1731899" y="1569600"/>
            <a:ext cx="5680202" cy="1527601"/>
          </a:xfrm>
          <a:prstGeom prst="rect">
            <a:avLst/>
          </a:prstGeom>
        </p:spPr>
        <p:txBody>
          <a:bodyPr anchor="ctr"/>
          <a:lstStyle>
            <a:lvl1pPr marL="342900" indent="-228600" algn="ctr">
              <a:buClrTx/>
              <a:buSzTx/>
              <a:buNone/>
              <a:defRPr sz="2400"/>
            </a:lvl1pPr>
            <a:lvl2pPr marL="342900" indent="254000" algn="ctr">
              <a:buClrTx/>
              <a:buSzTx/>
              <a:buNone/>
              <a:defRPr sz="2400"/>
            </a:lvl2pPr>
            <a:lvl3pPr marL="342900" indent="711200" algn="ctr">
              <a:buClrTx/>
              <a:buSzTx/>
              <a:buNone/>
              <a:defRPr sz="2400"/>
            </a:lvl3pPr>
            <a:lvl4pPr marL="342900" indent="1168400" algn="ctr">
              <a:buClrTx/>
              <a:buSzTx/>
              <a:buNone/>
              <a:defRPr sz="2400"/>
            </a:lvl4pPr>
            <a:lvl5pPr marL="342900" indent="1625600" algn="ctr">
              <a:buClrTx/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5340" name="Google Shape;5169;p27"/>
          <p:cNvGrpSpPr/>
          <p:nvPr/>
        </p:nvGrpSpPr>
        <p:grpSpPr>
          <a:xfrm>
            <a:off x="-490712" y="-927035"/>
            <a:ext cx="10265952" cy="6933890"/>
            <a:chOff x="0" y="0"/>
            <a:chExt cx="10265951" cy="6933888"/>
          </a:xfrm>
        </p:grpSpPr>
        <p:grpSp>
          <p:nvGrpSpPr>
            <p:cNvPr id="5285" name="Google Shape;5170;p27"/>
            <p:cNvGrpSpPr/>
            <p:nvPr/>
          </p:nvGrpSpPr>
          <p:grpSpPr>
            <a:xfrm>
              <a:off x="8457117" y="4842312"/>
              <a:ext cx="1539407" cy="1440556"/>
              <a:chOff x="0" y="0"/>
              <a:chExt cx="1539406" cy="1440555"/>
            </a:xfrm>
          </p:grpSpPr>
          <p:sp>
            <p:nvSpPr>
              <p:cNvPr id="5282" name="Google Shape;5171;p27"/>
              <p:cNvSpPr/>
              <p:nvPr/>
            </p:nvSpPr>
            <p:spPr>
              <a:xfrm flipH="1" rot="10800000">
                <a:off x="0" y="0"/>
                <a:ext cx="1539407" cy="1440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1" h="20756" fill="norm" stroke="1" extrusionOk="0">
                    <a:moveTo>
                      <a:pt x="14150" y="14"/>
                    </a:moveTo>
                    <a:lnTo>
                      <a:pt x="13402" y="67"/>
                    </a:lnTo>
                    <a:cubicBezTo>
                      <a:pt x="11772" y="201"/>
                      <a:pt x="10169" y="508"/>
                      <a:pt x="8553" y="482"/>
                    </a:cubicBezTo>
                    <a:cubicBezTo>
                      <a:pt x="6229" y="455"/>
                      <a:pt x="3010" y="81"/>
                      <a:pt x="1220" y="1885"/>
                    </a:cubicBezTo>
                    <a:cubicBezTo>
                      <a:pt x="-744" y="3876"/>
                      <a:pt x="-196" y="6430"/>
                      <a:pt x="1861" y="8060"/>
                    </a:cubicBezTo>
                    <a:cubicBezTo>
                      <a:pt x="3504" y="9357"/>
                      <a:pt x="4746" y="10881"/>
                      <a:pt x="5735" y="12752"/>
                    </a:cubicBezTo>
                    <a:cubicBezTo>
                      <a:pt x="6790" y="14744"/>
                      <a:pt x="6937" y="17310"/>
                      <a:pt x="8219" y="19101"/>
                    </a:cubicBezTo>
                    <a:cubicBezTo>
                      <a:pt x="9328" y="20652"/>
                      <a:pt x="11839" y="21440"/>
                      <a:pt x="13375" y="19996"/>
                    </a:cubicBezTo>
                    <a:cubicBezTo>
                      <a:pt x="14230" y="19195"/>
                      <a:pt x="14685" y="18058"/>
                      <a:pt x="15032" y="16936"/>
                    </a:cubicBezTo>
                    <a:cubicBezTo>
                      <a:pt x="15633" y="14997"/>
                      <a:pt x="16354" y="13059"/>
                      <a:pt x="17249" y="11228"/>
                    </a:cubicBezTo>
                    <a:cubicBezTo>
                      <a:pt x="18331" y="9036"/>
                      <a:pt x="20575" y="7980"/>
                      <a:pt x="20696" y="5280"/>
                    </a:cubicBezTo>
                    <a:cubicBezTo>
                      <a:pt x="20856" y="1337"/>
                      <a:pt x="17610" y="-160"/>
                      <a:pt x="14150" y="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83" name="Google Shape;5172;p27"/>
              <p:cNvSpPr/>
              <p:nvPr/>
            </p:nvSpPr>
            <p:spPr>
              <a:xfrm flipH="1" rot="10800000">
                <a:off x="299619" y="266697"/>
                <a:ext cx="946522" cy="912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1" h="17319" fill="norm" stroke="1" extrusionOk="0">
                    <a:moveTo>
                      <a:pt x="13726" y="24"/>
                    </a:moveTo>
                    <a:cubicBezTo>
                      <a:pt x="10824" y="-10"/>
                      <a:pt x="6996" y="-81"/>
                      <a:pt x="4178" y="430"/>
                    </a:cubicBezTo>
                    <a:cubicBezTo>
                      <a:pt x="2664" y="694"/>
                      <a:pt x="1150" y="1398"/>
                      <a:pt x="413" y="2542"/>
                    </a:cubicBezTo>
                    <a:cubicBezTo>
                      <a:pt x="-996" y="4743"/>
                      <a:pt x="1528" y="6820"/>
                      <a:pt x="3001" y="8422"/>
                    </a:cubicBezTo>
                    <a:cubicBezTo>
                      <a:pt x="5083" y="10693"/>
                      <a:pt x="6513" y="13351"/>
                      <a:pt x="8153" y="15833"/>
                    </a:cubicBezTo>
                    <a:cubicBezTo>
                      <a:pt x="11876" y="21519"/>
                      <a:pt x="17618" y="9197"/>
                      <a:pt x="18921" y="7102"/>
                    </a:cubicBezTo>
                    <a:cubicBezTo>
                      <a:pt x="20436" y="4690"/>
                      <a:pt x="20604" y="3246"/>
                      <a:pt x="18227" y="1239"/>
                    </a:cubicBezTo>
                    <a:cubicBezTo>
                      <a:pt x="16776" y="306"/>
                      <a:pt x="15283" y="42"/>
                      <a:pt x="13726" y="2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84" name="Google Shape;5173;p27"/>
              <p:cNvSpPr/>
              <p:nvPr/>
            </p:nvSpPr>
            <p:spPr>
              <a:xfrm flipH="1" rot="10800000">
                <a:off x="538337" y="566285"/>
                <a:ext cx="458499" cy="4276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8" h="18040" fill="norm" stroke="1" extrusionOk="0">
                    <a:moveTo>
                      <a:pt x="12104" y="492"/>
                    </a:moveTo>
                    <a:cubicBezTo>
                      <a:pt x="9447" y="-291"/>
                      <a:pt x="6303" y="-95"/>
                      <a:pt x="3869" y="766"/>
                    </a:cubicBezTo>
                    <a:cubicBezTo>
                      <a:pt x="-3955" y="3700"/>
                      <a:pt x="1810" y="13053"/>
                      <a:pt x="6115" y="16771"/>
                    </a:cubicBezTo>
                    <a:cubicBezTo>
                      <a:pt x="11356" y="21309"/>
                      <a:pt x="16784" y="12583"/>
                      <a:pt x="17232" y="7771"/>
                    </a:cubicBezTo>
                    <a:cubicBezTo>
                      <a:pt x="17645" y="3700"/>
                      <a:pt x="15248" y="1430"/>
                      <a:pt x="12104" y="49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89" name="Google Shape;5174;p27"/>
            <p:cNvGrpSpPr/>
            <p:nvPr/>
          </p:nvGrpSpPr>
          <p:grpSpPr>
            <a:xfrm>
              <a:off x="436439" y="3030889"/>
              <a:ext cx="923181" cy="3174688"/>
              <a:chOff x="0" y="0"/>
              <a:chExt cx="923180" cy="3174687"/>
            </a:xfrm>
          </p:grpSpPr>
          <p:sp>
            <p:nvSpPr>
              <p:cNvPr id="5286" name="Google Shape;5175;p27"/>
              <p:cNvSpPr/>
              <p:nvPr/>
            </p:nvSpPr>
            <p:spPr>
              <a:xfrm flipH="1" rot="10800000">
                <a:off x="0" y="0"/>
                <a:ext cx="923181" cy="3174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7" h="21174" fill="norm" stroke="1" extrusionOk="0">
                    <a:moveTo>
                      <a:pt x="208" y="18352"/>
                    </a:moveTo>
                    <a:cubicBezTo>
                      <a:pt x="4223" y="18680"/>
                      <a:pt x="8216" y="19150"/>
                      <a:pt x="11262" y="19948"/>
                    </a:cubicBezTo>
                    <a:cubicBezTo>
                      <a:pt x="12254" y="20208"/>
                      <a:pt x="13523" y="21006"/>
                      <a:pt x="14746" y="21130"/>
                    </a:cubicBezTo>
                    <a:cubicBezTo>
                      <a:pt x="19454" y="21600"/>
                      <a:pt x="21600" y="18222"/>
                      <a:pt x="21439" y="17597"/>
                    </a:cubicBezTo>
                    <a:cubicBezTo>
                      <a:pt x="21138" y="16582"/>
                      <a:pt x="19500" y="15654"/>
                      <a:pt x="16962" y="14911"/>
                    </a:cubicBezTo>
                    <a:cubicBezTo>
                      <a:pt x="14285" y="14132"/>
                      <a:pt x="10477" y="13736"/>
                      <a:pt x="7823" y="12962"/>
                    </a:cubicBezTo>
                    <a:cubicBezTo>
                      <a:pt x="5769" y="12375"/>
                      <a:pt x="3716" y="11589"/>
                      <a:pt x="3000" y="10791"/>
                    </a:cubicBezTo>
                    <a:cubicBezTo>
                      <a:pt x="2215" y="9924"/>
                      <a:pt x="3692" y="8941"/>
                      <a:pt x="4846" y="8124"/>
                    </a:cubicBezTo>
                    <a:cubicBezTo>
                      <a:pt x="6346" y="7054"/>
                      <a:pt x="8262" y="6026"/>
                      <a:pt x="9023" y="4906"/>
                    </a:cubicBezTo>
                    <a:cubicBezTo>
                      <a:pt x="9969" y="3527"/>
                      <a:pt x="9115" y="2159"/>
                      <a:pt x="4431" y="1454"/>
                    </a:cubicBezTo>
                    <a:cubicBezTo>
                      <a:pt x="2169" y="1114"/>
                      <a:pt x="946" y="681"/>
                      <a:pt x="0" y="0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87" name="Google Shape;5176;p27"/>
              <p:cNvSpPr/>
              <p:nvPr/>
            </p:nvSpPr>
            <p:spPr>
              <a:xfrm flipH="1" rot="10800000">
                <a:off x="101790" y="368571"/>
                <a:ext cx="618055" cy="624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24" h="19804" fill="norm" stroke="1" extrusionOk="0">
                    <a:moveTo>
                      <a:pt x="1370" y="999"/>
                    </a:moveTo>
                    <a:cubicBezTo>
                      <a:pt x="1575" y="823"/>
                      <a:pt x="1805" y="705"/>
                      <a:pt x="2060" y="558"/>
                    </a:cubicBezTo>
                    <a:cubicBezTo>
                      <a:pt x="7180" y="-1796"/>
                      <a:pt x="11786" y="3766"/>
                      <a:pt x="13399" y="8622"/>
                    </a:cubicBezTo>
                    <a:cubicBezTo>
                      <a:pt x="13833" y="9857"/>
                      <a:pt x="17749" y="19804"/>
                      <a:pt x="14883" y="19804"/>
                    </a:cubicBezTo>
                    <a:cubicBezTo>
                      <a:pt x="12247" y="19804"/>
                      <a:pt x="11274" y="15802"/>
                      <a:pt x="9482" y="14213"/>
                    </a:cubicBezTo>
                    <a:cubicBezTo>
                      <a:pt x="7384" y="12418"/>
                      <a:pt x="-3851" y="5649"/>
                      <a:pt x="1370" y="999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88" name="Google Shape;5177;p27"/>
              <p:cNvSpPr/>
              <p:nvPr/>
            </p:nvSpPr>
            <p:spPr>
              <a:xfrm flipH="1" rot="10800000">
                <a:off x="256919" y="525358"/>
                <a:ext cx="307706" cy="311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931" h="19802" fill="norm" stroke="1" extrusionOk="0">
                    <a:moveTo>
                      <a:pt x="1355" y="1035"/>
                    </a:moveTo>
                    <a:cubicBezTo>
                      <a:pt x="1560" y="856"/>
                      <a:pt x="1767" y="740"/>
                      <a:pt x="2024" y="561"/>
                    </a:cubicBezTo>
                    <a:cubicBezTo>
                      <a:pt x="7166" y="-1798"/>
                      <a:pt x="11692" y="3750"/>
                      <a:pt x="13389" y="8588"/>
                    </a:cubicBezTo>
                    <a:cubicBezTo>
                      <a:pt x="13852" y="9827"/>
                      <a:pt x="17761" y="19802"/>
                      <a:pt x="14881" y="19802"/>
                    </a:cubicBezTo>
                    <a:cubicBezTo>
                      <a:pt x="12206" y="19802"/>
                      <a:pt x="11230" y="15849"/>
                      <a:pt x="9480" y="14196"/>
                    </a:cubicBezTo>
                    <a:cubicBezTo>
                      <a:pt x="7423" y="12425"/>
                      <a:pt x="-3839" y="5637"/>
                      <a:pt x="1355" y="1035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96" name="Google Shape;5178;p27"/>
            <p:cNvGrpSpPr/>
            <p:nvPr/>
          </p:nvGrpSpPr>
          <p:grpSpPr>
            <a:xfrm>
              <a:off x="1261135" y="78233"/>
              <a:ext cx="1660973" cy="1809998"/>
              <a:chOff x="0" y="0"/>
              <a:chExt cx="1660972" cy="1809996"/>
            </a:xfrm>
          </p:grpSpPr>
          <p:sp>
            <p:nvSpPr>
              <p:cNvPr id="5290" name="Google Shape;5179;p27"/>
              <p:cNvSpPr/>
              <p:nvPr/>
            </p:nvSpPr>
            <p:spPr>
              <a:xfrm flipH="1" rot="10800000">
                <a:off x="454662" y="309646"/>
                <a:ext cx="168264" cy="12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95" name="Google Shape;5180;p27"/>
              <p:cNvGrpSpPr/>
              <p:nvPr/>
            </p:nvGrpSpPr>
            <p:grpSpPr>
              <a:xfrm>
                <a:off x="-1" y="-1"/>
                <a:ext cx="1660974" cy="1809998"/>
                <a:chOff x="0" y="0"/>
                <a:chExt cx="1660972" cy="1809996"/>
              </a:xfrm>
            </p:grpSpPr>
            <p:sp>
              <p:nvSpPr>
                <p:cNvPr id="5291" name="Google Shape;5181;p27"/>
                <p:cNvSpPr/>
                <p:nvPr/>
              </p:nvSpPr>
              <p:spPr>
                <a:xfrm flipH="1" rot="10800000">
                  <a:off x="0" y="0"/>
                  <a:ext cx="1660972" cy="1809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8" h="20843" fill="norm" stroke="1" extrusionOk="0">
                      <a:moveTo>
                        <a:pt x="12770" y="1512"/>
                      </a:moveTo>
                      <a:cubicBezTo>
                        <a:pt x="11744" y="3092"/>
                        <a:pt x="11951" y="5486"/>
                        <a:pt x="11671" y="7109"/>
                      </a:cubicBezTo>
                      <a:cubicBezTo>
                        <a:pt x="11304" y="9171"/>
                        <a:pt x="10449" y="10271"/>
                        <a:pt x="8665" y="11553"/>
                      </a:cubicBezTo>
                      <a:cubicBezTo>
                        <a:pt x="7272" y="12557"/>
                        <a:pt x="5721" y="13359"/>
                        <a:pt x="4291" y="14320"/>
                      </a:cubicBezTo>
                      <a:cubicBezTo>
                        <a:pt x="2935" y="15239"/>
                        <a:pt x="113" y="16553"/>
                        <a:pt x="3" y="18273"/>
                      </a:cubicBezTo>
                      <a:cubicBezTo>
                        <a:pt x="-107" y="20099"/>
                        <a:pt x="2678" y="20580"/>
                        <a:pt x="4291" y="20772"/>
                      </a:cubicBezTo>
                      <a:cubicBezTo>
                        <a:pt x="6820" y="21050"/>
                        <a:pt x="9654" y="20527"/>
                        <a:pt x="11463" y="18892"/>
                      </a:cubicBezTo>
                      <a:cubicBezTo>
                        <a:pt x="13979" y="16574"/>
                        <a:pt x="16044" y="13893"/>
                        <a:pt x="17706" y="11051"/>
                      </a:cubicBezTo>
                      <a:cubicBezTo>
                        <a:pt x="19135" y="8594"/>
                        <a:pt x="21493" y="5112"/>
                        <a:pt x="19892" y="2345"/>
                      </a:cubicBezTo>
                      <a:cubicBezTo>
                        <a:pt x="18915" y="678"/>
                        <a:pt x="16508" y="-550"/>
                        <a:pt x="14407" y="251"/>
                      </a:cubicBezTo>
                      <a:cubicBezTo>
                        <a:pt x="13637" y="518"/>
                        <a:pt x="13136" y="956"/>
                        <a:pt x="12770" y="1512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92" name="Google Shape;5182;p27"/>
                <p:cNvSpPr/>
                <p:nvPr/>
              </p:nvSpPr>
              <p:spPr>
                <a:xfrm flipH="1" rot="10800000">
                  <a:off x="247761" y="149821"/>
                  <a:ext cx="582792" cy="4454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668" h="19717" fill="norm" stroke="1" extrusionOk="0">
                      <a:moveTo>
                        <a:pt x="12295" y="0"/>
                      </a:moveTo>
                      <a:cubicBezTo>
                        <a:pt x="8870" y="0"/>
                        <a:pt x="4345" y="3286"/>
                        <a:pt x="1721" y="6817"/>
                      </a:cubicBezTo>
                      <a:cubicBezTo>
                        <a:pt x="-3605" y="13961"/>
                        <a:pt x="4745" y="21600"/>
                        <a:pt x="8970" y="19301"/>
                      </a:cubicBezTo>
                      <a:cubicBezTo>
                        <a:pt x="12020" y="17617"/>
                        <a:pt x="17995" y="0"/>
                        <a:pt x="12295" y="0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93" name="Google Shape;5183;p27"/>
                <p:cNvSpPr/>
                <p:nvPr/>
              </p:nvSpPr>
              <p:spPr>
                <a:xfrm flipH="1" rot="10800000">
                  <a:off x="1026715" y="766879"/>
                  <a:ext cx="488299" cy="89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63" h="18292" fill="norm" stroke="1" extrusionOk="0">
                      <a:moveTo>
                        <a:pt x="14567" y="1191"/>
                      </a:moveTo>
                      <a:cubicBezTo>
                        <a:pt x="6851" y="-1789"/>
                        <a:pt x="2934" y="1324"/>
                        <a:pt x="2275" y="5006"/>
                      </a:cubicBezTo>
                      <a:cubicBezTo>
                        <a:pt x="1848" y="7550"/>
                        <a:pt x="413" y="10017"/>
                        <a:pt x="63" y="12580"/>
                      </a:cubicBezTo>
                      <a:cubicBezTo>
                        <a:pt x="-130" y="13776"/>
                        <a:pt x="-207" y="19811"/>
                        <a:pt x="5066" y="17932"/>
                      </a:cubicBezTo>
                      <a:cubicBezTo>
                        <a:pt x="9720" y="16281"/>
                        <a:pt x="11736" y="12959"/>
                        <a:pt x="14723" y="10606"/>
                      </a:cubicBezTo>
                      <a:cubicBezTo>
                        <a:pt x="17708" y="8176"/>
                        <a:pt x="21393" y="4987"/>
                        <a:pt x="17127" y="2368"/>
                      </a:cubicBezTo>
                      <a:cubicBezTo>
                        <a:pt x="16662" y="2064"/>
                        <a:pt x="15693" y="1609"/>
                        <a:pt x="14567" y="1191"/>
                      </a:cubicBezTo>
                      <a:close/>
                    </a:path>
                  </a:pathLst>
                </a:custGeom>
                <a:noFill/>
                <a:ln w="4550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94" name="Google Shape;5184;p27"/>
                <p:cNvSpPr/>
                <p:nvPr/>
              </p:nvSpPr>
              <p:spPr>
                <a:xfrm flipH="1" rot="10800000">
                  <a:off x="1142967" y="980472"/>
                  <a:ext cx="255262" cy="4656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75" h="18316" fill="norm" stroke="1" extrusionOk="0">
                      <a:moveTo>
                        <a:pt x="14518" y="1178"/>
                      </a:moveTo>
                      <a:cubicBezTo>
                        <a:pt x="6799" y="-1777"/>
                        <a:pt x="2941" y="1324"/>
                        <a:pt x="2271" y="5009"/>
                      </a:cubicBezTo>
                      <a:cubicBezTo>
                        <a:pt x="1827" y="7563"/>
                        <a:pt x="415" y="10009"/>
                        <a:pt x="44" y="12562"/>
                      </a:cubicBezTo>
                      <a:cubicBezTo>
                        <a:pt x="-105" y="13803"/>
                        <a:pt x="-178" y="19823"/>
                        <a:pt x="5092" y="17962"/>
                      </a:cubicBezTo>
                      <a:cubicBezTo>
                        <a:pt x="9695" y="16320"/>
                        <a:pt x="11773" y="13000"/>
                        <a:pt x="14743" y="10628"/>
                      </a:cubicBezTo>
                      <a:cubicBezTo>
                        <a:pt x="17710" y="8184"/>
                        <a:pt x="21422" y="5009"/>
                        <a:pt x="17117" y="2345"/>
                      </a:cubicBezTo>
                      <a:cubicBezTo>
                        <a:pt x="16596" y="2053"/>
                        <a:pt x="15632" y="1579"/>
                        <a:pt x="14518" y="1178"/>
                      </a:cubicBezTo>
                      <a:close/>
                    </a:path>
                  </a:pathLst>
                </a:custGeom>
                <a:noFill/>
                <a:ln w="3175" cap="flat">
                  <a:solidFill>
                    <a:srgbClr val="002776"/>
                  </a:solidFill>
                  <a:prstDash val="solid"/>
                  <a:miter lim="30395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5302" name="Google Shape;5185;p27"/>
            <p:cNvGrpSpPr/>
            <p:nvPr/>
          </p:nvGrpSpPr>
          <p:grpSpPr>
            <a:xfrm>
              <a:off x="7997863" y="2919846"/>
              <a:ext cx="1692666" cy="2003511"/>
              <a:chOff x="0" y="0"/>
              <a:chExt cx="1692665" cy="2003509"/>
            </a:xfrm>
          </p:grpSpPr>
          <p:sp>
            <p:nvSpPr>
              <p:cNvPr id="5297" name="Google Shape;5186;p27"/>
              <p:cNvSpPr/>
              <p:nvPr/>
            </p:nvSpPr>
            <p:spPr>
              <a:xfrm flipH="1" rot="10204002">
                <a:off x="143673" y="107808"/>
                <a:ext cx="1405319" cy="1787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1481" fill="norm" stroke="1" extrusionOk="0">
                    <a:moveTo>
                      <a:pt x="15707" y="8161"/>
                    </a:moveTo>
                    <a:cubicBezTo>
                      <a:pt x="15707" y="8150"/>
                      <a:pt x="15692" y="8150"/>
                      <a:pt x="15707" y="8161"/>
                    </a:cubicBezTo>
                    <a:cubicBezTo>
                      <a:pt x="14675" y="7571"/>
                      <a:pt x="13392" y="7604"/>
                      <a:pt x="12212" y="7314"/>
                    </a:cubicBezTo>
                    <a:cubicBezTo>
                      <a:pt x="10605" y="6924"/>
                      <a:pt x="10266" y="6189"/>
                      <a:pt x="9735" y="5074"/>
                    </a:cubicBezTo>
                    <a:cubicBezTo>
                      <a:pt x="9145" y="3814"/>
                      <a:pt x="9131" y="2310"/>
                      <a:pt x="8379" y="1128"/>
                    </a:cubicBezTo>
                    <a:cubicBezTo>
                      <a:pt x="7966" y="493"/>
                      <a:pt x="7126" y="-42"/>
                      <a:pt x="6182" y="3"/>
                    </a:cubicBezTo>
                    <a:cubicBezTo>
                      <a:pt x="4206" y="92"/>
                      <a:pt x="3750" y="2444"/>
                      <a:pt x="3513" y="3569"/>
                    </a:cubicBezTo>
                    <a:cubicBezTo>
                      <a:pt x="3263" y="4684"/>
                      <a:pt x="2938" y="5798"/>
                      <a:pt x="2334" y="6846"/>
                    </a:cubicBezTo>
                    <a:cubicBezTo>
                      <a:pt x="1848" y="7660"/>
                      <a:pt x="-99" y="8975"/>
                      <a:pt x="4" y="9822"/>
                    </a:cubicBezTo>
                    <a:cubicBezTo>
                      <a:pt x="270" y="11583"/>
                      <a:pt x="5017" y="12006"/>
                      <a:pt x="6698" y="12441"/>
                    </a:cubicBezTo>
                    <a:cubicBezTo>
                      <a:pt x="11224" y="13589"/>
                      <a:pt x="17388" y="16275"/>
                      <a:pt x="18124" y="20221"/>
                    </a:cubicBezTo>
                    <a:cubicBezTo>
                      <a:pt x="18228" y="20789"/>
                      <a:pt x="18626" y="21458"/>
                      <a:pt x="19378" y="21480"/>
                    </a:cubicBezTo>
                    <a:cubicBezTo>
                      <a:pt x="21501" y="21558"/>
                      <a:pt x="20764" y="16442"/>
                      <a:pt x="20616" y="15629"/>
                    </a:cubicBezTo>
                    <a:cubicBezTo>
                      <a:pt x="20263" y="13768"/>
                      <a:pt x="19378" y="11951"/>
                      <a:pt x="18036" y="10357"/>
                    </a:cubicBezTo>
                    <a:cubicBezTo>
                      <a:pt x="17402" y="9610"/>
                      <a:pt x="16635" y="8696"/>
                      <a:pt x="15707" y="816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98" name="Google Shape;5187;p27"/>
              <p:cNvSpPr/>
              <p:nvPr/>
            </p:nvSpPr>
            <p:spPr>
              <a:xfrm flipH="1" rot="10204002">
                <a:off x="386307" y="996773"/>
                <a:ext cx="359077" cy="286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72" h="17998" fill="norm" stroke="1" extrusionOk="0">
                    <a:moveTo>
                      <a:pt x="2582" y="54"/>
                    </a:moveTo>
                    <a:cubicBezTo>
                      <a:pt x="6343" y="-762"/>
                      <a:pt x="19557" y="7796"/>
                      <a:pt x="18286" y="12629"/>
                    </a:cubicBezTo>
                    <a:cubicBezTo>
                      <a:pt x="17015" y="17461"/>
                      <a:pt x="6038" y="20838"/>
                      <a:pt x="3497" y="14609"/>
                    </a:cubicBezTo>
                    <a:lnTo>
                      <a:pt x="955" y="8263"/>
                    </a:lnTo>
                    <a:cubicBezTo>
                      <a:pt x="955" y="8263"/>
                      <a:pt x="-2043" y="985"/>
                      <a:pt x="2582" y="54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99" name="Google Shape;5188;p27"/>
              <p:cNvSpPr/>
              <p:nvPr/>
            </p:nvSpPr>
            <p:spPr>
              <a:xfrm flipH="1" rot="10204002">
                <a:off x="474153" y="1067599"/>
                <a:ext cx="183105" cy="146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62" h="17903" fill="norm" stroke="1" extrusionOk="0">
                    <a:moveTo>
                      <a:pt x="2619" y="68"/>
                    </a:moveTo>
                    <a:cubicBezTo>
                      <a:pt x="6286" y="-845"/>
                      <a:pt x="19464" y="7683"/>
                      <a:pt x="18173" y="12571"/>
                    </a:cubicBezTo>
                    <a:cubicBezTo>
                      <a:pt x="16987" y="17348"/>
                      <a:pt x="5990" y="20755"/>
                      <a:pt x="3513" y="14505"/>
                    </a:cubicBezTo>
                    <a:lnTo>
                      <a:pt x="1035" y="8251"/>
                    </a:lnTo>
                    <a:cubicBezTo>
                      <a:pt x="1035" y="8251"/>
                      <a:pt x="-2136" y="1089"/>
                      <a:pt x="2619" y="6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0" name="Google Shape;5189;p27"/>
              <p:cNvSpPr/>
              <p:nvPr/>
            </p:nvSpPr>
            <p:spPr>
              <a:xfrm flipH="1" rot="10204002">
                <a:off x="943881" y="567508"/>
                <a:ext cx="416280" cy="422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10" h="19546" fill="norm" stroke="1" extrusionOk="0">
                    <a:moveTo>
                      <a:pt x="6537" y="646"/>
                    </a:moveTo>
                    <a:cubicBezTo>
                      <a:pt x="3553" y="-512"/>
                      <a:pt x="906" y="-255"/>
                      <a:pt x="191" y="2579"/>
                    </a:cubicBezTo>
                    <a:cubicBezTo>
                      <a:pt x="-1280" y="8119"/>
                      <a:pt x="6116" y="14517"/>
                      <a:pt x="9897" y="17223"/>
                    </a:cubicBezTo>
                    <a:cubicBezTo>
                      <a:pt x="12378" y="19069"/>
                      <a:pt x="14731" y="21088"/>
                      <a:pt x="16663" y="17781"/>
                    </a:cubicBezTo>
                    <a:cubicBezTo>
                      <a:pt x="20320" y="11769"/>
                      <a:pt x="12629" y="3137"/>
                      <a:pt x="6537" y="646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1" name="Google Shape;5190;p27"/>
              <p:cNvSpPr/>
              <p:nvPr/>
            </p:nvSpPr>
            <p:spPr>
              <a:xfrm flipH="1" rot="10204002">
                <a:off x="1036326" y="662404"/>
                <a:ext cx="228865" cy="232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5" h="19514" fill="norm" stroke="1" extrusionOk="0">
                    <a:moveTo>
                      <a:pt x="6597" y="640"/>
                    </a:moveTo>
                    <a:cubicBezTo>
                      <a:pt x="3621" y="-530"/>
                      <a:pt x="949" y="-217"/>
                      <a:pt x="186" y="2589"/>
                    </a:cubicBezTo>
                    <a:cubicBezTo>
                      <a:pt x="-1263" y="8125"/>
                      <a:pt x="6140" y="14521"/>
                      <a:pt x="9803" y="17250"/>
                    </a:cubicBezTo>
                    <a:cubicBezTo>
                      <a:pt x="12322" y="18964"/>
                      <a:pt x="14612" y="21070"/>
                      <a:pt x="16596" y="17794"/>
                    </a:cubicBezTo>
                    <a:cubicBezTo>
                      <a:pt x="20337" y="11712"/>
                      <a:pt x="12703" y="3136"/>
                      <a:pt x="6597" y="64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09" name="Google Shape;5191;p27"/>
            <p:cNvGrpSpPr/>
            <p:nvPr/>
          </p:nvGrpSpPr>
          <p:grpSpPr>
            <a:xfrm>
              <a:off x="869812" y="4308425"/>
              <a:ext cx="1773917" cy="2625464"/>
              <a:chOff x="0" y="0"/>
              <a:chExt cx="1773916" cy="2625462"/>
            </a:xfrm>
          </p:grpSpPr>
          <p:sp>
            <p:nvSpPr>
              <p:cNvPr id="5303" name="Google Shape;5192;p27"/>
              <p:cNvSpPr/>
              <p:nvPr/>
            </p:nvSpPr>
            <p:spPr>
              <a:xfrm flipH="1" rot="10800000">
                <a:off x="106478" y="200031"/>
                <a:ext cx="1554528" cy="2425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3" h="20192" fill="norm" stroke="1" extrusionOk="0">
                    <a:moveTo>
                      <a:pt x="17014" y="53"/>
                    </a:moveTo>
                    <a:cubicBezTo>
                      <a:pt x="16560" y="1033"/>
                      <a:pt x="16458" y="2160"/>
                      <a:pt x="16944" y="3140"/>
                    </a:cubicBezTo>
                    <a:cubicBezTo>
                      <a:pt x="17368" y="4021"/>
                      <a:pt x="18369" y="4484"/>
                      <a:pt x="19278" y="5171"/>
                    </a:cubicBezTo>
                    <a:cubicBezTo>
                      <a:pt x="21401" y="6779"/>
                      <a:pt x="21340" y="9162"/>
                      <a:pt x="18985" y="10677"/>
                    </a:cubicBezTo>
                    <a:cubicBezTo>
                      <a:pt x="17772" y="11452"/>
                      <a:pt x="16206" y="12050"/>
                      <a:pt x="15114" y="12884"/>
                    </a:cubicBezTo>
                    <a:cubicBezTo>
                      <a:pt x="13143" y="14375"/>
                      <a:pt x="14366" y="16253"/>
                      <a:pt x="13608" y="17931"/>
                    </a:cubicBezTo>
                    <a:cubicBezTo>
                      <a:pt x="13325" y="18554"/>
                      <a:pt x="12911" y="19258"/>
                      <a:pt x="12132" y="19739"/>
                    </a:cubicBezTo>
                    <a:cubicBezTo>
                      <a:pt x="9100" y="21600"/>
                      <a:pt x="5977" y="17204"/>
                      <a:pt x="5158" y="16024"/>
                    </a:cubicBezTo>
                    <a:cubicBezTo>
                      <a:pt x="3591" y="13788"/>
                      <a:pt x="3470" y="11880"/>
                      <a:pt x="4016" y="9550"/>
                    </a:cubicBezTo>
                    <a:cubicBezTo>
                      <a:pt x="4117" y="9145"/>
                      <a:pt x="4167" y="8728"/>
                      <a:pt x="4046" y="8311"/>
                    </a:cubicBezTo>
                    <a:cubicBezTo>
                      <a:pt x="3450" y="6351"/>
                      <a:pt x="2398" y="5523"/>
                      <a:pt x="1095" y="3668"/>
                    </a:cubicBezTo>
                    <a:cubicBezTo>
                      <a:pt x="-199" y="1814"/>
                      <a:pt x="13" y="0"/>
                      <a:pt x="1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4" name="Google Shape;5193;p27"/>
              <p:cNvSpPr/>
              <p:nvPr/>
            </p:nvSpPr>
            <p:spPr>
              <a:xfrm flipH="1" rot="10800000">
                <a:off x="0" y="0"/>
                <a:ext cx="1773916" cy="2625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8" h="20190" fill="norm" stroke="1" extrusionOk="0">
                    <a:moveTo>
                      <a:pt x="17031" y="49"/>
                    </a:moveTo>
                    <a:cubicBezTo>
                      <a:pt x="16579" y="1036"/>
                      <a:pt x="16464" y="2147"/>
                      <a:pt x="16952" y="3139"/>
                    </a:cubicBezTo>
                    <a:cubicBezTo>
                      <a:pt x="17386" y="4017"/>
                      <a:pt x="18378" y="4478"/>
                      <a:pt x="19290" y="5172"/>
                    </a:cubicBezTo>
                    <a:cubicBezTo>
                      <a:pt x="21408" y="6777"/>
                      <a:pt x="21337" y="9163"/>
                      <a:pt x="18998" y="10675"/>
                    </a:cubicBezTo>
                    <a:cubicBezTo>
                      <a:pt x="17793" y="11456"/>
                      <a:pt x="16225" y="12042"/>
                      <a:pt x="15118" y="12876"/>
                    </a:cubicBezTo>
                    <a:cubicBezTo>
                      <a:pt x="13142" y="14362"/>
                      <a:pt x="14373" y="16243"/>
                      <a:pt x="13611" y="17924"/>
                    </a:cubicBezTo>
                    <a:cubicBezTo>
                      <a:pt x="13328" y="18548"/>
                      <a:pt x="12920" y="19252"/>
                      <a:pt x="12132" y="19735"/>
                    </a:cubicBezTo>
                    <a:cubicBezTo>
                      <a:pt x="9102" y="21600"/>
                      <a:pt x="5992" y="17203"/>
                      <a:pt x="5159" y="16021"/>
                    </a:cubicBezTo>
                    <a:cubicBezTo>
                      <a:pt x="3600" y="13782"/>
                      <a:pt x="3476" y="11879"/>
                      <a:pt x="4016" y="9548"/>
                    </a:cubicBezTo>
                    <a:cubicBezTo>
                      <a:pt x="4114" y="9136"/>
                      <a:pt x="4176" y="8723"/>
                      <a:pt x="4052" y="8306"/>
                    </a:cubicBezTo>
                    <a:cubicBezTo>
                      <a:pt x="3467" y="6349"/>
                      <a:pt x="2404" y="5514"/>
                      <a:pt x="1102" y="3660"/>
                    </a:cubicBezTo>
                    <a:cubicBezTo>
                      <a:pt x="-192" y="1800"/>
                      <a:pt x="12" y="0"/>
                      <a:pt x="12" y="0"/>
                    </a:cubicBezTo>
                  </a:path>
                </a:pathLst>
              </a:custGeom>
              <a:noFill/>
              <a:ln w="952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5" name="Google Shape;5194;p27"/>
              <p:cNvSpPr/>
              <p:nvPr/>
            </p:nvSpPr>
            <p:spPr>
              <a:xfrm flipH="1" rot="10800000">
                <a:off x="439601" y="602480"/>
                <a:ext cx="895844" cy="1954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4" h="21375" fill="norm" stroke="1" extrusionOk="0">
                    <a:moveTo>
                      <a:pt x="14482" y="914"/>
                    </a:moveTo>
                    <a:cubicBezTo>
                      <a:pt x="13959" y="606"/>
                      <a:pt x="13208" y="359"/>
                      <a:pt x="12098" y="205"/>
                    </a:cubicBezTo>
                    <a:cubicBezTo>
                      <a:pt x="9469" y="-181"/>
                      <a:pt x="5731" y="-73"/>
                      <a:pt x="3837" y="984"/>
                    </a:cubicBezTo>
                    <a:cubicBezTo>
                      <a:pt x="2514" y="1724"/>
                      <a:pt x="2237" y="2518"/>
                      <a:pt x="1665" y="3413"/>
                    </a:cubicBezTo>
                    <a:cubicBezTo>
                      <a:pt x="1078" y="4323"/>
                      <a:pt x="16" y="5179"/>
                      <a:pt x="0" y="6150"/>
                    </a:cubicBezTo>
                    <a:cubicBezTo>
                      <a:pt x="-16" y="7191"/>
                      <a:pt x="914" y="8255"/>
                      <a:pt x="1780" y="9189"/>
                    </a:cubicBezTo>
                    <a:cubicBezTo>
                      <a:pt x="3331" y="10878"/>
                      <a:pt x="4572" y="12551"/>
                      <a:pt x="5241" y="14371"/>
                    </a:cubicBezTo>
                    <a:cubicBezTo>
                      <a:pt x="5976" y="16399"/>
                      <a:pt x="5796" y="18466"/>
                      <a:pt x="6139" y="20501"/>
                    </a:cubicBezTo>
                    <a:cubicBezTo>
                      <a:pt x="6188" y="20771"/>
                      <a:pt x="6270" y="21064"/>
                      <a:pt x="6678" y="21242"/>
                    </a:cubicBezTo>
                    <a:cubicBezTo>
                      <a:pt x="7021" y="21388"/>
                      <a:pt x="7576" y="21419"/>
                      <a:pt x="7951" y="21311"/>
                    </a:cubicBezTo>
                    <a:cubicBezTo>
                      <a:pt x="10123" y="20740"/>
                      <a:pt x="10400" y="18982"/>
                      <a:pt x="10972" y="17980"/>
                    </a:cubicBezTo>
                    <a:cubicBezTo>
                      <a:pt x="11853" y="16399"/>
                      <a:pt x="12604" y="14710"/>
                      <a:pt x="14857" y="13415"/>
                    </a:cubicBezTo>
                    <a:cubicBezTo>
                      <a:pt x="15952" y="12790"/>
                      <a:pt x="17225" y="12219"/>
                      <a:pt x="18107" y="11525"/>
                    </a:cubicBezTo>
                    <a:cubicBezTo>
                      <a:pt x="21584" y="8818"/>
                      <a:pt x="16899" y="6027"/>
                      <a:pt x="16017" y="3289"/>
                    </a:cubicBezTo>
                    <a:cubicBezTo>
                      <a:pt x="15755" y="2364"/>
                      <a:pt x="15543" y="1516"/>
                      <a:pt x="14482" y="9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6" name="Google Shape;5195;p27"/>
              <p:cNvSpPr/>
              <p:nvPr/>
            </p:nvSpPr>
            <p:spPr>
              <a:xfrm flipH="1" rot="10800000">
                <a:off x="636597" y="1336756"/>
                <a:ext cx="414713" cy="94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56" h="20224" fill="norm" stroke="1" extrusionOk="0">
                    <a:moveTo>
                      <a:pt x="15963" y="957"/>
                    </a:moveTo>
                    <a:cubicBezTo>
                      <a:pt x="14061" y="245"/>
                      <a:pt x="11418" y="-118"/>
                      <a:pt x="8952" y="33"/>
                    </a:cubicBezTo>
                    <a:cubicBezTo>
                      <a:pt x="1764" y="503"/>
                      <a:pt x="-69" y="4396"/>
                      <a:pt x="2" y="6971"/>
                    </a:cubicBezTo>
                    <a:cubicBezTo>
                      <a:pt x="107" y="9061"/>
                      <a:pt x="2045" y="11000"/>
                      <a:pt x="3878" y="12909"/>
                    </a:cubicBezTo>
                    <a:cubicBezTo>
                      <a:pt x="6098" y="15241"/>
                      <a:pt x="5640" y="21482"/>
                      <a:pt x="15576" y="19997"/>
                    </a:cubicBezTo>
                    <a:cubicBezTo>
                      <a:pt x="18853" y="19498"/>
                      <a:pt x="19558" y="17771"/>
                      <a:pt x="19311" y="16378"/>
                    </a:cubicBezTo>
                    <a:cubicBezTo>
                      <a:pt x="18818" y="14135"/>
                      <a:pt x="16070" y="12121"/>
                      <a:pt x="15682" y="9894"/>
                    </a:cubicBezTo>
                    <a:cubicBezTo>
                      <a:pt x="15153" y="7122"/>
                      <a:pt x="21531" y="4123"/>
                      <a:pt x="17233" y="1518"/>
                    </a:cubicBezTo>
                    <a:cubicBezTo>
                      <a:pt x="16844" y="1336"/>
                      <a:pt x="16386" y="1139"/>
                      <a:pt x="15963" y="95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7" name="Google Shape;5196;p27"/>
              <p:cNvSpPr/>
              <p:nvPr/>
            </p:nvSpPr>
            <p:spPr>
              <a:xfrm flipH="1" rot="10800000">
                <a:off x="733172" y="1842393"/>
                <a:ext cx="187951" cy="207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15" h="18939" fill="norm" stroke="1" extrusionOk="0">
                    <a:moveTo>
                      <a:pt x="15914" y="2628"/>
                    </a:moveTo>
                    <a:cubicBezTo>
                      <a:pt x="11550" y="-587"/>
                      <a:pt x="2451" y="-1551"/>
                      <a:pt x="899" y="3785"/>
                    </a:cubicBezTo>
                    <a:cubicBezTo>
                      <a:pt x="-138" y="7385"/>
                      <a:pt x="-1469" y="17672"/>
                      <a:pt x="4522" y="18829"/>
                    </a:cubicBezTo>
                    <a:cubicBezTo>
                      <a:pt x="11105" y="20049"/>
                      <a:pt x="20131" y="10792"/>
                      <a:pt x="18133" y="5263"/>
                    </a:cubicBezTo>
                    <a:cubicBezTo>
                      <a:pt x="17615" y="4236"/>
                      <a:pt x="16875" y="3400"/>
                      <a:pt x="15914" y="26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08" name="Google Shape;5197;p27"/>
              <p:cNvSpPr/>
              <p:nvPr/>
            </p:nvSpPr>
            <p:spPr>
              <a:xfrm flipH="1" rot="10800000">
                <a:off x="832254" y="1480522"/>
                <a:ext cx="141598" cy="108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37" h="19733" fill="norm" stroke="1" extrusionOk="0">
                    <a:moveTo>
                      <a:pt x="8123" y="434"/>
                    </a:moveTo>
                    <a:cubicBezTo>
                      <a:pt x="7468" y="47"/>
                      <a:pt x="6720" y="-79"/>
                      <a:pt x="6161" y="47"/>
                    </a:cubicBezTo>
                    <a:cubicBezTo>
                      <a:pt x="642" y="943"/>
                      <a:pt x="-2723" y="13982"/>
                      <a:pt x="2888" y="17812"/>
                    </a:cubicBezTo>
                    <a:cubicBezTo>
                      <a:pt x="5785" y="19860"/>
                      <a:pt x="15509" y="21521"/>
                      <a:pt x="17287" y="15899"/>
                    </a:cubicBezTo>
                    <a:cubicBezTo>
                      <a:pt x="18877" y="10912"/>
                      <a:pt x="12519" y="2478"/>
                      <a:pt x="8123" y="43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15" name="Google Shape;5198;p27"/>
            <p:cNvGrpSpPr/>
            <p:nvPr/>
          </p:nvGrpSpPr>
          <p:grpSpPr>
            <a:xfrm>
              <a:off x="0" y="735528"/>
              <a:ext cx="2047953" cy="2102728"/>
              <a:chOff x="0" y="0"/>
              <a:chExt cx="2047952" cy="2102726"/>
            </a:xfrm>
          </p:grpSpPr>
          <p:sp>
            <p:nvSpPr>
              <p:cNvPr id="5310" name="Google Shape;5199;p27"/>
              <p:cNvSpPr/>
              <p:nvPr/>
            </p:nvSpPr>
            <p:spPr>
              <a:xfrm flipH="1" rot="10800000">
                <a:off x="0" y="0"/>
                <a:ext cx="2047953" cy="210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1" name="Google Shape;5200;p27"/>
              <p:cNvSpPr/>
              <p:nvPr/>
            </p:nvSpPr>
            <p:spPr>
              <a:xfrm flipH="1" rot="10800000">
                <a:off x="224149" y="379085"/>
                <a:ext cx="1473825" cy="13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2" name="Google Shape;5201;p27"/>
              <p:cNvSpPr/>
              <p:nvPr/>
            </p:nvSpPr>
            <p:spPr>
              <a:xfrm flipH="1" rot="10800000">
                <a:off x="678374" y="744044"/>
                <a:ext cx="846082" cy="800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18674" fill="norm" stroke="1" extrusionOk="0">
                    <a:moveTo>
                      <a:pt x="12744" y="4300"/>
                    </a:moveTo>
                    <a:cubicBezTo>
                      <a:pt x="11072" y="7066"/>
                      <a:pt x="8532" y="9107"/>
                      <a:pt x="5602" y="10774"/>
                    </a:cubicBezTo>
                    <a:cubicBezTo>
                      <a:pt x="3388" y="12049"/>
                      <a:pt x="-64" y="13383"/>
                      <a:pt x="1" y="16208"/>
                    </a:cubicBezTo>
                    <a:cubicBezTo>
                      <a:pt x="45" y="21211"/>
                      <a:pt x="7013" y="17267"/>
                      <a:pt x="9183" y="15973"/>
                    </a:cubicBezTo>
                    <a:cubicBezTo>
                      <a:pt x="12809" y="13776"/>
                      <a:pt x="16456" y="11421"/>
                      <a:pt x="18931" y="8126"/>
                    </a:cubicBezTo>
                    <a:cubicBezTo>
                      <a:pt x="20754" y="5673"/>
                      <a:pt x="21536" y="788"/>
                      <a:pt x="17172" y="43"/>
                    </a:cubicBezTo>
                    <a:cubicBezTo>
                      <a:pt x="14502" y="-389"/>
                      <a:pt x="13786" y="2574"/>
                      <a:pt x="12852" y="4143"/>
                    </a:cubicBezTo>
                    <a:cubicBezTo>
                      <a:pt x="12809" y="4202"/>
                      <a:pt x="12766" y="4241"/>
                      <a:pt x="12744" y="430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3" name="Google Shape;5202;p27"/>
              <p:cNvSpPr/>
              <p:nvPr/>
            </p:nvSpPr>
            <p:spPr>
              <a:xfrm flipH="1" rot="10800000">
                <a:off x="8121" y="105189"/>
                <a:ext cx="280961" cy="1253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4" name="Google Shape;5203;p27"/>
              <p:cNvSpPr/>
              <p:nvPr/>
            </p:nvSpPr>
            <p:spPr>
              <a:xfrm flipH="1" rot="10800000">
                <a:off x="339906" y="142217"/>
                <a:ext cx="369573" cy="22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23" name="Google Shape;5204;p27"/>
            <p:cNvGrpSpPr/>
            <p:nvPr/>
          </p:nvGrpSpPr>
          <p:grpSpPr>
            <a:xfrm>
              <a:off x="7931958" y="-1"/>
              <a:ext cx="2333994" cy="3578745"/>
              <a:chOff x="0" y="0"/>
              <a:chExt cx="2333992" cy="3578743"/>
            </a:xfrm>
          </p:grpSpPr>
          <p:sp>
            <p:nvSpPr>
              <p:cNvPr id="5316" name="Google Shape;5205;p27"/>
              <p:cNvSpPr/>
              <p:nvPr/>
            </p:nvSpPr>
            <p:spPr>
              <a:xfrm flipH="1" rot="10800000">
                <a:off x="0" y="0"/>
                <a:ext cx="2329699" cy="3578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1216" y="21600"/>
                    </a:moveTo>
                    <a:cubicBezTo>
                      <a:pt x="1216" y="21600"/>
                      <a:pt x="356" y="19594"/>
                      <a:pt x="104" y="18667"/>
                    </a:cubicBezTo>
                    <a:cubicBezTo>
                      <a:pt x="-267" y="17375"/>
                      <a:pt x="380" y="16530"/>
                      <a:pt x="1603" y="15530"/>
                    </a:cubicBezTo>
                    <a:cubicBezTo>
                      <a:pt x="3228" y="14199"/>
                      <a:pt x="3772" y="12558"/>
                      <a:pt x="3551" y="10921"/>
                    </a:cubicBezTo>
                    <a:cubicBezTo>
                      <a:pt x="3441" y="10052"/>
                      <a:pt x="3109" y="9207"/>
                      <a:pt x="2597" y="8396"/>
                    </a:cubicBezTo>
                    <a:cubicBezTo>
                      <a:pt x="2328" y="7983"/>
                      <a:pt x="2297" y="7571"/>
                      <a:pt x="2123" y="7134"/>
                    </a:cubicBezTo>
                    <a:cubicBezTo>
                      <a:pt x="1903" y="6585"/>
                      <a:pt x="1563" y="6051"/>
                      <a:pt x="1658" y="5483"/>
                    </a:cubicBezTo>
                    <a:cubicBezTo>
                      <a:pt x="1737" y="5041"/>
                      <a:pt x="2171" y="4589"/>
                      <a:pt x="2865" y="4463"/>
                    </a:cubicBezTo>
                    <a:cubicBezTo>
                      <a:pt x="3464" y="4351"/>
                      <a:pt x="4096" y="4497"/>
                      <a:pt x="4664" y="4662"/>
                    </a:cubicBezTo>
                    <a:cubicBezTo>
                      <a:pt x="6731" y="5259"/>
                      <a:pt x="8395" y="6196"/>
                      <a:pt x="10383" y="6852"/>
                    </a:cubicBezTo>
                    <a:cubicBezTo>
                      <a:pt x="11093" y="7090"/>
                      <a:pt x="11945" y="7202"/>
                      <a:pt x="12568" y="7532"/>
                    </a:cubicBezTo>
                    <a:cubicBezTo>
                      <a:pt x="13302" y="7935"/>
                      <a:pt x="13531" y="8518"/>
                      <a:pt x="13838" y="9061"/>
                    </a:cubicBezTo>
                    <a:cubicBezTo>
                      <a:pt x="14193" y="9683"/>
                      <a:pt x="15093" y="10907"/>
                      <a:pt x="16324" y="10946"/>
                    </a:cubicBezTo>
                    <a:cubicBezTo>
                      <a:pt x="17428" y="10980"/>
                      <a:pt x="18406" y="9761"/>
                      <a:pt x="18769" y="9246"/>
                    </a:cubicBezTo>
                    <a:cubicBezTo>
                      <a:pt x="19258" y="8547"/>
                      <a:pt x="19487" y="7736"/>
                      <a:pt x="19037" y="7007"/>
                    </a:cubicBezTo>
                    <a:cubicBezTo>
                      <a:pt x="18154" y="5604"/>
                      <a:pt x="16276" y="4317"/>
                      <a:pt x="17633" y="2758"/>
                    </a:cubicBezTo>
                    <a:cubicBezTo>
                      <a:pt x="18540" y="1719"/>
                      <a:pt x="19945" y="801"/>
                      <a:pt x="2133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7" name="Google Shape;5206;p27"/>
              <p:cNvSpPr/>
              <p:nvPr/>
            </p:nvSpPr>
            <p:spPr>
              <a:xfrm flipH="1" rot="10800000">
                <a:off x="490400" y="222441"/>
                <a:ext cx="1533526" cy="2293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8" name="Google Shape;5207;p27"/>
              <p:cNvSpPr/>
              <p:nvPr/>
            </p:nvSpPr>
            <p:spPr>
              <a:xfrm flipH="1" rot="10800000">
                <a:off x="769012" y="532166"/>
                <a:ext cx="949733" cy="14481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19" name="Google Shape;5208;p27"/>
              <p:cNvSpPr/>
              <p:nvPr/>
            </p:nvSpPr>
            <p:spPr>
              <a:xfrm flipH="1" rot="10800000">
                <a:off x="948854" y="695394"/>
                <a:ext cx="368657" cy="534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7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0" name="Google Shape;5209;p27"/>
              <p:cNvSpPr/>
              <p:nvPr/>
            </p:nvSpPr>
            <p:spPr>
              <a:xfrm flipH="1" rot="10800000">
                <a:off x="1064550" y="865795"/>
                <a:ext cx="134722" cy="19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1" name="Google Shape;5210;p27"/>
              <p:cNvSpPr/>
              <p:nvPr/>
            </p:nvSpPr>
            <p:spPr>
              <a:xfrm flipH="1" rot="10800000">
                <a:off x="586288" y="2229491"/>
                <a:ext cx="238469" cy="177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2" name="Google Shape;5211;p27"/>
              <p:cNvSpPr/>
              <p:nvPr/>
            </p:nvSpPr>
            <p:spPr>
              <a:xfrm flipH="1" rot="10800000">
                <a:off x="1960632" y="1476558"/>
                <a:ext cx="373361" cy="1752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9" h="20714" fill="norm" stroke="1" extrusionOk="0">
                    <a:moveTo>
                      <a:pt x="20747" y="0"/>
                    </a:moveTo>
                    <a:cubicBezTo>
                      <a:pt x="16437" y="295"/>
                      <a:pt x="12224" y="799"/>
                      <a:pt x="9365" y="1512"/>
                    </a:cubicBezTo>
                    <a:cubicBezTo>
                      <a:pt x="3070" y="3072"/>
                      <a:pt x="7477" y="5431"/>
                      <a:pt x="9560" y="7124"/>
                    </a:cubicBezTo>
                    <a:cubicBezTo>
                      <a:pt x="12466" y="9540"/>
                      <a:pt x="14015" y="12070"/>
                      <a:pt x="10286" y="14476"/>
                    </a:cubicBezTo>
                    <a:cubicBezTo>
                      <a:pt x="7525" y="16226"/>
                      <a:pt x="648" y="17710"/>
                      <a:pt x="18" y="19574"/>
                    </a:cubicBezTo>
                    <a:cubicBezTo>
                      <a:pt x="-611" y="21600"/>
                      <a:pt x="14791" y="20287"/>
                      <a:pt x="20989" y="20382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28" name="Google Shape;5212;p27"/>
            <p:cNvGrpSpPr/>
            <p:nvPr/>
          </p:nvGrpSpPr>
          <p:grpSpPr>
            <a:xfrm>
              <a:off x="5831391" y="4856834"/>
              <a:ext cx="2568503" cy="1928961"/>
              <a:chOff x="0" y="0"/>
              <a:chExt cx="2568501" cy="1928959"/>
            </a:xfrm>
          </p:grpSpPr>
          <p:sp>
            <p:nvSpPr>
              <p:cNvPr id="5324" name="Google Shape;5213;p27"/>
              <p:cNvSpPr/>
              <p:nvPr/>
            </p:nvSpPr>
            <p:spPr>
              <a:xfrm flipH="1" rot="10800000">
                <a:off x="0" y="0"/>
                <a:ext cx="2568502" cy="19289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5" name="Google Shape;5214;p27"/>
              <p:cNvSpPr/>
              <p:nvPr/>
            </p:nvSpPr>
            <p:spPr>
              <a:xfrm flipH="1" rot="10800000">
                <a:off x="442274" y="432782"/>
                <a:ext cx="1443847" cy="1380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6" name="Google Shape;5215;p27"/>
              <p:cNvSpPr/>
              <p:nvPr/>
            </p:nvSpPr>
            <p:spPr>
              <a:xfrm flipH="1" rot="10800000">
                <a:off x="666219" y="1121136"/>
                <a:ext cx="763137" cy="48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27" name="Google Shape;5216;p27"/>
              <p:cNvSpPr/>
              <p:nvPr/>
            </p:nvSpPr>
            <p:spPr>
              <a:xfrm flipH="1" rot="10800000">
                <a:off x="868877" y="1257656"/>
                <a:ext cx="254477" cy="194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33" name="Google Shape;5217;p27"/>
            <p:cNvGrpSpPr/>
            <p:nvPr/>
          </p:nvGrpSpPr>
          <p:grpSpPr>
            <a:xfrm>
              <a:off x="2972950" y="4931480"/>
              <a:ext cx="2319274" cy="1865060"/>
              <a:chOff x="0" y="0"/>
              <a:chExt cx="2319272" cy="1865059"/>
            </a:xfrm>
          </p:grpSpPr>
          <p:sp>
            <p:nvSpPr>
              <p:cNvPr id="5329" name="Google Shape;5218;p27"/>
              <p:cNvSpPr/>
              <p:nvPr/>
            </p:nvSpPr>
            <p:spPr>
              <a:xfrm rot="10800000">
                <a:off x="0" y="0"/>
                <a:ext cx="2319273" cy="1865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3" h="21559" fill="norm" stroke="1" extrusionOk="0">
                    <a:moveTo>
                      <a:pt x="4274" y="149"/>
                    </a:moveTo>
                    <a:cubicBezTo>
                      <a:pt x="2798" y="3004"/>
                      <a:pt x="-408" y="4445"/>
                      <a:pt x="43" y="8424"/>
                    </a:cubicBezTo>
                    <a:cubicBezTo>
                      <a:pt x="214" y="9935"/>
                      <a:pt x="768" y="11323"/>
                      <a:pt x="1472" y="12544"/>
                    </a:cubicBezTo>
                    <a:cubicBezTo>
                      <a:pt x="1971" y="13422"/>
                      <a:pt x="2955" y="15258"/>
                      <a:pt x="3898" y="15337"/>
                    </a:cubicBezTo>
                    <a:cubicBezTo>
                      <a:pt x="4657" y="15398"/>
                      <a:pt x="5142" y="14836"/>
                      <a:pt x="5785" y="14432"/>
                    </a:cubicBezTo>
                    <a:cubicBezTo>
                      <a:pt x="6755" y="13826"/>
                      <a:pt x="7993" y="13167"/>
                      <a:pt x="8963" y="14046"/>
                    </a:cubicBezTo>
                    <a:cubicBezTo>
                      <a:pt x="9613" y="14634"/>
                      <a:pt x="9893" y="16083"/>
                      <a:pt x="10098" y="16979"/>
                    </a:cubicBezTo>
                    <a:cubicBezTo>
                      <a:pt x="10433" y="18455"/>
                      <a:pt x="10952" y="21424"/>
                      <a:pt x="12456" y="21556"/>
                    </a:cubicBezTo>
                    <a:cubicBezTo>
                      <a:pt x="12996" y="21600"/>
                      <a:pt x="13495" y="21196"/>
                      <a:pt x="13892" y="20748"/>
                    </a:cubicBezTo>
                    <a:cubicBezTo>
                      <a:pt x="15368" y="19096"/>
                      <a:pt x="16489" y="16180"/>
                      <a:pt x="16216" y="13607"/>
                    </a:cubicBezTo>
                    <a:cubicBezTo>
                      <a:pt x="16093" y="12368"/>
                      <a:pt x="15375" y="11235"/>
                      <a:pt x="14910" y="10163"/>
                    </a:cubicBezTo>
                    <a:cubicBezTo>
                      <a:pt x="14562" y="9337"/>
                      <a:pt x="14268" y="8433"/>
                      <a:pt x="14288" y="7502"/>
                    </a:cubicBezTo>
                    <a:cubicBezTo>
                      <a:pt x="14370" y="3136"/>
                      <a:pt x="21192" y="4954"/>
                      <a:pt x="20850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0" name="Google Shape;5219;p27"/>
              <p:cNvSpPr/>
              <p:nvPr/>
            </p:nvSpPr>
            <p:spPr>
              <a:xfrm rot="10800000">
                <a:off x="616164" y="418444"/>
                <a:ext cx="1303746" cy="133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2" h="19404" fill="norm" stroke="1" extrusionOk="0">
                    <a:moveTo>
                      <a:pt x="12118" y="161"/>
                    </a:moveTo>
                    <a:lnTo>
                      <a:pt x="11332" y="161"/>
                    </a:lnTo>
                    <a:cubicBezTo>
                      <a:pt x="8031" y="105"/>
                      <a:pt x="4366" y="-679"/>
                      <a:pt x="1782" y="1807"/>
                    </a:cubicBezTo>
                    <a:cubicBezTo>
                      <a:pt x="314" y="3210"/>
                      <a:pt x="-414" y="5398"/>
                      <a:pt x="244" y="7298"/>
                    </a:cubicBezTo>
                    <a:cubicBezTo>
                      <a:pt x="726" y="8712"/>
                      <a:pt x="1689" y="9883"/>
                      <a:pt x="3251" y="9961"/>
                    </a:cubicBezTo>
                    <a:cubicBezTo>
                      <a:pt x="6305" y="10127"/>
                      <a:pt x="9006" y="10392"/>
                      <a:pt x="11038" y="12745"/>
                    </a:cubicBezTo>
                    <a:cubicBezTo>
                      <a:pt x="11754" y="13585"/>
                      <a:pt x="12295" y="14546"/>
                      <a:pt x="12623" y="15596"/>
                    </a:cubicBezTo>
                    <a:cubicBezTo>
                      <a:pt x="13187" y="17419"/>
                      <a:pt x="13176" y="20921"/>
                      <a:pt x="16288" y="18678"/>
                    </a:cubicBezTo>
                    <a:cubicBezTo>
                      <a:pt x="17381" y="17894"/>
                      <a:pt x="18179" y="15816"/>
                      <a:pt x="17322" y="14679"/>
                    </a:cubicBezTo>
                    <a:cubicBezTo>
                      <a:pt x="16182" y="13165"/>
                      <a:pt x="14996" y="11419"/>
                      <a:pt x="14362" y="9662"/>
                    </a:cubicBezTo>
                    <a:cubicBezTo>
                      <a:pt x="14045" y="8778"/>
                      <a:pt x="13939" y="7795"/>
                      <a:pt x="14233" y="6900"/>
                    </a:cubicBezTo>
                    <a:cubicBezTo>
                      <a:pt x="14785" y="5320"/>
                      <a:pt x="16746" y="4470"/>
                      <a:pt x="18167" y="3763"/>
                    </a:cubicBezTo>
                    <a:cubicBezTo>
                      <a:pt x="19342" y="3166"/>
                      <a:pt x="21186" y="2050"/>
                      <a:pt x="19424" y="812"/>
                    </a:cubicBezTo>
                    <a:cubicBezTo>
                      <a:pt x="18931" y="481"/>
                      <a:pt x="18332" y="337"/>
                      <a:pt x="17745" y="238"/>
                    </a:cubicBezTo>
                    <a:cubicBezTo>
                      <a:pt x="15877" y="-38"/>
                      <a:pt x="13998" y="150"/>
                      <a:pt x="12118" y="16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1" name="Google Shape;5220;p27"/>
              <p:cNvSpPr/>
              <p:nvPr/>
            </p:nvSpPr>
            <p:spPr>
              <a:xfrm rot="10800000">
                <a:off x="1028607" y="1083985"/>
                <a:ext cx="689087" cy="4666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9" h="20405" fill="norm" stroke="1" extrusionOk="0">
                    <a:moveTo>
                      <a:pt x="16277" y="73"/>
                    </a:moveTo>
                    <a:cubicBezTo>
                      <a:pt x="12183" y="73"/>
                      <a:pt x="-492" y="472"/>
                      <a:pt x="14" y="9643"/>
                    </a:cubicBezTo>
                    <a:cubicBezTo>
                      <a:pt x="244" y="13963"/>
                      <a:pt x="4706" y="17286"/>
                      <a:pt x="7191" y="18682"/>
                    </a:cubicBezTo>
                    <a:cubicBezTo>
                      <a:pt x="9629" y="20011"/>
                      <a:pt x="12390" y="19711"/>
                      <a:pt x="14943" y="20343"/>
                    </a:cubicBezTo>
                    <a:cubicBezTo>
                      <a:pt x="17588" y="21008"/>
                      <a:pt x="18117" y="16189"/>
                      <a:pt x="18325" y="13431"/>
                    </a:cubicBezTo>
                    <a:cubicBezTo>
                      <a:pt x="18508" y="11371"/>
                      <a:pt x="18531" y="9211"/>
                      <a:pt x="18900" y="7151"/>
                    </a:cubicBezTo>
                    <a:cubicBezTo>
                      <a:pt x="19199" y="5556"/>
                      <a:pt x="21108" y="3961"/>
                      <a:pt x="20832" y="2101"/>
                    </a:cubicBezTo>
                    <a:cubicBezTo>
                      <a:pt x="20464" y="-592"/>
                      <a:pt x="17657" y="73"/>
                      <a:pt x="16277" y="7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2" name="Google Shape;5221;p27"/>
              <p:cNvSpPr/>
              <p:nvPr/>
            </p:nvSpPr>
            <p:spPr>
              <a:xfrm rot="10800000">
                <a:off x="1304915" y="1215979"/>
                <a:ext cx="229785" cy="18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9" h="17825" fill="norm" stroke="1" extrusionOk="0">
                    <a:moveTo>
                      <a:pt x="13152" y="749"/>
                    </a:moveTo>
                    <a:cubicBezTo>
                      <a:pt x="9216" y="318"/>
                      <a:pt x="-2541" y="-2707"/>
                      <a:pt x="496" y="7516"/>
                    </a:cubicBezTo>
                    <a:cubicBezTo>
                      <a:pt x="1960" y="12701"/>
                      <a:pt x="7415" y="18893"/>
                      <a:pt x="12308" y="17668"/>
                    </a:cubicBezTo>
                    <a:cubicBezTo>
                      <a:pt x="17708" y="16228"/>
                      <a:pt x="19059" y="1974"/>
                      <a:pt x="13152" y="749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39" name="Google Shape;5222;p27"/>
            <p:cNvGrpSpPr/>
            <p:nvPr/>
          </p:nvGrpSpPr>
          <p:grpSpPr>
            <a:xfrm>
              <a:off x="3814152" y="142035"/>
              <a:ext cx="2979194" cy="1860004"/>
              <a:chOff x="0" y="0"/>
              <a:chExt cx="2979192" cy="1860002"/>
            </a:xfrm>
          </p:grpSpPr>
          <p:sp>
            <p:nvSpPr>
              <p:cNvPr id="5334" name="Google Shape;5223;p27"/>
              <p:cNvSpPr/>
              <p:nvPr/>
            </p:nvSpPr>
            <p:spPr>
              <a:xfrm flipH="1" rot="5400000">
                <a:off x="559594" y="-559595"/>
                <a:ext cx="1860004" cy="2979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5" name="Google Shape;5224;p27"/>
              <p:cNvSpPr/>
              <p:nvPr/>
            </p:nvSpPr>
            <p:spPr>
              <a:xfrm flipH="1" rot="5400000">
                <a:off x="766632" y="5741"/>
                <a:ext cx="1151926" cy="18807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6" name="Google Shape;5225;p27"/>
              <p:cNvSpPr/>
              <p:nvPr/>
            </p:nvSpPr>
            <p:spPr>
              <a:xfrm flipH="1" rot="5400000">
                <a:off x="737770" y="733211"/>
                <a:ext cx="447142" cy="6943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7" name="Google Shape;5226;p27"/>
              <p:cNvSpPr/>
              <p:nvPr/>
            </p:nvSpPr>
            <p:spPr>
              <a:xfrm flipH="1" rot="5400000">
                <a:off x="880502" y="955187"/>
                <a:ext cx="163403" cy="253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38" name="Google Shape;5227;p27"/>
              <p:cNvSpPr/>
              <p:nvPr/>
            </p:nvSpPr>
            <p:spPr>
              <a:xfrm flipH="1" rot="5400000">
                <a:off x="2577244" y="1483839"/>
                <a:ext cx="289237" cy="2304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5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4" name="Google Shape;5229;p28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5348" name="Google Shape;5230;p28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49" name="Google Shape;5231;p28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0" name="Google Shape;5232;p28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1" name="Google Shape;5233;p28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2" name="Google Shape;5234;p28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3" name="Google Shape;5235;p28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4" name="Google Shape;5236;p28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5" name="Google Shape;5237;p28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6" name="Google Shape;5238;p28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7" name="Google Shape;5239;p28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8" name="Google Shape;5240;p28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59" name="Google Shape;5241;p28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0" name="Google Shape;5242;p28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1" name="Google Shape;5243;p28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2" name="Google Shape;5244;p28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3" name="Google Shape;5245;p28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4" name="Google Shape;5246;p28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5" name="Google Shape;5247;p28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6" name="Google Shape;5248;p28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7" name="Google Shape;5249;p28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8" name="Google Shape;5250;p28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369" name="Google Shape;5251;p28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5433" name="Google Shape;5252;p28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5370" name="Google Shape;5253;p28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1" name="Google Shape;5254;p28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2" name="Google Shape;5255;p28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3" name="Google Shape;5256;p28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4" name="Google Shape;5257;p28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5" name="Google Shape;5258;p28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6" name="Google Shape;5259;p28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7" name="Google Shape;5260;p28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8" name="Google Shape;5261;p28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79" name="Google Shape;5262;p28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0" name="Google Shape;5263;p28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1" name="Google Shape;5264;p28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2" name="Google Shape;5265;p28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3" name="Google Shape;5266;p28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4" name="Google Shape;5267;p28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5" name="Google Shape;5268;p28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6" name="Google Shape;5269;p28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7" name="Google Shape;5270;p28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8" name="Google Shape;5271;p28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89" name="Google Shape;5272;p28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0" name="Google Shape;5273;p28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1" name="Google Shape;5274;p28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2" name="Google Shape;5275;p28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3" name="Google Shape;5276;p28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4" name="Google Shape;5277;p28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5" name="Google Shape;5278;p28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6" name="Google Shape;5279;p28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7" name="Google Shape;5280;p28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8" name="Google Shape;5281;p28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99" name="Google Shape;5282;p28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0" name="Google Shape;5283;p28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1" name="Google Shape;5284;p28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2" name="Google Shape;5285;p28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3" name="Google Shape;5286;p28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4" name="Google Shape;5287;p28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5" name="Google Shape;5288;p28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6" name="Google Shape;5289;p28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7" name="Google Shape;5290;p28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8" name="Google Shape;5291;p28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09" name="Google Shape;5292;p28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0" name="Google Shape;5293;p28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1" name="Google Shape;5294;p28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2" name="Google Shape;5295;p28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3" name="Google Shape;5296;p28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4" name="Google Shape;5297;p28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5" name="Google Shape;5298;p28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6" name="Google Shape;5299;p28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7" name="Google Shape;5300;p28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8" name="Google Shape;5301;p28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19" name="Google Shape;5302;p28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0" name="Google Shape;5303;p28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1" name="Google Shape;5304;p28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2" name="Google Shape;5305;p28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3" name="Google Shape;5306;p28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4" name="Google Shape;5307;p28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5" name="Google Shape;5308;p28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6" name="Google Shape;5309;p28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7" name="Google Shape;5310;p28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8" name="Google Shape;5311;p28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29" name="Google Shape;5312;p28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30" name="Google Shape;5313;p28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31" name="Google Shape;5314;p28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32" name="Google Shape;5315;p28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434" name="Google Shape;5316;p28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5" name="Google Shape;5317;p28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6" name="Google Shape;5318;p28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7" name="Google Shape;5319;p28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8" name="Google Shape;5320;p28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39" name="Google Shape;5321;p28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0" name="Google Shape;5322;p28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1" name="Google Shape;5323;p28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2" name="Google Shape;5324;p28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3" name="Google Shape;5325;p28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4" name="Google Shape;5326;p28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5" name="Google Shape;5327;p28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6" name="Google Shape;5328;p28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7" name="Google Shape;5329;p28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8" name="Google Shape;5330;p28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49" name="Google Shape;5331;p28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0" name="Google Shape;5332;p28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1" name="Google Shape;5333;p28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2" name="Google Shape;5334;p28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3" name="Google Shape;5335;p28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4" name="Google Shape;5336;p28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5" name="Google Shape;5337;p28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6" name="Google Shape;5338;p28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7" name="Google Shape;5339;p28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8" name="Google Shape;5340;p28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59" name="Google Shape;5341;p28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0" name="Google Shape;5342;p28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1" name="Google Shape;5343;p28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2" name="Google Shape;5344;p28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3" name="Google Shape;5345;p28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4" name="Google Shape;5346;p28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5" name="Google Shape;5347;p28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6" name="Google Shape;5348;p28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7" name="Google Shape;5349;p28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8" name="Google Shape;5350;p28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69" name="Google Shape;5351;p28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0" name="Google Shape;5352;p28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1" name="Google Shape;5353;p28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2" name="Google Shape;5354;p28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3" name="Google Shape;5355;p28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4" name="Google Shape;5356;p28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5" name="Google Shape;5357;p28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6" name="Google Shape;5358;p28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7" name="Google Shape;5359;p28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8" name="Google Shape;5360;p28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79" name="Google Shape;5361;p28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0" name="Google Shape;5362;p28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1" name="Google Shape;5363;p28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2" name="Google Shape;5364;p28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3" name="Google Shape;5365;p28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4" name="Google Shape;5366;p28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5" name="Google Shape;5367;p28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6" name="Google Shape;5368;p28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7" name="Google Shape;5369;p28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8" name="Google Shape;5370;p28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89" name="Google Shape;5371;p28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0" name="Google Shape;5372;p28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1" name="Google Shape;5373;p28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2" name="Google Shape;5374;p28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3" name="Google Shape;5375;p28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4" name="Google Shape;5376;p28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5" name="Google Shape;5377;p28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6" name="Google Shape;5378;p28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7" name="Google Shape;5379;p28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8" name="Google Shape;5380;p28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499" name="Google Shape;5381;p28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0" name="Google Shape;5382;p28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1" name="Google Shape;5383;p28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2" name="Google Shape;5384;p28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3" name="Google Shape;5385;p28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4" name="Google Shape;5386;p28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5" name="Google Shape;5387;p28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6" name="Google Shape;5388;p28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7" name="Google Shape;5389;p28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8" name="Google Shape;5390;p28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09" name="Google Shape;5391;p28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0" name="Google Shape;5392;p28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1" name="Google Shape;5393;p28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2" name="Google Shape;5394;p28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3" name="Google Shape;5395;p28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4" name="Google Shape;5396;p28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5" name="Google Shape;5397;p28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6" name="Google Shape;5398;p28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7" name="Google Shape;5399;p28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8" name="Google Shape;5400;p28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19" name="Google Shape;5401;p28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20" name="Google Shape;5402;p28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21" name="Google Shape;5403;p28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22" name="Google Shape;5404;p28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23" name="Google Shape;5405;p28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5525" name="Title Text"/>
          <p:cNvSpPr txBox="1"/>
          <p:nvPr>
            <p:ph type="title"/>
          </p:nvPr>
        </p:nvSpPr>
        <p:spPr>
          <a:xfrm>
            <a:off x="1909199" y="541075"/>
            <a:ext cx="5325602" cy="1164901"/>
          </a:xfrm>
          <a:prstGeom prst="rect">
            <a:avLst/>
          </a:prstGeom>
        </p:spPr>
        <p:txBody>
          <a:bodyPr/>
          <a:lstStyle>
            <a:lvl1pPr algn="ctr">
              <a:defRPr sz="10500"/>
            </a:lvl1pPr>
          </a:lstStyle>
          <a:p>
            <a:pPr/>
            <a:r>
              <a:t>Title Text</a:t>
            </a:r>
          </a:p>
        </p:txBody>
      </p:sp>
      <p:sp>
        <p:nvSpPr>
          <p:cNvPr id="5526" name="Body Level One…"/>
          <p:cNvSpPr txBox="1"/>
          <p:nvPr>
            <p:ph type="body" sz="quarter" idx="1"/>
          </p:nvPr>
        </p:nvSpPr>
        <p:spPr>
          <a:xfrm>
            <a:off x="2776650" y="1775399"/>
            <a:ext cx="3590700" cy="1187101"/>
          </a:xfrm>
          <a:prstGeom prst="rect">
            <a:avLst/>
          </a:prstGeom>
        </p:spPr>
        <p:txBody>
          <a:bodyPr/>
          <a:lstStyle>
            <a:lvl1pPr marL="342900" indent="-228600" algn="ctr">
              <a:buClrTx/>
              <a:buSzTx/>
              <a:buNone/>
              <a:defRPr sz="1400"/>
            </a:lvl1pPr>
            <a:lvl2pPr marL="342900" indent="254000" algn="ctr">
              <a:buClrTx/>
              <a:buSzTx/>
              <a:buNone/>
              <a:defRPr sz="1400"/>
            </a:lvl2pPr>
            <a:lvl3pPr marL="342900" indent="711200" algn="ctr">
              <a:buClrTx/>
              <a:buSzTx/>
              <a:buNone/>
              <a:defRPr sz="1400"/>
            </a:lvl3pPr>
            <a:lvl4pPr marL="342900" indent="1168400" algn="ctr">
              <a:buClrTx/>
              <a:buSzTx/>
              <a:buNone/>
              <a:defRPr sz="1400"/>
            </a:lvl4pPr>
            <a:lvl5pPr marL="342900" indent="1625600" algn="ct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7" name="Google Shape;5408;p28"/>
          <p:cNvSpPr txBox="1"/>
          <p:nvPr/>
        </p:nvSpPr>
        <p:spPr>
          <a:xfrm>
            <a:off x="2265149" y="4086275"/>
            <a:ext cx="46137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1200">
                <a:latin typeface="Barlow"/>
                <a:ea typeface="Barlow"/>
                <a:cs typeface="Barlow"/>
                <a:sym typeface="Barlow"/>
              </a:defRPr>
            </a:pPr>
            <a:r>
              <a:t>CRÉDITOS: este modelo de apresentação foi criado pelo </a:t>
            </a:r>
            <a:r>
              <a:rPr b="1" u="sng">
                <a:uFill>
                  <a:solidFill>
                    <a:srgbClr val="002776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inclui ícones da </a:t>
            </a:r>
            <a:r>
              <a:rPr b="1" u="sng">
                <a:uFill>
                  <a:solidFill>
                    <a:srgbClr val="002776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e infográficos e imagens da </a:t>
            </a:r>
            <a:r>
              <a:rPr b="1" u="sng">
                <a:uFill>
                  <a:solidFill>
                    <a:srgbClr val="002776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rPr b="1"/>
              <a:t>.</a:t>
            </a:r>
          </a:p>
        </p:txBody>
      </p:sp>
      <p:sp>
        <p:nvSpPr>
          <p:cNvPr id="5528" name="Google Shape;5409;p28"/>
          <p:cNvSpPr/>
          <p:nvPr/>
        </p:nvSpPr>
        <p:spPr>
          <a:xfrm>
            <a:off x="7039279" y="1333680"/>
            <a:ext cx="2366000" cy="389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3" h="21600" fill="norm" stroke="1" extrusionOk="0">
                <a:moveTo>
                  <a:pt x="1216" y="21600"/>
                </a:moveTo>
                <a:cubicBezTo>
                  <a:pt x="1216" y="21600"/>
                  <a:pt x="356" y="19594"/>
                  <a:pt x="104" y="18667"/>
                </a:cubicBezTo>
                <a:cubicBezTo>
                  <a:pt x="-267" y="17375"/>
                  <a:pt x="380" y="16530"/>
                  <a:pt x="1603" y="15530"/>
                </a:cubicBezTo>
                <a:cubicBezTo>
                  <a:pt x="3228" y="14199"/>
                  <a:pt x="3772" y="12558"/>
                  <a:pt x="3551" y="10921"/>
                </a:cubicBezTo>
                <a:cubicBezTo>
                  <a:pt x="3441" y="10052"/>
                  <a:pt x="3109" y="9207"/>
                  <a:pt x="2597" y="8396"/>
                </a:cubicBezTo>
                <a:cubicBezTo>
                  <a:pt x="2328" y="7983"/>
                  <a:pt x="2297" y="7571"/>
                  <a:pt x="2123" y="7134"/>
                </a:cubicBezTo>
                <a:cubicBezTo>
                  <a:pt x="1903" y="6585"/>
                  <a:pt x="1563" y="6051"/>
                  <a:pt x="1658" y="5483"/>
                </a:cubicBezTo>
                <a:cubicBezTo>
                  <a:pt x="1737" y="5041"/>
                  <a:pt x="2171" y="4589"/>
                  <a:pt x="2865" y="4463"/>
                </a:cubicBezTo>
                <a:cubicBezTo>
                  <a:pt x="3464" y="4351"/>
                  <a:pt x="4096" y="4497"/>
                  <a:pt x="4664" y="4662"/>
                </a:cubicBezTo>
                <a:cubicBezTo>
                  <a:pt x="6731" y="5259"/>
                  <a:pt x="8395" y="6196"/>
                  <a:pt x="10383" y="6852"/>
                </a:cubicBezTo>
                <a:cubicBezTo>
                  <a:pt x="11093" y="7090"/>
                  <a:pt x="11945" y="7202"/>
                  <a:pt x="12568" y="7532"/>
                </a:cubicBezTo>
                <a:cubicBezTo>
                  <a:pt x="13302" y="7935"/>
                  <a:pt x="13531" y="8518"/>
                  <a:pt x="13838" y="9061"/>
                </a:cubicBezTo>
                <a:cubicBezTo>
                  <a:pt x="14193" y="9683"/>
                  <a:pt x="15093" y="10907"/>
                  <a:pt x="16324" y="10946"/>
                </a:cubicBezTo>
                <a:cubicBezTo>
                  <a:pt x="17428" y="10980"/>
                  <a:pt x="18406" y="9761"/>
                  <a:pt x="18769" y="9246"/>
                </a:cubicBezTo>
                <a:cubicBezTo>
                  <a:pt x="19258" y="8547"/>
                  <a:pt x="19487" y="7736"/>
                  <a:pt x="19037" y="7007"/>
                </a:cubicBezTo>
                <a:cubicBezTo>
                  <a:pt x="18154" y="5604"/>
                  <a:pt x="16276" y="4317"/>
                  <a:pt x="17633" y="2758"/>
                </a:cubicBezTo>
                <a:cubicBezTo>
                  <a:pt x="18540" y="1719"/>
                  <a:pt x="19945" y="801"/>
                  <a:pt x="21333" y="0"/>
                </a:cubicBezTo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9" name="Google Shape;5410;p28"/>
          <p:cNvSpPr/>
          <p:nvPr/>
        </p:nvSpPr>
        <p:spPr>
          <a:xfrm>
            <a:off x="7962282" y="253094"/>
            <a:ext cx="1355932" cy="1358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1" h="20756" fill="norm" stroke="1" extrusionOk="0">
                <a:moveTo>
                  <a:pt x="14150" y="14"/>
                </a:moveTo>
                <a:lnTo>
                  <a:pt x="13402" y="67"/>
                </a:lnTo>
                <a:cubicBezTo>
                  <a:pt x="11772" y="201"/>
                  <a:pt x="10169" y="508"/>
                  <a:pt x="8553" y="482"/>
                </a:cubicBezTo>
                <a:cubicBezTo>
                  <a:pt x="6229" y="455"/>
                  <a:pt x="3010" y="81"/>
                  <a:pt x="1220" y="1885"/>
                </a:cubicBezTo>
                <a:cubicBezTo>
                  <a:pt x="-744" y="3876"/>
                  <a:pt x="-196" y="6430"/>
                  <a:pt x="1861" y="8060"/>
                </a:cubicBezTo>
                <a:cubicBezTo>
                  <a:pt x="3504" y="9357"/>
                  <a:pt x="4746" y="10881"/>
                  <a:pt x="5735" y="12752"/>
                </a:cubicBezTo>
                <a:cubicBezTo>
                  <a:pt x="6790" y="14744"/>
                  <a:pt x="6937" y="17310"/>
                  <a:pt x="8219" y="19101"/>
                </a:cubicBezTo>
                <a:cubicBezTo>
                  <a:pt x="9328" y="20652"/>
                  <a:pt x="11839" y="21440"/>
                  <a:pt x="13375" y="19996"/>
                </a:cubicBezTo>
                <a:cubicBezTo>
                  <a:pt x="14230" y="19195"/>
                  <a:pt x="14685" y="18058"/>
                  <a:pt x="15032" y="16936"/>
                </a:cubicBezTo>
                <a:cubicBezTo>
                  <a:pt x="15633" y="14997"/>
                  <a:pt x="16354" y="13059"/>
                  <a:pt x="17249" y="11228"/>
                </a:cubicBezTo>
                <a:cubicBezTo>
                  <a:pt x="18331" y="9036"/>
                  <a:pt x="20575" y="7980"/>
                  <a:pt x="20696" y="5280"/>
                </a:cubicBezTo>
                <a:cubicBezTo>
                  <a:pt x="20856" y="1337"/>
                  <a:pt x="17610" y="-160"/>
                  <a:pt x="14150" y="14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0" name="Google Shape;5411;p28"/>
          <p:cNvSpPr/>
          <p:nvPr/>
        </p:nvSpPr>
        <p:spPr>
          <a:xfrm>
            <a:off x="8226205" y="499490"/>
            <a:ext cx="833710" cy="860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41" h="17319" fill="norm" stroke="1" extrusionOk="0">
                <a:moveTo>
                  <a:pt x="13726" y="24"/>
                </a:moveTo>
                <a:cubicBezTo>
                  <a:pt x="10824" y="-10"/>
                  <a:pt x="6996" y="-81"/>
                  <a:pt x="4178" y="430"/>
                </a:cubicBezTo>
                <a:cubicBezTo>
                  <a:pt x="2664" y="694"/>
                  <a:pt x="1150" y="1398"/>
                  <a:pt x="413" y="2542"/>
                </a:cubicBezTo>
                <a:cubicBezTo>
                  <a:pt x="-996" y="4743"/>
                  <a:pt x="1528" y="6820"/>
                  <a:pt x="3001" y="8422"/>
                </a:cubicBezTo>
                <a:cubicBezTo>
                  <a:pt x="5083" y="10693"/>
                  <a:pt x="6513" y="13351"/>
                  <a:pt x="8153" y="15833"/>
                </a:cubicBezTo>
                <a:cubicBezTo>
                  <a:pt x="11876" y="21519"/>
                  <a:pt x="17618" y="9197"/>
                  <a:pt x="18921" y="7102"/>
                </a:cubicBezTo>
                <a:cubicBezTo>
                  <a:pt x="20436" y="4690"/>
                  <a:pt x="20604" y="3246"/>
                  <a:pt x="18227" y="1239"/>
                </a:cubicBezTo>
                <a:cubicBezTo>
                  <a:pt x="16776" y="306"/>
                  <a:pt x="15283" y="42"/>
                  <a:pt x="13726" y="24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1" name="Google Shape;5412;p28"/>
          <p:cNvSpPr/>
          <p:nvPr/>
        </p:nvSpPr>
        <p:spPr>
          <a:xfrm>
            <a:off x="8436481" y="674334"/>
            <a:ext cx="403852" cy="403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78" h="18040" fill="norm" stroke="1" extrusionOk="0">
                <a:moveTo>
                  <a:pt x="12104" y="492"/>
                </a:moveTo>
                <a:cubicBezTo>
                  <a:pt x="9447" y="-291"/>
                  <a:pt x="6303" y="-95"/>
                  <a:pt x="3869" y="766"/>
                </a:cubicBezTo>
                <a:cubicBezTo>
                  <a:pt x="-3955" y="3700"/>
                  <a:pt x="1810" y="13053"/>
                  <a:pt x="6115" y="16771"/>
                </a:cubicBezTo>
                <a:cubicBezTo>
                  <a:pt x="11356" y="21309"/>
                  <a:pt x="16784" y="12583"/>
                  <a:pt x="17232" y="7771"/>
                </a:cubicBezTo>
                <a:cubicBezTo>
                  <a:pt x="17645" y="3700"/>
                  <a:pt x="15248" y="1430"/>
                  <a:pt x="12104" y="492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2" name="Google Shape;5413;p28"/>
          <p:cNvSpPr/>
          <p:nvPr/>
        </p:nvSpPr>
        <p:spPr>
          <a:xfrm>
            <a:off x="7712947" y="1271355"/>
            <a:ext cx="1237836" cy="1686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9" h="21481" fill="norm" stroke="1" extrusionOk="0">
                <a:moveTo>
                  <a:pt x="15707" y="8161"/>
                </a:moveTo>
                <a:cubicBezTo>
                  <a:pt x="15707" y="8150"/>
                  <a:pt x="15692" y="8150"/>
                  <a:pt x="15707" y="8161"/>
                </a:cubicBezTo>
                <a:cubicBezTo>
                  <a:pt x="14675" y="7571"/>
                  <a:pt x="13392" y="7604"/>
                  <a:pt x="12212" y="7314"/>
                </a:cubicBezTo>
                <a:cubicBezTo>
                  <a:pt x="10605" y="6924"/>
                  <a:pt x="10266" y="6189"/>
                  <a:pt x="9735" y="5074"/>
                </a:cubicBezTo>
                <a:cubicBezTo>
                  <a:pt x="9145" y="3814"/>
                  <a:pt x="9131" y="2310"/>
                  <a:pt x="8379" y="1128"/>
                </a:cubicBezTo>
                <a:cubicBezTo>
                  <a:pt x="7966" y="493"/>
                  <a:pt x="7126" y="-42"/>
                  <a:pt x="6182" y="3"/>
                </a:cubicBezTo>
                <a:cubicBezTo>
                  <a:pt x="4206" y="92"/>
                  <a:pt x="3750" y="2444"/>
                  <a:pt x="3513" y="3569"/>
                </a:cubicBezTo>
                <a:cubicBezTo>
                  <a:pt x="3263" y="4684"/>
                  <a:pt x="2938" y="5798"/>
                  <a:pt x="2334" y="6846"/>
                </a:cubicBezTo>
                <a:cubicBezTo>
                  <a:pt x="1848" y="7660"/>
                  <a:pt x="-99" y="8975"/>
                  <a:pt x="4" y="9822"/>
                </a:cubicBezTo>
                <a:cubicBezTo>
                  <a:pt x="270" y="11583"/>
                  <a:pt x="5017" y="12006"/>
                  <a:pt x="6698" y="12441"/>
                </a:cubicBezTo>
                <a:cubicBezTo>
                  <a:pt x="11224" y="13589"/>
                  <a:pt x="17388" y="16275"/>
                  <a:pt x="18124" y="20221"/>
                </a:cubicBezTo>
                <a:cubicBezTo>
                  <a:pt x="18228" y="20789"/>
                  <a:pt x="18626" y="21458"/>
                  <a:pt x="19378" y="21480"/>
                </a:cubicBezTo>
                <a:cubicBezTo>
                  <a:pt x="21501" y="21558"/>
                  <a:pt x="20764" y="16442"/>
                  <a:pt x="20616" y="15629"/>
                </a:cubicBezTo>
                <a:cubicBezTo>
                  <a:pt x="20263" y="13768"/>
                  <a:pt x="19378" y="11951"/>
                  <a:pt x="18036" y="10357"/>
                </a:cubicBezTo>
                <a:cubicBezTo>
                  <a:pt x="17402" y="9610"/>
                  <a:pt x="16635" y="8696"/>
                  <a:pt x="15707" y="8161"/>
                </a:cubicBezTo>
                <a:close/>
              </a:path>
            </a:pathLst>
          </a:custGeom>
          <a:ln w="4550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3" name="Google Shape;5414;p28"/>
          <p:cNvSpPr/>
          <p:nvPr/>
        </p:nvSpPr>
        <p:spPr>
          <a:xfrm>
            <a:off x="7909346" y="1896349"/>
            <a:ext cx="316282" cy="270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372" h="17998" fill="norm" stroke="1" extrusionOk="0">
                <a:moveTo>
                  <a:pt x="2582" y="54"/>
                </a:moveTo>
                <a:cubicBezTo>
                  <a:pt x="6343" y="-762"/>
                  <a:pt x="19557" y="7796"/>
                  <a:pt x="18286" y="12629"/>
                </a:cubicBezTo>
                <a:cubicBezTo>
                  <a:pt x="17015" y="17461"/>
                  <a:pt x="6038" y="20838"/>
                  <a:pt x="3497" y="14609"/>
                </a:cubicBezTo>
                <a:lnTo>
                  <a:pt x="955" y="8263"/>
                </a:lnTo>
                <a:cubicBezTo>
                  <a:pt x="955" y="8263"/>
                  <a:pt x="-2043" y="985"/>
                  <a:pt x="2582" y="54"/>
                </a:cubicBezTo>
                <a:close/>
              </a:path>
            </a:pathLst>
          </a:custGeom>
          <a:ln w="4550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4" name="Google Shape;5415;p28"/>
          <p:cNvSpPr/>
          <p:nvPr/>
        </p:nvSpPr>
        <p:spPr>
          <a:xfrm>
            <a:off x="7986655" y="1962278"/>
            <a:ext cx="161283" cy="137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262" h="17903" fill="norm" stroke="1" extrusionOk="0">
                <a:moveTo>
                  <a:pt x="2619" y="68"/>
                </a:moveTo>
                <a:cubicBezTo>
                  <a:pt x="6286" y="-845"/>
                  <a:pt x="19464" y="7683"/>
                  <a:pt x="18173" y="12571"/>
                </a:cubicBezTo>
                <a:cubicBezTo>
                  <a:pt x="16987" y="17348"/>
                  <a:pt x="5990" y="20755"/>
                  <a:pt x="3513" y="14505"/>
                </a:cubicBezTo>
                <a:lnTo>
                  <a:pt x="1035" y="8251"/>
                </a:lnTo>
                <a:cubicBezTo>
                  <a:pt x="1035" y="8251"/>
                  <a:pt x="-2136" y="1089"/>
                  <a:pt x="2619" y="68"/>
                </a:cubicBezTo>
                <a:close/>
              </a:path>
            </a:pathLst>
          </a:custGeom>
          <a:ln w="31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5" name="Google Shape;5416;p28"/>
          <p:cNvSpPr/>
          <p:nvPr/>
        </p:nvSpPr>
        <p:spPr>
          <a:xfrm>
            <a:off x="8447690" y="2072972"/>
            <a:ext cx="366668" cy="39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610" h="19546" fill="norm" stroke="1" extrusionOk="0">
                <a:moveTo>
                  <a:pt x="6537" y="646"/>
                </a:moveTo>
                <a:cubicBezTo>
                  <a:pt x="3553" y="-512"/>
                  <a:pt x="906" y="-255"/>
                  <a:pt x="191" y="2579"/>
                </a:cubicBezTo>
                <a:cubicBezTo>
                  <a:pt x="-1280" y="8119"/>
                  <a:pt x="6116" y="14517"/>
                  <a:pt x="9897" y="17223"/>
                </a:cubicBezTo>
                <a:cubicBezTo>
                  <a:pt x="12378" y="19069"/>
                  <a:pt x="14731" y="21088"/>
                  <a:pt x="16663" y="17781"/>
                </a:cubicBezTo>
                <a:cubicBezTo>
                  <a:pt x="20320" y="11769"/>
                  <a:pt x="12629" y="3137"/>
                  <a:pt x="6537" y="646"/>
                </a:cubicBezTo>
                <a:close/>
              </a:path>
            </a:pathLst>
          </a:custGeom>
          <a:ln w="4550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6" name="Google Shape;5417;p28"/>
          <p:cNvSpPr/>
          <p:nvPr/>
        </p:nvSpPr>
        <p:spPr>
          <a:xfrm>
            <a:off x="8529160" y="2162962"/>
            <a:ext cx="201590" cy="218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85" h="19514" fill="norm" stroke="1" extrusionOk="0">
                <a:moveTo>
                  <a:pt x="6597" y="640"/>
                </a:moveTo>
                <a:cubicBezTo>
                  <a:pt x="3621" y="-530"/>
                  <a:pt x="949" y="-217"/>
                  <a:pt x="186" y="2589"/>
                </a:cubicBezTo>
                <a:cubicBezTo>
                  <a:pt x="-1263" y="8125"/>
                  <a:pt x="6140" y="14521"/>
                  <a:pt x="9803" y="17250"/>
                </a:cubicBezTo>
                <a:cubicBezTo>
                  <a:pt x="12322" y="18964"/>
                  <a:pt x="14612" y="21070"/>
                  <a:pt x="16596" y="17794"/>
                </a:cubicBezTo>
                <a:cubicBezTo>
                  <a:pt x="20337" y="11712"/>
                  <a:pt x="12703" y="3136"/>
                  <a:pt x="6597" y="640"/>
                </a:cubicBezTo>
                <a:close/>
              </a:path>
            </a:pathLst>
          </a:custGeom>
          <a:ln w="31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7" name="Google Shape;5418;p28"/>
          <p:cNvSpPr/>
          <p:nvPr/>
        </p:nvSpPr>
        <p:spPr>
          <a:xfrm>
            <a:off x="7537344" y="2489056"/>
            <a:ext cx="1557421" cy="2494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0" h="20501" fill="norm" stroke="1" extrusionOk="0">
                <a:moveTo>
                  <a:pt x="13095" y="19231"/>
                </a:moveTo>
                <a:cubicBezTo>
                  <a:pt x="12452" y="19332"/>
                  <a:pt x="11810" y="19475"/>
                  <a:pt x="11178" y="19684"/>
                </a:cubicBezTo>
                <a:cubicBezTo>
                  <a:pt x="7758" y="20820"/>
                  <a:pt x="2536" y="21050"/>
                  <a:pt x="458" y="18533"/>
                </a:cubicBezTo>
                <a:cubicBezTo>
                  <a:pt x="-586" y="17261"/>
                  <a:pt x="367" y="16427"/>
                  <a:pt x="1205" y="15312"/>
                </a:cubicBezTo>
                <a:cubicBezTo>
                  <a:pt x="2926" y="13011"/>
                  <a:pt x="3431" y="10480"/>
                  <a:pt x="2995" y="7964"/>
                </a:cubicBezTo>
                <a:cubicBezTo>
                  <a:pt x="2777" y="6691"/>
                  <a:pt x="2352" y="5454"/>
                  <a:pt x="1801" y="4232"/>
                </a:cubicBezTo>
                <a:cubicBezTo>
                  <a:pt x="1342" y="3204"/>
                  <a:pt x="183" y="2125"/>
                  <a:pt x="275" y="1032"/>
                </a:cubicBezTo>
                <a:cubicBezTo>
                  <a:pt x="298" y="672"/>
                  <a:pt x="573" y="291"/>
                  <a:pt x="1078" y="112"/>
                </a:cubicBezTo>
                <a:cubicBezTo>
                  <a:pt x="2915" y="-550"/>
                  <a:pt x="6484" y="1909"/>
                  <a:pt x="7402" y="2722"/>
                </a:cubicBezTo>
                <a:cubicBezTo>
                  <a:pt x="8550" y="3728"/>
                  <a:pt x="9319" y="4886"/>
                  <a:pt x="9755" y="6087"/>
                </a:cubicBezTo>
                <a:cubicBezTo>
                  <a:pt x="10168" y="7230"/>
                  <a:pt x="10398" y="8438"/>
                  <a:pt x="11247" y="9488"/>
                </a:cubicBezTo>
                <a:cubicBezTo>
                  <a:pt x="12349" y="10861"/>
                  <a:pt x="14701" y="10681"/>
                  <a:pt x="16825" y="10236"/>
                </a:cubicBezTo>
                <a:cubicBezTo>
                  <a:pt x="17319" y="10128"/>
                  <a:pt x="17800" y="9998"/>
                  <a:pt x="18306" y="9941"/>
                </a:cubicBezTo>
                <a:cubicBezTo>
                  <a:pt x="18822" y="9883"/>
                  <a:pt x="19384" y="9912"/>
                  <a:pt x="19797" y="10106"/>
                </a:cubicBezTo>
                <a:cubicBezTo>
                  <a:pt x="21014" y="10689"/>
                  <a:pt x="20153" y="11746"/>
                  <a:pt x="19855" y="12458"/>
                </a:cubicBezTo>
                <a:cubicBezTo>
                  <a:pt x="19453" y="13414"/>
                  <a:pt x="19132" y="14493"/>
                  <a:pt x="19235" y="15499"/>
                </a:cubicBezTo>
                <a:cubicBezTo>
                  <a:pt x="19304" y="16240"/>
                  <a:pt x="20084" y="17059"/>
                  <a:pt x="19683" y="17786"/>
                </a:cubicBezTo>
                <a:cubicBezTo>
                  <a:pt x="18937" y="19224"/>
                  <a:pt x="14931" y="18943"/>
                  <a:pt x="13095" y="19231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8" name="Google Shape;5419;p28"/>
          <p:cNvSpPr/>
          <p:nvPr/>
        </p:nvSpPr>
        <p:spPr>
          <a:xfrm>
            <a:off x="7820311" y="3072043"/>
            <a:ext cx="964533" cy="15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49" h="19517" fill="norm" stroke="1" extrusionOk="0">
                <a:moveTo>
                  <a:pt x="16407" y="12028"/>
                </a:moveTo>
                <a:cubicBezTo>
                  <a:pt x="15288" y="11692"/>
                  <a:pt x="13921" y="11866"/>
                  <a:pt x="12703" y="11735"/>
                </a:cubicBezTo>
                <a:cubicBezTo>
                  <a:pt x="10991" y="11530"/>
                  <a:pt x="9344" y="11182"/>
                  <a:pt x="8340" y="10185"/>
                </a:cubicBezTo>
                <a:cubicBezTo>
                  <a:pt x="6743" y="8645"/>
                  <a:pt x="7287" y="6596"/>
                  <a:pt x="6710" y="4861"/>
                </a:cubicBezTo>
                <a:cubicBezTo>
                  <a:pt x="6381" y="3885"/>
                  <a:pt x="4883" y="-691"/>
                  <a:pt x="2281" y="90"/>
                </a:cubicBezTo>
                <a:cubicBezTo>
                  <a:pt x="602" y="610"/>
                  <a:pt x="1590" y="3072"/>
                  <a:pt x="1820" y="3972"/>
                </a:cubicBezTo>
                <a:cubicBezTo>
                  <a:pt x="2413" y="6335"/>
                  <a:pt x="3072" y="8753"/>
                  <a:pt x="2693" y="11161"/>
                </a:cubicBezTo>
                <a:cubicBezTo>
                  <a:pt x="2364" y="13362"/>
                  <a:pt x="-929" y="16094"/>
                  <a:pt x="257" y="18241"/>
                </a:cubicBezTo>
                <a:cubicBezTo>
                  <a:pt x="1706" y="20909"/>
                  <a:pt x="9262" y="18686"/>
                  <a:pt x="11748" y="17916"/>
                </a:cubicBezTo>
                <a:cubicBezTo>
                  <a:pt x="14267" y="17146"/>
                  <a:pt x="20671" y="14555"/>
                  <a:pt x="17082" y="12354"/>
                </a:cubicBezTo>
                <a:cubicBezTo>
                  <a:pt x="16901" y="12213"/>
                  <a:pt x="16654" y="12115"/>
                  <a:pt x="16407" y="12028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9" name="Google Shape;5420;p28"/>
          <p:cNvSpPr/>
          <p:nvPr/>
        </p:nvSpPr>
        <p:spPr>
          <a:xfrm>
            <a:off x="8002966" y="3888011"/>
            <a:ext cx="374402" cy="581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4" h="18520" fill="norm" stroke="1" extrusionOk="0">
                <a:moveTo>
                  <a:pt x="20352" y="11975"/>
                </a:moveTo>
                <a:cubicBezTo>
                  <a:pt x="20113" y="13285"/>
                  <a:pt x="19255" y="14595"/>
                  <a:pt x="17777" y="15710"/>
                </a:cubicBezTo>
                <a:cubicBezTo>
                  <a:pt x="14724" y="17968"/>
                  <a:pt x="7096" y="19751"/>
                  <a:pt x="2948" y="17438"/>
                </a:cubicBezTo>
                <a:cubicBezTo>
                  <a:pt x="1136" y="16463"/>
                  <a:pt x="659" y="14930"/>
                  <a:pt x="421" y="13536"/>
                </a:cubicBezTo>
                <a:cubicBezTo>
                  <a:pt x="-152" y="9996"/>
                  <a:pt x="-1010" y="2916"/>
                  <a:pt x="4521" y="409"/>
                </a:cubicBezTo>
                <a:cubicBezTo>
                  <a:pt x="9527" y="-1849"/>
                  <a:pt x="16919" y="5899"/>
                  <a:pt x="18682" y="7627"/>
                </a:cubicBezTo>
                <a:cubicBezTo>
                  <a:pt x="20017" y="8937"/>
                  <a:pt x="20590" y="10470"/>
                  <a:pt x="20352" y="11975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40" name="Google Shape;5421;p28"/>
          <p:cNvSpPr/>
          <p:nvPr/>
        </p:nvSpPr>
        <p:spPr>
          <a:xfrm>
            <a:off x="8120472" y="4071871"/>
            <a:ext cx="136821" cy="212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46" h="18513" fill="norm" stroke="1" extrusionOk="0">
                <a:moveTo>
                  <a:pt x="20235" y="11947"/>
                </a:moveTo>
                <a:cubicBezTo>
                  <a:pt x="20103" y="13320"/>
                  <a:pt x="19195" y="14541"/>
                  <a:pt x="17633" y="15686"/>
                </a:cubicBezTo>
                <a:cubicBezTo>
                  <a:pt x="14641" y="17976"/>
                  <a:pt x="7094" y="19731"/>
                  <a:pt x="2929" y="17441"/>
                </a:cubicBezTo>
                <a:cubicBezTo>
                  <a:pt x="1110" y="16449"/>
                  <a:pt x="587" y="14922"/>
                  <a:pt x="459" y="13473"/>
                </a:cubicBezTo>
                <a:cubicBezTo>
                  <a:pt x="-192" y="9963"/>
                  <a:pt x="-975" y="2940"/>
                  <a:pt x="4491" y="421"/>
                </a:cubicBezTo>
                <a:cubicBezTo>
                  <a:pt x="9564" y="-1869"/>
                  <a:pt x="16721" y="5840"/>
                  <a:pt x="18545" y="7595"/>
                </a:cubicBezTo>
                <a:cubicBezTo>
                  <a:pt x="19974" y="9047"/>
                  <a:pt x="20625" y="10573"/>
                  <a:pt x="20235" y="11947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41" name="Google Shape;5422;p28"/>
          <p:cNvSpPr/>
          <p:nvPr/>
        </p:nvSpPr>
        <p:spPr>
          <a:xfrm>
            <a:off x="7634734" y="2608033"/>
            <a:ext cx="242184" cy="192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63" h="14437" fill="norm" stroke="1" extrusionOk="0">
                <a:moveTo>
                  <a:pt x="19619" y="8676"/>
                </a:moveTo>
                <a:cubicBezTo>
                  <a:pt x="16645" y="2130"/>
                  <a:pt x="-1039" y="-5463"/>
                  <a:pt x="48" y="5663"/>
                </a:cubicBezTo>
                <a:cubicBezTo>
                  <a:pt x="628" y="10900"/>
                  <a:pt x="12007" y="16137"/>
                  <a:pt x="17153" y="13910"/>
                </a:cubicBezTo>
                <a:cubicBezTo>
                  <a:pt x="20125" y="12668"/>
                  <a:pt x="20561" y="10704"/>
                  <a:pt x="19619" y="8676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548" name="Google Shape;5423;p28"/>
          <p:cNvGrpSpPr/>
          <p:nvPr/>
        </p:nvGrpSpPr>
        <p:grpSpPr>
          <a:xfrm>
            <a:off x="-516674" y="-995402"/>
            <a:ext cx="2508213" cy="2445365"/>
            <a:chOff x="0" y="0"/>
            <a:chExt cx="2508212" cy="2445364"/>
          </a:xfrm>
        </p:grpSpPr>
        <p:sp>
          <p:nvSpPr>
            <p:cNvPr id="5542" name="Google Shape;5424;p28"/>
            <p:cNvSpPr/>
            <p:nvPr/>
          </p:nvSpPr>
          <p:spPr>
            <a:xfrm rot="3599956">
              <a:off x="390469" y="273189"/>
              <a:ext cx="1727274" cy="189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549" fill="norm" stroke="1" extrusionOk="0">
                  <a:moveTo>
                    <a:pt x="0" y="4381"/>
                  </a:moveTo>
                  <a:cubicBezTo>
                    <a:pt x="1898" y="4381"/>
                    <a:pt x="3632" y="7908"/>
                    <a:pt x="4540" y="8399"/>
                  </a:cubicBezTo>
                  <a:cubicBezTo>
                    <a:pt x="6710" y="9606"/>
                    <a:pt x="8943" y="5908"/>
                    <a:pt x="9906" y="4605"/>
                  </a:cubicBezTo>
                  <a:cubicBezTo>
                    <a:pt x="11631" y="2234"/>
                    <a:pt x="14545" y="-51"/>
                    <a:pt x="17741" y="1"/>
                  </a:cubicBezTo>
                  <a:cubicBezTo>
                    <a:pt x="18441" y="18"/>
                    <a:pt x="19185" y="165"/>
                    <a:pt x="19739" y="578"/>
                  </a:cubicBezTo>
                  <a:cubicBezTo>
                    <a:pt x="21600" y="1924"/>
                    <a:pt x="20102" y="5235"/>
                    <a:pt x="19439" y="6830"/>
                  </a:cubicBezTo>
                  <a:cubicBezTo>
                    <a:pt x="18504" y="9124"/>
                    <a:pt x="17196" y="11331"/>
                    <a:pt x="15372" y="13090"/>
                  </a:cubicBezTo>
                  <a:cubicBezTo>
                    <a:pt x="14446" y="13970"/>
                    <a:pt x="13401" y="14737"/>
                    <a:pt x="12257" y="15332"/>
                  </a:cubicBezTo>
                  <a:cubicBezTo>
                    <a:pt x="11168" y="15901"/>
                    <a:pt x="9679" y="16108"/>
                    <a:pt x="8916" y="17108"/>
                  </a:cubicBezTo>
                  <a:cubicBezTo>
                    <a:pt x="7663" y="18781"/>
                    <a:pt x="8871" y="20928"/>
                    <a:pt x="10750" y="21549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3" name="Google Shape;5425;p28"/>
            <p:cNvSpPr/>
            <p:nvPr/>
          </p:nvSpPr>
          <p:spPr>
            <a:xfrm rot="3599956">
              <a:off x="614901" y="554256"/>
              <a:ext cx="1243045" cy="1234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4" name="Google Shape;5426;p28"/>
            <p:cNvSpPr/>
            <p:nvPr/>
          </p:nvSpPr>
          <p:spPr>
            <a:xfrm rot="3599956">
              <a:off x="1002794" y="875545"/>
              <a:ext cx="713598" cy="72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5" name="Google Shape;5427;p28"/>
            <p:cNvSpPr/>
            <p:nvPr/>
          </p:nvSpPr>
          <p:spPr>
            <a:xfrm rot="3599956">
              <a:off x="516652" y="161469"/>
              <a:ext cx="236966" cy="1132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1383" fill="norm" stroke="1" extrusionOk="0">
                  <a:moveTo>
                    <a:pt x="0" y="84"/>
                  </a:moveTo>
                  <a:cubicBezTo>
                    <a:pt x="3969" y="70"/>
                    <a:pt x="9891" y="-217"/>
                    <a:pt x="13256" y="357"/>
                  </a:cubicBezTo>
                  <a:cubicBezTo>
                    <a:pt x="20119" y="1505"/>
                    <a:pt x="15678" y="3916"/>
                    <a:pt x="13256" y="5280"/>
                  </a:cubicBezTo>
                  <a:cubicBezTo>
                    <a:pt x="9486" y="7389"/>
                    <a:pt x="4574" y="8911"/>
                    <a:pt x="7334" y="11308"/>
                  </a:cubicBezTo>
                  <a:cubicBezTo>
                    <a:pt x="9486" y="13188"/>
                    <a:pt x="16889" y="14350"/>
                    <a:pt x="19918" y="16130"/>
                  </a:cubicBezTo>
                  <a:cubicBezTo>
                    <a:pt x="21600" y="17135"/>
                    <a:pt x="21531" y="18513"/>
                    <a:pt x="17965" y="19388"/>
                  </a:cubicBezTo>
                  <a:cubicBezTo>
                    <a:pt x="13323" y="20522"/>
                    <a:pt x="5045" y="20292"/>
                    <a:pt x="0" y="21383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6" name="Google Shape;5428;p28"/>
            <p:cNvSpPr/>
            <p:nvPr/>
          </p:nvSpPr>
          <p:spPr>
            <a:xfrm rot="3599956">
              <a:off x="265750" y="1114153"/>
              <a:ext cx="311703" cy="205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7" name="Google Shape;5429;p28"/>
            <p:cNvSpPr/>
            <p:nvPr/>
          </p:nvSpPr>
          <p:spPr>
            <a:xfrm rot="3599956">
              <a:off x="346060" y="1167116"/>
              <a:ext cx="150680" cy="100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52" name="Google Shape;5430;p28"/>
          <p:cNvGrpSpPr/>
          <p:nvPr/>
        </p:nvGrpSpPr>
        <p:grpSpPr>
          <a:xfrm>
            <a:off x="-27094" y="833433"/>
            <a:ext cx="947405" cy="3488569"/>
            <a:chOff x="0" y="0"/>
            <a:chExt cx="947403" cy="3488567"/>
          </a:xfrm>
        </p:grpSpPr>
        <p:sp>
          <p:nvSpPr>
            <p:cNvPr id="5549" name="Google Shape;5431;p28"/>
            <p:cNvSpPr/>
            <p:nvPr/>
          </p:nvSpPr>
          <p:spPr>
            <a:xfrm>
              <a:off x="0" y="0"/>
              <a:ext cx="947404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0" name="Google Shape;5432;p28"/>
            <p:cNvSpPr/>
            <p:nvPr/>
          </p:nvSpPr>
          <p:spPr>
            <a:xfrm>
              <a:off x="104460" y="2397683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1" name="Google Shape;5433;p28"/>
            <p:cNvSpPr/>
            <p:nvPr/>
          </p:nvSpPr>
          <p:spPr>
            <a:xfrm>
              <a:off x="263666" y="2569394"/>
              <a:ext cx="315779" cy="34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57" name="Google Shape;5434;p28"/>
          <p:cNvGrpSpPr/>
          <p:nvPr/>
        </p:nvGrpSpPr>
        <p:grpSpPr>
          <a:xfrm>
            <a:off x="437453" y="1464574"/>
            <a:ext cx="1548628" cy="2153095"/>
            <a:chOff x="0" y="0"/>
            <a:chExt cx="1548626" cy="2153093"/>
          </a:xfrm>
        </p:grpSpPr>
        <p:sp>
          <p:nvSpPr>
            <p:cNvPr id="5553" name="Google Shape;5435;p28"/>
            <p:cNvSpPr/>
            <p:nvPr/>
          </p:nvSpPr>
          <p:spPr>
            <a:xfrm rot="20231188">
              <a:off x="350581" y="86874"/>
              <a:ext cx="847465" cy="197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4" name="Google Shape;5436;p28"/>
            <p:cNvSpPr/>
            <p:nvPr/>
          </p:nvSpPr>
          <p:spPr>
            <a:xfrm rot="20231188">
              <a:off x="450704" y="403150"/>
              <a:ext cx="392317" cy="95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5" name="Google Shape;5437;p28"/>
            <p:cNvSpPr/>
            <p:nvPr/>
          </p:nvSpPr>
          <p:spPr>
            <a:xfrm rot="20231188">
              <a:off x="488787" y="651214"/>
              <a:ext cx="177801" cy="2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6" name="Google Shape;5438;p28"/>
            <p:cNvSpPr/>
            <p:nvPr/>
          </p:nvSpPr>
          <p:spPr>
            <a:xfrm rot="20231188">
              <a:off x="738431" y="1057442"/>
              <a:ext cx="133951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61" name="Google Shape;5439;p28"/>
          <p:cNvGrpSpPr/>
          <p:nvPr/>
        </p:nvGrpSpPr>
        <p:grpSpPr>
          <a:xfrm>
            <a:off x="-1435095" y="2949488"/>
            <a:ext cx="2767119" cy="3408576"/>
            <a:chOff x="0" y="0"/>
            <a:chExt cx="2767118" cy="3408574"/>
          </a:xfrm>
        </p:grpSpPr>
        <p:sp>
          <p:nvSpPr>
            <p:cNvPr id="5558" name="Google Shape;5440;p28"/>
            <p:cNvSpPr/>
            <p:nvPr/>
          </p:nvSpPr>
          <p:spPr>
            <a:xfrm>
              <a:off x="0" y="0"/>
              <a:ext cx="2767119" cy="340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9" name="Google Shape;5441;p28"/>
            <p:cNvSpPr/>
            <p:nvPr/>
          </p:nvSpPr>
          <p:spPr>
            <a:xfrm>
              <a:off x="1275191" y="1991272"/>
              <a:ext cx="783364" cy="140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0" name="Google Shape;5442;p28"/>
            <p:cNvSpPr/>
            <p:nvPr/>
          </p:nvSpPr>
          <p:spPr>
            <a:xfrm>
              <a:off x="2510333" y="1568706"/>
              <a:ext cx="173198" cy="185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5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5" name="Google Shape;5444;p29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5569" name="Google Shape;5445;p29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0" name="Google Shape;5446;p29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1" name="Google Shape;5447;p29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2" name="Google Shape;5448;p29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3" name="Google Shape;5449;p29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4" name="Google Shape;5450;p29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5" name="Google Shape;5451;p29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6" name="Google Shape;5452;p29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7" name="Google Shape;5453;p29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8" name="Google Shape;5454;p29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79" name="Google Shape;5455;p29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0" name="Google Shape;5456;p29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1" name="Google Shape;5457;p29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2" name="Google Shape;5458;p29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3" name="Google Shape;5459;p29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4" name="Google Shape;5460;p29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5" name="Google Shape;5461;p29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6" name="Google Shape;5462;p29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7" name="Google Shape;5463;p29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8" name="Google Shape;5464;p29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89" name="Google Shape;5465;p29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590" name="Google Shape;5466;p29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5654" name="Google Shape;5467;p29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5591" name="Google Shape;5468;p29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2" name="Google Shape;5469;p29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3" name="Google Shape;5470;p29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4" name="Google Shape;5471;p29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5" name="Google Shape;5472;p29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6" name="Google Shape;5473;p29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7" name="Google Shape;5474;p29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8" name="Google Shape;5475;p29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99" name="Google Shape;5476;p29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0" name="Google Shape;5477;p29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1" name="Google Shape;5478;p29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2" name="Google Shape;5479;p29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3" name="Google Shape;5480;p29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4" name="Google Shape;5481;p29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5" name="Google Shape;5482;p29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6" name="Google Shape;5483;p29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7" name="Google Shape;5484;p29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8" name="Google Shape;5485;p29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09" name="Google Shape;5486;p29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0" name="Google Shape;5487;p29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1" name="Google Shape;5488;p29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2" name="Google Shape;5489;p29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3" name="Google Shape;5490;p29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4" name="Google Shape;5491;p29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5" name="Google Shape;5492;p29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6" name="Google Shape;5493;p29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7" name="Google Shape;5494;p29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8" name="Google Shape;5495;p29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19" name="Google Shape;5496;p29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0" name="Google Shape;5497;p29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1" name="Google Shape;5498;p29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2" name="Google Shape;5499;p29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3" name="Google Shape;5500;p29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4" name="Google Shape;5501;p29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5" name="Google Shape;5502;p29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6" name="Google Shape;5503;p29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7" name="Google Shape;5504;p29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8" name="Google Shape;5505;p29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29" name="Google Shape;5506;p29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0" name="Google Shape;5507;p29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1" name="Google Shape;5508;p29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2" name="Google Shape;5509;p29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3" name="Google Shape;5510;p29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4" name="Google Shape;5511;p29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5" name="Google Shape;5512;p29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6" name="Google Shape;5513;p29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7" name="Google Shape;5514;p29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8" name="Google Shape;5515;p29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39" name="Google Shape;5516;p29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0" name="Google Shape;5517;p29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1" name="Google Shape;5518;p29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2" name="Google Shape;5519;p29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3" name="Google Shape;5520;p29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4" name="Google Shape;5521;p29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5" name="Google Shape;5522;p29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6" name="Google Shape;5523;p29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7" name="Google Shape;5524;p29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8" name="Google Shape;5525;p29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49" name="Google Shape;5526;p29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0" name="Google Shape;5527;p29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1" name="Google Shape;5528;p29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2" name="Google Shape;5529;p29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3" name="Google Shape;5530;p29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655" name="Google Shape;5531;p29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6" name="Google Shape;5532;p29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7" name="Google Shape;5533;p29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8" name="Google Shape;5534;p29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59" name="Google Shape;5535;p29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0" name="Google Shape;5536;p29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1" name="Google Shape;5537;p29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2" name="Google Shape;5538;p29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3" name="Google Shape;5539;p29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4" name="Google Shape;5540;p29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5" name="Google Shape;5541;p29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6" name="Google Shape;5542;p29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7" name="Google Shape;5543;p29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8" name="Google Shape;5544;p29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69" name="Google Shape;5545;p29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0" name="Google Shape;5546;p29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1" name="Google Shape;5547;p29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2" name="Google Shape;5548;p29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3" name="Google Shape;5549;p29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4" name="Google Shape;5550;p29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5" name="Google Shape;5551;p29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6" name="Google Shape;5552;p29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7" name="Google Shape;5553;p29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8" name="Google Shape;5554;p29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79" name="Google Shape;5555;p29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0" name="Google Shape;5556;p29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1" name="Google Shape;5557;p29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2" name="Google Shape;5558;p29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3" name="Google Shape;5559;p29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4" name="Google Shape;5560;p29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5" name="Google Shape;5561;p29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6" name="Google Shape;5562;p29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7" name="Google Shape;5563;p29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8" name="Google Shape;5564;p29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89" name="Google Shape;5565;p29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0" name="Google Shape;5566;p29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1" name="Google Shape;5567;p29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2" name="Google Shape;5568;p29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3" name="Google Shape;5569;p29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4" name="Google Shape;5570;p29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5" name="Google Shape;5571;p29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6" name="Google Shape;5572;p29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7" name="Google Shape;5573;p29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8" name="Google Shape;5574;p29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699" name="Google Shape;5575;p29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0" name="Google Shape;5576;p29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1" name="Google Shape;5577;p29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2" name="Google Shape;5578;p29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3" name="Google Shape;5579;p29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4" name="Google Shape;5580;p29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5" name="Google Shape;5581;p29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6" name="Google Shape;5582;p29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7" name="Google Shape;5583;p29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8" name="Google Shape;5584;p29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09" name="Google Shape;5585;p29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0" name="Google Shape;5586;p29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1" name="Google Shape;5587;p29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2" name="Google Shape;5588;p29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3" name="Google Shape;5589;p29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4" name="Google Shape;5590;p29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5" name="Google Shape;5591;p29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6" name="Google Shape;5592;p29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7" name="Google Shape;5593;p29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8" name="Google Shape;5594;p29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19" name="Google Shape;5595;p29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0" name="Google Shape;5596;p29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1" name="Google Shape;5597;p29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2" name="Google Shape;5598;p29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3" name="Google Shape;5599;p29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4" name="Google Shape;5600;p29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5" name="Google Shape;5601;p29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6" name="Google Shape;5602;p29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7" name="Google Shape;5603;p29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8" name="Google Shape;5604;p29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29" name="Google Shape;5605;p29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0" name="Google Shape;5606;p29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1" name="Google Shape;5607;p29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2" name="Google Shape;5608;p29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3" name="Google Shape;5609;p29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4" name="Google Shape;5610;p29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5" name="Google Shape;5611;p29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6" name="Google Shape;5612;p29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7" name="Google Shape;5613;p29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8" name="Google Shape;5614;p29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39" name="Google Shape;5615;p29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0" name="Google Shape;5616;p29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1" name="Google Shape;5617;p29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2" name="Google Shape;5618;p29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3" name="Google Shape;5619;p29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44" name="Google Shape;5620;p29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753" name="Google Shape;5621;p29"/>
          <p:cNvGrpSpPr/>
          <p:nvPr/>
        </p:nvGrpSpPr>
        <p:grpSpPr>
          <a:xfrm>
            <a:off x="2200775" y="-308400"/>
            <a:ext cx="1911332" cy="2486687"/>
            <a:chOff x="0" y="0"/>
            <a:chExt cx="1911331" cy="2486685"/>
          </a:xfrm>
        </p:grpSpPr>
        <p:sp>
          <p:nvSpPr>
            <p:cNvPr id="5746" name="Google Shape;5622;p29"/>
            <p:cNvSpPr/>
            <p:nvPr/>
          </p:nvSpPr>
          <p:spPr>
            <a:xfrm flipH="1" rot="10800000">
              <a:off x="0" y="0"/>
              <a:ext cx="1911332" cy="248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7" name="Google Shape;5623;p29"/>
            <p:cNvSpPr/>
            <p:nvPr/>
          </p:nvSpPr>
          <p:spPr>
            <a:xfrm flipH="1" rot="10800000">
              <a:off x="225834" y="0"/>
              <a:ext cx="1410023" cy="219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8" name="Google Shape;5624;p29"/>
            <p:cNvSpPr/>
            <p:nvPr/>
          </p:nvSpPr>
          <p:spPr>
            <a:xfrm flipH="1" rot="10800000">
              <a:off x="871965" y="112034"/>
              <a:ext cx="575764" cy="94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9" name="Google Shape;5625;p29"/>
            <p:cNvSpPr/>
            <p:nvPr/>
          </p:nvSpPr>
          <p:spPr>
            <a:xfrm flipH="1" rot="10800000">
              <a:off x="944879" y="1129699"/>
              <a:ext cx="146183" cy="23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0" name="Google Shape;5626;p29"/>
            <p:cNvSpPr/>
            <p:nvPr/>
          </p:nvSpPr>
          <p:spPr>
            <a:xfrm flipH="1" rot="10800000">
              <a:off x="300849" y="1729919"/>
              <a:ext cx="161618" cy="320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1" name="Google Shape;5627;p29"/>
            <p:cNvSpPr/>
            <p:nvPr/>
          </p:nvSpPr>
          <p:spPr>
            <a:xfrm flipH="1" rot="10800000">
              <a:off x="1044197" y="277500"/>
              <a:ext cx="227030" cy="498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2" name="Google Shape;5628;p29"/>
            <p:cNvSpPr/>
            <p:nvPr/>
          </p:nvSpPr>
          <p:spPr>
            <a:xfrm flipH="1" rot="10800000">
              <a:off x="1076230" y="384554"/>
              <a:ext cx="82742" cy="24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761" name="Google Shape;5629;p29"/>
          <p:cNvGrpSpPr/>
          <p:nvPr/>
        </p:nvGrpSpPr>
        <p:grpSpPr>
          <a:xfrm>
            <a:off x="-75576" y="1800474"/>
            <a:ext cx="2054890" cy="3380001"/>
            <a:chOff x="0" y="0"/>
            <a:chExt cx="2054888" cy="3379999"/>
          </a:xfrm>
        </p:grpSpPr>
        <p:sp>
          <p:nvSpPr>
            <p:cNvPr id="5754" name="Google Shape;5630;p29"/>
            <p:cNvSpPr/>
            <p:nvPr/>
          </p:nvSpPr>
          <p:spPr>
            <a:xfrm flipH="1">
              <a:off x="0" y="0"/>
              <a:ext cx="2054889" cy="33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60" name="Google Shape;5631;p29"/>
            <p:cNvGrpSpPr/>
            <p:nvPr/>
          </p:nvGrpSpPr>
          <p:grpSpPr>
            <a:xfrm>
              <a:off x="269701" y="1003417"/>
              <a:ext cx="1352632" cy="2166529"/>
              <a:chOff x="0" y="0"/>
              <a:chExt cx="1352631" cy="2166527"/>
            </a:xfrm>
          </p:grpSpPr>
          <p:sp>
            <p:nvSpPr>
              <p:cNvPr id="5755" name="Google Shape;5632;p29"/>
              <p:cNvSpPr/>
              <p:nvPr/>
            </p:nvSpPr>
            <p:spPr>
              <a:xfrm flipH="1">
                <a:off x="0" y="0"/>
                <a:ext cx="1352632" cy="2166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6" name="Google Shape;5633;p29"/>
              <p:cNvSpPr/>
              <p:nvPr/>
            </p:nvSpPr>
            <p:spPr>
              <a:xfrm flipH="1">
                <a:off x="269179" y="506310"/>
                <a:ext cx="837704" cy="136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7" name="Google Shape;5634;p29"/>
              <p:cNvSpPr/>
              <p:nvPr/>
            </p:nvSpPr>
            <p:spPr>
              <a:xfrm flipH="1">
                <a:off x="623083" y="1214959"/>
                <a:ext cx="325171" cy="504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8" name="Google Shape;5635;p29"/>
              <p:cNvSpPr/>
              <p:nvPr/>
            </p:nvSpPr>
            <p:spPr>
              <a:xfrm flipH="1">
                <a:off x="727374" y="1374636"/>
                <a:ext cx="118830" cy="184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59" name="Google Shape;5636;p29"/>
              <p:cNvSpPr/>
              <p:nvPr/>
            </p:nvSpPr>
            <p:spPr>
              <a:xfrm flipH="1">
                <a:off x="1057714" y="103329"/>
                <a:ext cx="210339" cy="16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5766" name="Google Shape;5637;p29"/>
          <p:cNvGrpSpPr/>
          <p:nvPr/>
        </p:nvGrpSpPr>
        <p:grpSpPr>
          <a:xfrm>
            <a:off x="5321563" y="-928697"/>
            <a:ext cx="1601116" cy="2289765"/>
            <a:chOff x="0" y="0"/>
            <a:chExt cx="1601114" cy="2289764"/>
          </a:xfrm>
        </p:grpSpPr>
        <p:sp>
          <p:nvSpPr>
            <p:cNvPr id="5762" name="Google Shape;5638;p29"/>
            <p:cNvSpPr/>
            <p:nvPr/>
          </p:nvSpPr>
          <p:spPr>
            <a:xfrm rot="12069334">
              <a:off x="349694" y="91739"/>
              <a:ext cx="901727" cy="2106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3" name="Google Shape;5639;p29"/>
            <p:cNvSpPr/>
            <p:nvPr/>
          </p:nvSpPr>
          <p:spPr>
            <a:xfrm rot="12069334">
              <a:off x="544127" y="882413"/>
              <a:ext cx="417437" cy="1014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4" name="Google Shape;5640;p29"/>
            <p:cNvSpPr/>
            <p:nvPr/>
          </p:nvSpPr>
          <p:spPr>
            <a:xfrm rot="12069334">
              <a:off x="620027" y="1423404"/>
              <a:ext cx="189185" cy="223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5" name="Google Shape;5641;p29"/>
            <p:cNvSpPr/>
            <p:nvPr/>
          </p:nvSpPr>
          <p:spPr>
            <a:xfrm rot="12069334">
              <a:off x="732094" y="1035662"/>
              <a:ext cx="142527" cy="11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770" name="Google Shape;5642;p29"/>
          <p:cNvGrpSpPr/>
          <p:nvPr/>
        </p:nvGrpSpPr>
        <p:grpSpPr>
          <a:xfrm>
            <a:off x="5926972" y="3707554"/>
            <a:ext cx="1547807" cy="1584370"/>
            <a:chOff x="0" y="0"/>
            <a:chExt cx="1547806" cy="1584368"/>
          </a:xfrm>
        </p:grpSpPr>
        <p:sp>
          <p:nvSpPr>
            <p:cNvPr id="5767" name="Google Shape;5643;p29"/>
            <p:cNvSpPr/>
            <p:nvPr/>
          </p:nvSpPr>
          <p:spPr>
            <a:xfrm rot="10800000">
              <a:off x="0" y="0"/>
              <a:ext cx="1547807" cy="1584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8" name="Google Shape;5644;p29"/>
            <p:cNvSpPr/>
            <p:nvPr/>
          </p:nvSpPr>
          <p:spPr>
            <a:xfrm rot="10800000">
              <a:off x="489651" y="790131"/>
              <a:ext cx="818085" cy="55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9" name="Google Shape;5645;p29"/>
            <p:cNvSpPr/>
            <p:nvPr/>
          </p:nvSpPr>
          <p:spPr>
            <a:xfrm rot="10800000">
              <a:off x="817685" y="946833"/>
              <a:ext cx="272800" cy="22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778" name="Google Shape;5646;p29"/>
          <p:cNvGrpSpPr/>
          <p:nvPr/>
        </p:nvGrpSpPr>
        <p:grpSpPr>
          <a:xfrm>
            <a:off x="7476239" y="3329686"/>
            <a:ext cx="1727312" cy="1899028"/>
            <a:chOff x="0" y="0"/>
            <a:chExt cx="1727310" cy="1899026"/>
          </a:xfrm>
        </p:grpSpPr>
        <p:grpSp>
          <p:nvGrpSpPr>
            <p:cNvPr id="5776" name="Google Shape;5647;p29"/>
            <p:cNvGrpSpPr/>
            <p:nvPr/>
          </p:nvGrpSpPr>
          <p:grpSpPr>
            <a:xfrm>
              <a:off x="-1" y="-1"/>
              <a:ext cx="1727312" cy="1899028"/>
              <a:chOff x="0" y="0"/>
              <a:chExt cx="1727310" cy="1899026"/>
            </a:xfrm>
          </p:grpSpPr>
          <p:sp>
            <p:nvSpPr>
              <p:cNvPr id="5771" name="Google Shape;5648;p29"/>
              <p:cNvSpPr/>
              <p:nvPr/>
            </p:nvSpPr>
            <p:spPr>
              <a:xfrm flipH="1">
                <a:off x="0" y="0"/>
                <a:ext cx="1727311" cy="18990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9" h="21549" fill="norm" stroke="1" extrusionOk="0">
                    <a:moveTo>
                      <a:pt x="0" y="4381"/>
                    </a:moveTo>
                    <a:cubicBezTo>
                      <a:pt x="1898" y="4381"/>
                      <a:pt x="3632" y="7908"/>
                      <a:pt x="4540" y="8399"/>
                    </a:cubicBezTo>
                    <a:cubicBezTo>
                      <a:pt x="6710" y="9606"/>
                      <a:pt x="8943" y="5908"/>
                      <a:pt x="9906" y="4605"/>
                    </a:cubicBezTo>
                    <a:cubicBezTo>
                      <a:pt x="11631" y="2234"/>
                      <a:pt x="14545" y="-51"/>
                      <a:pt x="17741" y="1"/>
                    </a:cubicBezTo>
                    <a:cubicBezTo>
                      <a:pt x="18441" y="18"/>
                      <a:pt x="19185" y="165"/>
                      <a:pt x="19739" y="578"/>
                    </a:cubicBezTo>
                    <a:cubicBezTo>
                      <a:pt x="21600" y="1924"/>
                      <a:pt x="20102" y="5235"/>
                      <a:pt x="19439" y="6830"/>
                    </a:cubicBezTo>
                    <a:cubicBezTo>
                      <a:pt x="18504" y="9124"/>
                      <a:pt x="17196" y="11331"/>
                      <a:pt x="15372" y="13090"/>
                    </a:cubicBezTo>
                    <a:cubicBezTo>
                      <a:pt x="14446" y="13970"/>
                      <a:pt x="13401" y="14737"/>
                      <a:pt x="12257" y="15332"/>
                    </a:cubicBezTo>
                    <a:cubicBezTo>
                      <a:pt x="11168" y="15901"/>
                      <a:pt x="9679" y="16108"/>
                      <a:pt x="8916" y="17108"/>
                    </a:cubicBezTo>
                    <a:cubicBezTo>
                      <a:pt x="7663" y="18781"/>
                      <a:pt x="8871" y="20928"/>
                      <a:pt x="10750" y="21549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2" name="Google Shape;5649;p29"/>
              <p:cNvSpPr/>
              <p:nvPr/>
            </p:nvSpPr>
            <p:spPr>
              <a:xfrm flipH="1">
                <a:off x="295183" y="321917"/>
                <a:ext cx="1243072" cy="123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7" h="19413" fill="norm" stroke="1" extrusionOk="0">
                    <a:moveTo>
                      <a:pt x="18711" y="698"/>
                    </a:moveTo>
                    <a:cubicBezTo>
                      <a:pt x="15495" y="-1727"/>
                      <a:pt x="12134" y="2765"/>
                      <a:pt x="10700" y="5035"/>
                    </a:cubicBezTo>
                    <a:cubicBezTo>
                      <a:pt x="9905" y="6313"/>
                      <a:pt x="9291" y="7400"/>
                      <a:pt x="8014" y="8261"/>
                    </a:cubicBezTo>
                    <a:cubicBezTo>
                      <a:pt x="6544" y="9252"/>
                      <a:pt x="4833" y="9718"/>
                      <a:pt x="3147" y="10172"/>
                    </a:cubicBezTo>
                    <a:cubicBezTo>
                      <a:pt x="1436" y="10638"/>
                      <a:pt x="-395" y="11809"/>
                      <a:pt x="75" y="13840"/>
                    </a:cubicBezTo>
                    <a:cubicBezTo>
                      <a:pt x="316" y="14939"/>
                      <a:pt x="1256" y="15094"/>
                      <a:pt x="2123" y="15608"/>
                    </a:cubicBezTo>
                    <a:cubicBezTo>
                      <a:pt x="3304" y="16301"/>
                      <a:pt x="4231" y="17102"/>
                      <a:pt x="4906" y="18260"/>
                    </a:cubicBezTo>
                    <a:cubicBezTo>
                      <a:pt x="5472" y="19216"/>
                      <a:pt x="5869" y="19873"/>
                      <a:pt x="7002" y="19013"/>
                    </a:cubicBezTo>
                    <a:cubicBezTo>
                      <a:pt x="9231" y="17328"/>
                      <a:pt x="10604" y="14760"/>
                      <a:pt x="12833" y="13123"/>
                    </a:cubicBezTo>
                    <a:cubicBezTo>
                      <a:pt x="14338" y="12012"/>
                      <a:pt x="15796" y="11033"/>
                      <a:pt x="16988" y="9563"/>
                    </a:cubicBezTo>
                    <a:cubicBezTo>
                      <a:pt x="18398" y="7831"/>
                      <a:pt x="21205" y="2562"/>
                      <a:pt x="18711" y="69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3" name="Google Shape;5650;p29"/>
              <p:cNvSpPr/>
              <p:nvPr/>
            </p:nvSpPr>
            <p:spPr>
              <a:xfrm flipH="1">
                <a:off x="1483490" y="671906"/>
                <a:ext cx="236971" cy="1132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4" h="21383" fill="norm" stroke="1" extrusionOk="0">
                    <a:moveTo>
                      <a:pt x="0" y="84"/>
                    </a:moveTo>
                    <a:cubicBezTo>
                      <a:pt x="3969" y="70"/>
                      <a:pt x="9891" y="-217"/>
                      <a:pt x="13256" y="357"/>
                    </a:cubicBezTo>
                    <a:cubicBezTo>
                      <a:pt x="20119" y="1505"/>
                      <a:pt x="15678" y="3916"/>
                      <a:pt x="13256" y="5280"/>
                    </a:cubicBezTo>
                    <a:cubicBezTo>
                      <a:pt x="9486" y="7389"/>
                      <a:pt x="4574" y="8911"/>
                      <a:pt x="7334" y="11308"/>
                    </a:cubicBezTo>
                    <a:cubicBezTo>
                      <a:pt x="9486" y="13188"/>
                      <a:pt x="16889" y="14350"/>
                      <a:pt x="19918" y="16130"/>
                    </a:cubicBezTo>
                    <a:cubicBezTo>
                      <a:pt x="21600" y="17135"/>
                      <a:pt x="21531" y="18513"/>
                      <a:pt x="17965" y="19388"/>
                    </a:cubicBezTo>
                    <a:cubicBezTo>
                      <a:pt x="13323" y="20522"/>
                      <a:pt x="5045" y="20292"/>
                      <a:pt x="0" y="21383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4" name="Google Shape;5651;p29"/>
              <p:cNvSpPr/>
              <p:nvPr/>
            </p:nvSpPr>
            <p:spPr>
              <a:xfrm flipH="1">
                <a:off x="1128911" y="1564756"/>
                <a:ext cx="311710" cy="20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59" h="18880" fill="norm" stroke="1" extrusionOk="0">
                    <a:moveTo>
                      <a:pt x="8358" y="412"/>
                    </a:moveTo>
                    <a:cubicBezTo>
                      <a:pt x="14207" y="2780"/>
                      <a:pt x="20372" y="14000"/>
                      <a:pt x="17898" y="16716"/>
                    </a:cubicBezTo>
                    <a:cubicBezTo>
                      <a:pt x="14342" y="20618"/>
                      <a:pt x="-1228" y="19712"/>
                      <a:pt x="78" y="10098"/>
                    </a:cubicBezTo>
                    <a:cubicBezTo>
                      <a:pt x="1382" y="898"/>
                      <a:pt x="4803" y="-982"/>
                      <a:pt x="8358" y="41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5" name="Google Shape;5652;p29"/>
              <p:cNvSpPr/>
              <p:nvPr/>
            </p:nvSpPr>
            <p:spPr>
              <a:xfrm flipH="1">
                <a:off x="1209458" y="1617856"/>
                <a:ext cx="150683" cy="100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83" h="18845" fill="norm" stroke="1" extrusionOk="0">
                    <a:moveTo>
                      <a:pt x="8327" y="432"/>
                    </a:moveTo>
                    <a:cubicBezTo>
                      <a:pt x="14073" y="2723"/>
                      <a:pt x="20377" y="13735"/>
                      <a:pt x="17781" y="16596"/>
                    </a:cubicBezTo>
                    <a:cubicBezTo>
                      <a:pt x="14350" y="20601"/>
                      <a:pt x="-1223" y="19745"/>
                      <a:pt x="76" y="10017"/>
                    </a:cubicBezTo>
                    <a:cubicBezTo>
                      <a:pt x="1281" y="860"/>
                      <a:pt x="4804" y="-999"/>
                      <a:pt x="8327" y="43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777" name="Google Shape;5653;p29"/>
            <p:cNvSpPr/>
            <p:nvPr/>
          </p:nvSpPr>
          <p:spPr>
            <a:xfrm flipH="1">
              <a:off x="485592" y="544041"/>
              <a:ext cx="713613" cy="72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2" name="Google Shape;5655;p30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5786" name="Google Shape;5656;p30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87" name="Google Shape;5657;p30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88" name="Google Shape;5658;p30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89" name="Google Shape;5659;p30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0" name="Google Shape;5660;p30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1" name="Google Shape;5661;p30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2" name="Google Shape;5662;p30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3" name="Google Shape;5663;p30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4" name="Google Shape;5664;p30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5" name="Google Shape;5665;p30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6" name="Google Shape;5666;p30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7" name="Google Shape;5667;p30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8" name="Google Shape;5668;p30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799" name="Google Shape;5669;p30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0" name="Google Shape;5670;p30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1" name="Google Shape;5671;p30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2" name="Google Shape;5672;p30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3" name="Google Shape;5673;p30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4" name="Google Shape;5674;p30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5" name="Google Shape;5675;p30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6" name="Google Shape;5676;p30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07" name="Google Shape;5677;p30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5871" name="Google Shape;5678;p30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5808" name="Google Shape;5679;p30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09" name="Google Shape;5680;p30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0" name="Google Shape;5681;p30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1" name="Google Shape;5682;p30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2" name="Google Shape;5683;p30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3" name="Google Shape;5684;p30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4" name="Google Shape;5685;p30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5" name="Google Shape;5686;p30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6" name="Google Shape;5687;p30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7" name="Google Shape;5688;p30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8" name="Google Shape;5689;p30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19" name="Google Shape;5690;p30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0" name="Google Shape;5691;p30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1" name="Google Shape;5692;p30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2" name="Google Shape;5693;p30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3" name="Google Shape;5694;p30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4" name="Google Shape;5695;p30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5" name="Google Shape;5696;p30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6" name="Google Shape;5697;p30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7" name="Google Shape;5698;p30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8" name="Google Shape;5699;p30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29" name="Google Shape;5700;p30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0" name="Google Shape;5701;p30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1" name="Google Shape;5702;p30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2" name="Google Shape;5703;p30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3" name="Google Shape;5704;p30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4" name="Google Shape;5705;p30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5" name="Google Shape;5706;p30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6" name="Google Shape;5707;p30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7" name="Google Shape;5708;p30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8" name="Google Shape;5709;p30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39" name="Google Shape;5710;p30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0" name="Google Shape;5711;p30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1" name="Google Shape;5712;p30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2" name="Google Shape;5713;p30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3" name="Google Shape;5714;p30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4" name="Google Shape;5715;p30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5" name="Google Shape;5716;p30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6" name="Google Shape;5717;p30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7" name="Google Shape;5718;p30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8" name="Google Shape;5719;p30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49" name="Google Shape;5720;p30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0" name="Google Shape;5721;p30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1" name="Google Shape;5722;p30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2" name="Google Shape;5723;p30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3" name="Google Shape;5724;p30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4" name="Google Shape;5725;p30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5" name="Google Shape;5726;p30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6" name="Google Shape;5727;p30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7" name="Google Shape;5728;p30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8" name="Google Shape;5729;p30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59" name="Google Shape;5730;p30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0" name="Google Shape;5731;p30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1" name="Google Shape;5732;p30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2" name="Google Shape;5733;p30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3" name="Google Shape;5734;p30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4" name="Google Shape;5735;p30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5" name="Google Shape;5736;p30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6" name="Google Shape;5737;p30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7" name="Google Shape;5738;p30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8" name="Google Shape;5739;p30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69" name="Google Shape;5740;p30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70" name="Google Shape;5741;p30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5872" name="Google Shape;5742;p30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3" name="Google Shape;5743;p30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4" name="Google Shape;5744;p30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5" name="Google Shape;5745;p30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6" name="Google Shape;5746;p30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7" name="Google Shape;5747;p30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8" name="Google Shape;5748;p30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79" name="Google Shape;5749;p30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0" name="Google Shape;5750;p30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1" name="Google Shape;5751;p30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2" name="Google Shape;5752;p30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3" name="Google Shape;5753;p30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4" name="Google Shape;5754;p30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5" name="Google Shape;5755;p30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6" name="Google Shape;5756;p30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7" name="Google Shape;5757;p30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8" name="Google Shape;5758;p30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89" name="Google Shape;5759;p30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0" name="Google Shape;5760;p30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1" name="Google Shape;5761;p30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2" name="Google Shape;5762;p30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3" name="Google Shape;5763;p30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4" name="Google Shape;5764;p30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5" name="Google Shape;5765;p30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6" name="Google Shape;5766;p30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7" name="Google Shape;5767;p30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8" name="Google Shape;5768;p30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899" name="Google Shape;5769;p30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0" name="Google Shape;5770;p30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1" name="Google Shape;5771;p30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2" name="Google Shape;5772;p30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3" name="Google Shape;5773;p30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4" name="Google Shape;5774;p30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5" name="Google Shape;5775;p30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6" name="Google Shape;5776;p30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7" name="Google Shape;5777;p30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8" name="Google Shape;5778;p30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09" name="Google Shape;5779;p30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0" name="Google Shape;5780;p30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1" name="Google Shape;5781;p30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2" name="Google Shape;5782;p30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3" name="Google Shape;5783;p30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4" name="Google Shape;5784;p30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5" name="Google Shape;5785;p30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6" name="Google Shape;5786;p30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7" name="Google Shape;5787;p30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8" name="Google Shape;5788;p30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19" name="Google Shape;5789;p30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0" name="Google Shape;5790;p30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1" name="Google Shape;5791;p30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2" name="Google Shape;5792;p30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3" name="Google Shape;5793;p30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4" name="Google Shape;5794;p30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5" name="Google Shape;5795;p30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6" name="Google Shape;5796;p30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7" name="Google Shape;5797;p30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8" name="Google Shape;5798;p30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29" name="Google Shape;5799;p30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0" name="Google Shape;5800;p30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1" name="Google Shape;5801;p30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2" name="Google Shape;5802;p30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3" name="Google Shape;5803;p30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4" name="Google Shape;5804;p30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5" name="Google Shape;5805;p30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6" name="Google Shape;5806;p30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7" name="Google Shape;5807;p30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8" name="Google Shape;5808;p30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39" name="Google Shape;5809;p30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0" name="Google Shape;5810;p30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1" name="Google Shape;5811;p30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2" name="Google Shape;5812;p30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3" name="Google Shape;5813;p30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4" name="Google Shape;5814;p30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5" name="Google Shape;5815;p30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6" name="Google Shape;5816;p30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7" name="Google Shape;5817;p30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8" name="Google Shape;5818;p30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49" name="Google Shape;5819;p30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0" name="Google Shape;5820;p30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1" name="Google Shape;5821;p30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2" name="Google Shape;5822;p30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3" name="Google Shape;5823;p30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4" name="Google Shape;5824;p30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5" name="Google Shape;5825;p30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6" name="Google Shape;5826;p30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7" name="Google Shape;5827;p30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8" name="Google Shape;5828;p30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59" name="Google Shape;5829;p30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0" name="Google Shape;5830;p30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961" name="Google Shape;5831;p30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5968" name="Google Shape;5832;p30"/>
          <p:cNvGrpSpPr/>
          <p:nvPr/>
        </p:nvGrpSpPr>
        <p:grpSpPr>
          <a:xfrm>
            <a:off x="6846964" y="1844528"/>
            <a:ext cx="1662213" cy="1857961"/>
            <a:chOff x="0" y="0"/>
            <a:chExt cx="1662211" cy="1857960"/>
          </a:xfrm>
        </p:grpSpPr>
        <p:sp>
          <p:nvSpPr>
            <p:cNvPr id="5963" name="Google Shape;5833;p30"/>
            <p:cNvSpPr/>
            <p:nvPr/>
          </p:nvSpPr>
          <p:spPr>
            <a:xfrm rot="1504155">
              <a:off x="270687" y="165537"/>
              <a:ext cx="1120837" cy="152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4" name="Google Shape;5834;p30"/>
            <p:cNvSpPr/>
            <p:nvPr/>
          </p:nvSpPr>
          <p:spPr>
            <a:xfrm rot="1504155">
              <a:off x="502884" y="637076"/>
              <a:ext cx="286388" cy="24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5" name="Google Shape;5835;p30"/>
            <p:cNvSpPr/>
            <p:nvPr/>
          </p:nvSpPr>
          <p:spPr>
            <a:xfrm rot="1504155">
              <a:off x="573061" y="696733"/>
              <a:ext cx="146039" cy="12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6" name="Google Shape;5836;p30"/>
            <p:cNvSpPr/>
            <p:nvPr/>
          </p:nvSpPr>
          <p:spPr>
            <a:xfrm rot="1504155">
              <a:off x="849982" y="992683"/>
              <a:ext cx="332012" cy="36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7" name="Google Shape;5837;p30"/>
            <p:cNvSpPr/>
            <p:nvPr/>
          </p:nvSpPr>
          <p:spPr>
            <a:xfrm rot="1504155">
              <a:off x="923707" y="1073724"/>
              <a:ext cx="182536" cy="19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76" name="Google Shape;5838;p30"/>
          <p:cNvGrpSpPr/>
          <p:nvPr/>
        </p:nvGrpSpPr>
        <p:grpSpPr>
          <a:xfrm>
            <a:off x="8155732" y="1253289"/>
            <a:ext cx="2677726" cy="4404479"/>
            <a:chOff x="0" y="0"/>
            <a:chExt cx="2677725" cy="4404478"/>
          </a:xfrm>
        </p:grpSpPr>
        <p:sp>
          <p:nvSpPr>
            <p:cNvPr id="5969" name="Google Shape;5839;p30"/>
            <p:cNvSpPr/>
            <p:nvPr/>
          </p:nvSpPr>
          <p:spPr>
            <a:xfrm>
              <a:off x="0" y="0"/>
              <a:ext cx="2677726" cy="440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975" name="Google Shape;5840;p30"/>
            <p:cNvGrpSpPr/>
            <p:nvPr/>
          </p:nvGrpSpPr>
          <p:grpSpPr>
            <a:xfrm>
              <a:off x="563663" y="1307553"/>
              <a:ext cx="1762615" cy="2823204"/>
              <a:chOff x="0" y="0"/>
              <a:chExt cx="1762613" cy="2823202"/>
            </a:xfrm>
          </p:grpSpPr>
          <p:sp>
            <p:nvSpPr>
              <p:cNvPr id="5970" name="Google Shape;5841;p30"/>
              <p:cNvSpPr/>
              <p:nvPr/>
            </p:nvSpPr>
            <p:spPr>
              <a:xfrm>
                <a:off x="0" y="0"/>
                <a:ext cx="1762614" cy="282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1" name="Google Shape;5842;p30"/>
              <p:cNvSpPr/>
              <p:nvPr/>
            </p:nvSpPr>
            <p:spPr>
              <a:xfrm>
                <a:off x="320234" y="659773"/>
                <a:ext cx="1091612" cy="178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2" name="Google Shape;5843;p30"/>
              <p:cNvSpPr/>
              <p:nvPr/>
            </p:nvSpPr>
            <p:spPr>
              <a:xfrm>
                <a:off x="526945" y="1583213"/>
                <a:ext cx="423730" cy="657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3" name="Google Shape;5844;p30"/>
              <p:cNvSpPr/>
              <p:nvPr/>
            </p:nvSpPr>
            <p:spPr>
              <a:xfrm>
                <a:off x="659926" y="1791289"/>
                <a:ext cx="154847" cy="240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74" name="Google Shape;5845;p30"/>
              <p:cNvSpPr/>
              <p:nvPr/>
            </p:nvSpPr>
            <p:spPr>
              <a:xfrm>
                <a:off x="110213" y="134648"/>
                <a:ext cx="274094" cy="218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5981" name="Google Shape;5846;p30"/>
          <p:cNvGrpSpPr/>
          <p:nvPr/>
        </p:nvGrpSpPr>
        <p:grpSpPr>
          <a:xfrm>
            <a:off x="6936023" y="-527086"/>
            <a:ext cx="2381832" cy="1915366"/>
            <a:chOff x="0" y="0"/>
            <a:chExt cx="2381830" cy="1915365"/>
          </a:xfrm>
        </p:grpSpPr>
        <p:sp>
          <p:nvSpPr>
            <p:cNvPr id="5977" name="Google Shape;5847;p30"/>
            <p:cNvSpPr/>
            <p:nvPr/>
          </p:nvSpPr>
          <p:spPr>
            <a:xfrm>
              <a:off x="0" y="0"/>
              <a:ext cx="2381831" cy="1915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559" fill="norm" stroke="1" extrusionOk="0">
                  <a:moveTo>
                    <a:pt x="4274" y="149"/>
                  </a:moveTo>
                  <a:cubicBezTo>
                    <a:pt x="2798" y="3004"/>
                    <a:pt x="-408" y="4445"/>
                    <a:pt x="43" y="8424"/>
                  </a:cubicBezTo>
                  <a:cubicBezTo>
                    <a:pt x="214" y="9935"/>
                    <a:pt x="768" y="11323"/>
                    <a:pt x="1472" y="12544"/>
                  </a:cubicBezTo>
                  <a:cubicBezTo>
                    <a:pt x="1971" y="13422"/>
                    <a:pt x="2955" y="15258"/>
                    <a:pt x="3898" y="15337"/>
                  </a:cubicBezTo>
                  <a:cubicBezTo>
                    <a:pt x="4657" y="15398"/>
                    <a:pt x="5142" y="14836"/>
                    <a:pt x="5785" y="14432"/>
                  </a:cubicBezTo>
                  <a:cubicBezTo>
                    <a:pt x="6755" y="13826"/>
                    <a:pt x="7993" y="13167"/>
                    <a:pt x="8963" y="14046"/>
                  </a:cubicBezTo>
                  <a:cubicBezTo>
                    <a:pt x="9613" y="14634"/>
                    <a:pt x="9893" y="16083"/>
                    <a:pt x="10098" y="16979"/>
                  </a:cubicBezTo>
                  <a:cubicBezTo>
                    <a:pt x="10433" y="18455"/>
                    <a:pt x="10952" y="21424"/>
                    <a:pt x="12456" y="21556"/>
                  </a:cubicBezTo>
                  <a:cubicBezTo>
                    <a:pt x="12996" y="21600"/>
                    <a:pt x="13495" y="21196"/>
                    <a:pt x="13892" y="20748"/>
                  </a:cubicBezTo>
                  <a:cubicBezTo>
                    <a:pt x="15368" y="19096"/>
                    <a:pt x="16489" y="16180"/>
                    <a:pt x="16216" y="13607"/>
                  </a:cubicBezTo>
                  <a:cubicBezTo>
                    <a:pt x="16093" y="12368"/>
                    <a:pt x="15375" y="11235"/>
                    <a:pt x="14910" y="10163"/>
                  </a:cubicBezTo>
                  <a:cubicBezTo>
                    <a:pt x="14562" y="9337"/>
                    <a:pt x="14268" y="8433"/>
                    <a:pt x="14288" y="7502"/>
                  </a:cubicBezTo>
                  <a:cubicBezTo>
                    <a:pt x="14370" y="3136"/>
                    <a:pt x="21192" y="4954"/>
                    <a:pt x="20850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8" name="Google Shape;5848;p30"/>
            <p:cNvSpPr/>
            <p:nvPr/>
          </p:nvSpPr>
          <p:spPr>
            <a:xfrm>
              <a:off x="410135" y="115095"/>
              <a:ext cx="1338912" cy="137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9" name="Google Shape;5849;p30"/>
            <p:cNvSpPr/>
            <p:nvPr/>
          </p:nvSpPr>
          <p:spPr>
            <a:xfrm>
              <a:off x="617805" y="322921"/>
              <a:ext cx="707675" cy="47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0" name="Google Shape;5850;p30"/>
            <p:cNvSpPr/>
            <p:nvPr/>
          </p:nvSpPr>
          <p:spPr>
            <a:xfrm>
              <a:off x="805736" y="473382"/>
              <a:ext cx="235983" cy="19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88" name="Google Shape;5851;p30"/>
          <p:cNvGrpSpPr/>
          <p:nvPr/>
        </p:nvGrpSpPr>
        <p:grpSpPr>
          <a:xfrm>
            <a:off x="580351" y="-998914"/>
            <a:ext cx="2162249" cy="2021820"/>
            <a:chOff x="0" y="0"/>
            <a:chExt cx="2162248" cy="2021819"/>
          </a:xfrm>
        </p:grpSpPr>
        <p:sp>
          <p:nvSpPr>
            <p:cNvPr id="5982" name="Google Shape;5852;p30"/>
            <p:cNvSpPr/>
            <p:nvPr/>
          </p:nvSpPr>
          <p:spPr>
            <a:xfrm rot="5980286">
              <a:off x="217457" y="61384"/>
              <a:ext cx="1727334" cy="189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549" fill="norm" stroke="1" extrusionOk="0">
                  <a:moveTo>
                    <a:pt x="0" y="4381"/>
                  </a:moveTo>
                  <a:cubicBezTo>
                    <a:pt x="1898" y="4381"/>
                    <a:pt x="3632" y="7908"/>
                    <a:pt x="4540" y="8399"/>
                  </a:cubicBezTo>
                  <a:cubicBezTo>
                    <a:pt x="6710" y="9606"/>
                    <a:pt x="8943" y="5908"/>
                    <a:pt x="9906" y="4605"/>
                  </a:cubicBezTo>
                  <a:cubicBezTo>
                    <a:pt x="11631" y="2234"/>
                    <a:pt x="14545" y="-51"/>
                    <a:pt x="17741" y="1"/>
                  </a:cubicBezTo>
                  <a:cubicBezTo>
                    <a:pt x="18441" y="18"/>
                    <a:pt x="19185" y="165"/>
                    <a:pt x="19739" y="578"/>
                  </a:cubicBezTo>
                  <a:cubicBezTo>
                    <a:pt x="21600" y="1924"/>
                    <a:pt x="20102" y="5235"/>
                    <a:pt x="19439" y="6830"/>
                  </a:cubicBezTo>
                  <a:cubicBezTo>
                    <a:pt x="18504" y="9124"/>
                    <a:pt x="17196" y="11331"/>
                    <a:pt x="15372" y="13090"/>
                  </a:cubicBezTo>
                  <a:cubicBezTo>
                    <a:pt x="14446" y="13970"/>
                    <a:pt x="13401" y="14737"/>
                    <a:pt x="12257" y="15332"/>
                  </a:cubicBezTo>
                  <a:cubicBezTo>
                    <a:pt x="11168" y="15901"/>
                    <a:pt x="9679" y="16108"/>
                    <a:pt x="8916" y="17108"/>
                  </a:cubicBezTo>
                  <a:cubicBezTo>
                    <a:pt x="7663" y="18781"/>
                    <a:pt x="8871" y="20928"/>
                    <a:pt x="10750" y="21549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3" name="Google Shape;5853;p30"/>
            <p:cNvSpPr/>
            <p:nvPr/>
          </p:nvSpPr>
          <p:spPr>
            <a:xfrm rot="5980286">
              <a:off x="478568" y="342930"/>
              <a:ext cx="1243088" cy="123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4" name="Google Shape;5854;p30"/>
            <p:cNvSpPr/>
            <p:nvPr/>
          </p:nvSpPr>
          <p:spPr>
            <a:xfrm rot="5980286">
              <a:off x="796242" y="727762"/>
              <a:ext cx="713622" cy="72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5" name="Google Shape;5855;p30"/>
            <p:cNvSpPr/>
            <p:nvPr/>
          </p:nvSpPr>
          <p:spPr>
            <a:xfrm rot="5980286">
              <a:off x="802305" y="-331469"/>
              <a:ext cx="236975" cy="113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1383" fill="norm" stroke="1" extrusionOk="0">
                  <a:moveTo>
                    <a:pt x="0" y="84"/>
                  </a:moveTo>
                  <a:cubicBezTo>
                    <a:pt x="3969" y="70"/>
                    <a:pt x="9891" y="-217"/>
                    <a:pt x="13256" y="357"/>
                  </a:cubicBezTo>
                  <a:cubicBezTo>
                    <a:pt x="20119" y="1505"/>
                    <a:pt x="15678" y="3916"/>
                    <a:pt x="13256" y="5280"/>
                  </a:cubicBezTo>
                  <a:cubicBezTo>
                    <a:pt x="9486" y="7389"/>
                    <a:pt x="4574" y="8911"/>
                    <a:pt x="7334" y="11308"/>
                  </a:cubicBezTo>
                  <a:cubicBezTo>
                    <a:pt x="9486" y="13188"/>
                    <a:pt x="16889" y="14350"/>
                    <a:pt x="19918" y="16130"/>
                  </a:cubicBezTo>
                  <a:cubicBezTo>
                    <a:pt x="21600" y="17135"/>
                    <a:pt x="21531" y="18513"/>
                    <a:pt x="17965" y="19388"/>
                  </a:cubicBezTo>
                  <a:cubicBezTo>
                    <a:pt x="13323" y="20522"/>
                    <a:pt x="5045" y="20292"/>
                    <a:pt x="0" y="21383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6" name="Google Shape;5856;p30"/>
            <p:cNvSpPr/>
            <p:nvPr/>
          </p:nvSpPr>
          <p:spPr>
            <a:xfrm rot="5980286">
              <a:off x="288026" y="372179"/>
              <a:ext cx="311714" cy="20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7" name="Google Shape;5857;p30"/>
            <p:cNvSpPr/>
            <p:nvPr/>
          </p:nvSpPr>
          <p:spPr>
            <a:xfrm rot="5980286">
              <a:off x="368336" y="424997"/>
              <a:ext cx="150684" cy="100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92" name="Google Shape;5858;p30"/>
          <p:cNvGrpSpPr/>
          <p:nvPr/>
        </p:nvGrpSpPr>
        <p:grpSpPr>
          <a:xfrm>
            <a:off x="-37319" y="-906979"/>
            <a:ext cx="947405" cy="3488569"/>
            <a:chOff x="0" y="0"/>
            <a:chExt cx="947403" cy="3488567"/>
          </a:xfrm>
        </p:grpSpPr>
        <p:sp>
          <p:nvSpPr>
            <p:cNvPr id="5989" name="Google Shape;5859;p30"/>
            <p:cNvSpPr/>
            <p:nvPr/>
          </p:nvSpPr>
          <p:spPr>
            <a:xfrm>
              <a:off x="0" y="0"/>
              <a:ext cx="947404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0" name="Google Shape;5860;p30"/>
            <p:cNvSpPr/>
            <p:nvPr/>
          </p:nvSpPr>
          <p:spPr>
            <a:xfrm>
              <a:off x="104460" y="2397683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1" name="Google Shape;5861;p30"/>
            <p:cNvSpPr/>
            <p:nvPr/>
          </p:nvSpPr>
          <p:spPr>
            <a:xfrm>
              <a:off x="263666" y="2569394"/>
              <a:ext cx="315779" cy="34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97" name="Google Shape;5862;p30"/>
          <p:cNvGrpSpPr/>
          <p:nvPr/>
        </p:nvGrpSpPr>
        <p:grpSpPr>
          <a:xfrm>
            <a:off x="2232360" y="4056626"/>
            <a:ext cx="2603746" cy="2603746"/>
            <a:chOff x="0" y="0"/>
            <a:chExt cx="2603745" cy="2603745"/>
          </a:xfrm>
        </p:grpSpPr>
        <p:sp>
          <p:nvSpPr>
            <p:cNvPr id="5993" name="Google Shape;5863;p30"/>
            <p:cNvSpPr/>
            <p:nvPr/>
          </p:nvSpPr>
          <p:spPr>
            <a:xfrm rot="2700000">
              <a:off x="749949" y="12669"/>
              <a:ext cx="1103847" cy="257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4" name="Google Shape;5864;p30"/>
            <p:cNvSpPr/>
            <p:nvPr/>
          </p:nvSpPr>
          <p:spPr>
            <a:xfrm rot="2700000">
              <a:off x="1220938" y="430410"/>
              <a:ext cx="511003" cy="124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5" name="Google Shape;5865;p30"/>
            <p:cNvSpPr/>
            <p:nvPr/>
          </p:nvSpPr>
          <p:spPr>
            <a:xfrm rot="2700000">
              <a:off x="1475522" y="770201"/>
              <a:ext cx="231590" cy="2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6" name="Google Shape;5866;p30"/>
            <p:cNvSpPr/>
            <p:nvPr/>
          </p:nvSpPr>
          <p:spPr>
            <a:xfrm rot="2700000">
              <a:off x="1186480" y="1285286"/>
              <a:ext cx="174474" cy="143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001" name="Google Shape;5867;p30"/>
          <p:cNvGrpSpPr/>
          <p:nvPr/>
        </p:nvGrpSpPr>
        <p:grpSpPr>
          <a:xfrm>
            <a:off x="-114370" y="2949488"/>
            <a:ext cx="2767119" cy="3408576"/>
            <a:chOff x="0" y="0"/>
            <a:chExt cx="2767118" cy="3408574"/>
          </a:xfrm>
        </p:grpSpPr>
        <p:sp>
          <p:nvSpPr>
            <p:cNvPr id="5998" name="Google Shape;5868;p30"/>
            <p:cNvSpPr/>
            <p:nvPr/>
          </p:nvSpPr>
          <p:spPr>
            <a:xfrm>
              <a:off x="0" y="0"/>
              <a:ext cx="2767119" cy="340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9" name="Google Shape;5869;p30"/>
            <p:cNvSpPr/>
            <p:nvPr/>
          </p:nvSpPr>
          <p:spPr>
            <a:xfrm>
              <a:off x="1275191" y="1991272"/>
              <a:ext cx="783364" cy="140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0" name="Google Shape;5870;p30"/>
            <p:cNvSpPr/>
            <p:nvPr/>
          </p:nvSpPr>
          <p:spPr>
            <a:xfrm>
              <a:off x="2510333" y="1568706"/>
              <a:ext cx="173198" cy="185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0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9" name="Google Shape;5872;p31"/>
          <p:cNvSpPr/>
          <p:nvPr/>
        </p:nvSpPr>
        <p:spPr>
          <a:xfrm>
            <a:off x="7544482" y="657775"/>
            <a:ext cx="1299301" cy="43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7004" y="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defRPr>
            </a:pPr>
          </a:p>
        </p:txBody>
      </p:sp>
      <p:grpSp>
        <p:nvGrpSpPr>
          <p:cNvPr id="6012" name="Google Shape;5873;p31"/>
          <p:cNvGrpSpPr/>
          <p:nvPr/>
        </p:nvGrpSpPr>
        <p:grpSpPr>
          <a:xfrm>
            <a:off x="0" y="-7089"/>
            <a:ext cx="8661398" cy="5150590"/>
            <a:chOff x="0" y="0"/>
            <a:chExt cx="8661397" cy="5150588"/>
          </a:xfrm>
        </p:grpSpPr>
        <p:sp>
          <p:nvSpPr>
            <p:cNvPr id="6010" name="Google Shape;5874;p31"/>
            <p:cNvSpPr/>
            <p:nvPr/>
          </p:nvSpPr>
          <p:spPr>
            <a:xfrm>
              <a:off x="0" y="7087"/>
              <a:ext cx="3525000" cy="514350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1" name="Google Shape;5875;p31"/>
            <p:cNvSpPr/>
            <p:nvPr/>
          </p:nvSpPr>
          <p:spPr>
            <a:xfrm flipH="1" rot="10800000">
              <a:off x="3517897" y="-1"/>
              <a:ext cx="5143501" cy="514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defRPr>
              </a:pPr>
            </a:p>
          </p:txBody>
        </p:sp>
      </p:grpSp>
      <p:grpSp>
        <p:nvGrpSpPr>
          <p:cNvPr id="6015" name="Google Shape;5876;p31"/>
          <p:cNvGrpSpPr/>
          <p:nvPr/>
        </p:nvGrpSpPr>
        <p:grpSpPr>
          <a:xfrm>
            <a:off x="0" y="1090762"/>
            <a:ext cx="8847502" cy="2961977"/>
            <a:chOff x="0" y="0"/>
            <a:chExt cx="8847500" cy="2961975"/>
          </a:xfrm>
        </p:grpSpPr>
        <p:sp>
          <p:nvSpPr>
            <p:cNvPr id="6013" name="Google Shape;5877;p31"/>
            <p:cNvSpPr/>
            <p:nvPr/>
          </p:nvSpPr>
          <p:spPr>
            <a:xfrm flipH="1" rot="10800000">
              <a:off x="0" y="0"/>
              <a:ext cx="5888951" cy="29619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defRPr>
              </a:pPr>
            </a:p>
          </p:txBody>
        </p:sp>
        <p:sp>
          <p:nvSpPr>
            <p:cNvPr id="6014" name="Google Shape;5878;p31"/>
            <p:cNvSpPr/>
            <p:nvPr/>
          </p:nvSpPr>
          <p:spPr>
            <a:xfrm flipH="1" rot="10800000">
              <a:off x="5885588" y="61"/>
              <a:ext cx="2961913" cy="2961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defRPr>
              </a:pPr>
            </a:p>
          </p:txBody>
        </p:sp>
      </p:grpSp>
      <p:grpSp>
        <p:nvGrpSpPr>
          <p:cNvPr id="6020" name="Google Shape;5879;p31"/>
          <p:cNvGrpSpPr/>
          <p:nvPr/>
        </p:nvGrpSpPr>
        <p:grpSpPr>
          <a:xfrm>
            <a:off x="3677235" y="4278348"/>
            <a:ext cx="5480830" cy="432997"/>
            <a:chOff x="0" y="0"/>
            <a:chExt cx="5480828" cy="432996"/>
          </a:xfrm>
        </p:grpSpPr>
        <p:sp>
          <p:nvSpPr>
            <p:cNvPr id="6016" name="Google Shape;5880;p31"/>
            <p:cNvSpPr/>
            <p:nvPr/>
          </p:nvSpPr>
          <p:spPr>
            <a:xfrm rot="10800000">
              <a:off x="-1" y="301595"/>
              <a:ext cx="394201" cy="13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7004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019" name="Google Shape;5881;p31"/>
            <p:cNvGrpSpPr/>
            <p:nvPr/>
          </p:nvGrpSpPr>
          <p:grpSpPr>
            <a:xfrm>
              <a:off x="2967" y="-1"/>
              <a:ext cx="5477862" cy="304552"/>
              <a:chOff x="0" y="0"/>
              <a:chExt cx="5477860" cy="304550"/>
            </a:xfrm>
          </p:grpSpPr>
          <p:sp>
            <p:nvSpPr>
              <p:cNvPr id="6017" name="Google Shape;5882;p31"/>
              <p:cNvSpPr/>
              <p:nvPr/>
            </p:nvSpPr>
            <p:spPr>
              <a:xfrm flipH="1">
                <a:off x="297547" y="1"/>
                <a:ext cx="5180314" cy="30455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18" name="Google Shape;5883;p31"/>
              <p:cNvSpPr/>
              <p:nvPr/>
            </p:nvSpPr>
            <p:spPr>
              <a:xfrm flipH="1">
                <a:off x="0" y="0"/>
                <a:ext cx="304551" cy="304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6021" name="Title Text"/>
          <p:cNvSpPr txBox="1"/>
          <p:nvPr>
            <p:ph type="title"/>
          </p:nvPr>
        </p:nvSpPr>
        <p:spPr>
          <a:xfrm>
            <a:off x="685800" y="1090749"/>
            <a:ext cx="5367900" cy="296190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0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701;p5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720" name="Google Shape;702;p5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1" name="Google Shape;703;p5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2" name="Google Shape;704;p5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3" name="Google Shape;705;p5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4" name="Google Shape;706;p5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5" name="Google Shape;707;p5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6" name="Google Shape;708;p5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7" name="Google Shape;709;p5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8" name="Google Shape;710;p5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29" name="Google Shape;711;p5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0" name="Google Shape;712;p5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1" name="Google Shape;713;p5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2" name="Google Shape;714;p5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3" name="Google Shape;715;p5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4" name="Google Shape;716;p5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5" name="Google Shape;717;p5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6" name="Google Shape;718;p5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7" name="Google Shape;719;p5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8" name="Google Shape;720;p5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39" name="Google Shape;721;p5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40" name="Google Shape;722;p5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41" name="Google Shape;723;p5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05" name="Google Shape;724;p5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742" name="Google Shape;725;p5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726;p5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27;p5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728;p5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729;p5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30;p5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731;p5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732;p5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33;p5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734;p5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735;p5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36;p5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737;p5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738;p5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739;p5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740;p5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741;p5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742;p5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743;p5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744;p5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745;p5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746;p5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747;p5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748;p5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749;p5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750;p5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751;p5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752;p5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753;p5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754;p5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755;p5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756;p5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757;p5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758;p5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759;p5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760;p5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761;p5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762;p5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763;p5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764;p5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765;p5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766;p5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767;p5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768;p5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769;p5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770;p5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771;p5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772;p5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773;p5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774;p5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775;p5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776;p5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4" name="Google Shape;777;p5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5" name="Google Shape;778;p5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779;p5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7" name="Google Shape;780;p5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8" name="Google Shape;781;p5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782;p5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783;p5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1" name="Google Shape;784;p5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785;p5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3" name="Google Shape;786;p5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787;p5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806" name="Google Shape;788;p5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07" name="Google Shape;789;p5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08" name="Google Shape;790;p5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09" name="Google Shape;791;p5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0" name="Google Shape;792;p5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1" name="Google Shape;793;p5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2" name="Google Shape;794;p5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3" name="Google Shape;795;p5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4" name="Google Shape;796;p5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5" name="Google Shape;797;p5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6" name="Google Shape;798;p5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7" name="Google Shape;799;p5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8" name="Google Shape;800;p5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19" name="Google Shape;801;p5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0" name="Google Shape;802;p5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1" name="Google Shape;803;p5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2" name="Google Shape;804;p5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3" name="Google Shape;805;p5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4" name="Google Shape;806;p5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5" name="Google Shape;807;p5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6" name="Google Shape;808;p5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7" name="Google Shape;809;p5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8" name="Google Shape;810;p5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29" name="Google Shape;811;p5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0" name="Google Shape;812;p5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1" name="Google Shape;813;p5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2" name="Google Shape;814;p5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3" name="Google Shape;815;p5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4" name="Google Shape;816;p5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5" name="Google Shape;817;p5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6" name="Google Shape;818;p5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7" name="Google Shape;819;p5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8" name="Google Shape;820;p5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39" name="Google Shape;821;p5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0" name="Google Shape;822;p5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1" name="Google Shape;823;p5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2" name="Google Shape;824;p5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3" name="Google Shape;825;p5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4" name="Google Shape;826;p5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5" name="Google Shape;827;p5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6" name="Google Shape;828;p5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7" name="Google Shape;829;p5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8" name="Google Shape;830;p5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49" name="Google Shape;831;p5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0" name="Google Shape;832;p5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1" name="Google Shape;833;p5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2" name="Google Shape;834;p5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3" name="Google Shape;835;p5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4" name="Google Shape;836;p5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5" name="Google Shape;837;p5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6" name="Google Shape;838;p5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7" name="Google Shape;839;p5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8" name="Google Shape;840;p5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59" name="Google Shape;841;p5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0" name="Google Shape;842;p5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1" name="Google Shape;843;p5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2" name="Google Shape;844;p5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3" name="Google Shape;845;p5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4" name="Google Shape;846;p5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5" name="Google Shape;847;p5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6" name="Google Shape;848;p5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7" name="Google Shape;849;p5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8" name="Google Shape;850;p5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69" name="Google Shape;851;p5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0" name="Google Shape;852;p5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1" name="Google Shape;853;p5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2" name="Google Shape;854;p5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3" name="Google Shape;855;p5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4" name="Google Shape;856;p5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5" name="Google Shape;857;p5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6" name="Google Shape;858;p5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7" name="Google Shape;859;p5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8" name="Google Shape;860;p5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79" name="Google Shape;861;p5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0" name="Google Shape;862;p5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1" name="Google Shape;863;p5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2" name="Google Shape;864;p5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3" name="Google Shape;865;p5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4" name="Google Shape;866;p5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5" name="Google Shape;867;p5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6" name="Google Shape;868;p5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7" name="Google Shape;869;p5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8" name="Google Shape;870;p5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89" name="Google Shape;871;p5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0" name="Google Shape;872;p5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1" name="Google Shape;873;p5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2" name="Google Shape;874;p5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3" name="Google Shape;875;p5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4" name="Google Shape;876;p5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5" name="Google Shape;877;p5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8" name="Body Level One…"/>
          <p:cNvSpPr txBox="1"/>
          <p:nvPr>
            <p:ph type="body" sz="quarter" idx="1"/>
          </p:nvPr>
        </p:nvSpPr>
        <p:spPr>
          <a:xfrm>
            <a:off x="1864499" y="3123425"/>
            <a:ext cx="2287802" cy="948001"/>
          </a:xfrm>
          <a:prstGeom prst="rect">
            <a:avLst/>
          </a:prstGeom>
        </p:spPr>
        <p:txBody>
          <a:bodyPr/>
          <a:lstStyle>
            <a:lvl1pPr marL="342900" indent="-228600" algn="ctr">
              <a:buClrTx/>
              <a:buSzTx/>
              <a:buNone/>
              <a:defRPr sz="1400"/>
            </a:lvl1pPr>
            <a:lvl2pPr marL="342900" indent="254000" algn="ctr">
              <a:buClrTx/>
              <a:buSzTx/>
              <a:buNone/>
              <a:defRPr sz="1400"/>
            </a:lvl2pPr>
            <a:lvl3pPr marL="342900" indent="711200" algn="ctr">
              <a:buClrTx/>
              <a:buSzTx/>
              <a:buNone/>
              <a:defRPr sz="1400"/>
            </a:lvl3pPr>
            <a:lvl4pPr marL="342900" indent="1168400" algn="ctr">
              <a:buClrTx/>
              <a:buSzTx/>
              <a:buNone/>
              <a:defRPr sz="1400"/>
            </a:lvl4pPr>
            <a:lvl5pPr marL="342900" indent="1625600" algn="ctr">
              <a:buClrTx/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906" name="Google Shape;883;p5"/>
          <p:cNvGrpSpPr/>
          <p:nvPr/>
        </p:nvGrpSpPr>
        <p:grpSpPr>
          <a:xfrm>
            <a:off x="7342010" y="-76203"/>
            <a:ext cx="1858379" cy="3051128"/>
            <a:chOff x="0" y="0"/>
            <a:chExt cx="1858378" cy="3051126"/>
          </a:xfrm>
        </p:grpSpPr>
        <p:sp>
          <p:nvSpPr>
            <p:cNvPr id="899" name="Google Shape;884;p5"/>
            <p:cNvSpPr/>
            <p:nvPr/>
          </p:nvSpPr>
          <p:spPr>
            <a:xfrm flipH="1" rot="10800000">
              <a:off x="0" y="0"/>
              <a:ext cx="1854948" cy="305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85;p5"/>
            <p:cNvSpPr/>
            <p:nvPr/>
          </p:nvSpPr>
          <p:spPr>
            <a:xfrm flipH="1" rot="10800000">
              <a:off x="390468" y="189615"/>
              <a:ext cx="1221021" cy="195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86;p5"/>
            <p:cNvSpPr/>
            <p:nvPr/>
          </p:nvSpPr>
          <p:spPr>
            <a:xfrm flipH="1" rot="10800000">
              <a:off x="612305" y="453660"/>
              <a:ext cx="756195" cy="123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87;p5"/>
            <p:cNvSpPr/>
            <p:nvPr/>
          </p:nvSpPr>
          <p:spPr>
            <a:xfrm flipH="1" rot="10800000">
              <a:off x="755500" y="592801"/>
              <a:ext cx="293532" cy="455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7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88;p5"/>
            <p:cNvSpPr/>
            <p:nvPr/>
          </p:nvSpPr>
          <p:spPr>
            <a:xfrm flipH="1" rot="10800000">
              <a:off x="847620" y="738074"/>
              <a:ext cx="107268" cy="16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89;p5"/>
            <p:cNvSpPr/>
            <p:nvPr/>
          </p:nvSpPr>
          <p:spPr>
            <a:xfrm flipH="1" rot="10800000">
              <a:off x="466817" y="1900761"/>
              <a:ext cx="189873" cy="151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90;p5"/>
            <p:cNvSpPr/>
            <p:nvPr/>
          </p:nvSpPr>
          <p:spPr>
            <a:xfrm flipH="1" rot="10800000">
              <a:off x="1561101" y="1258857"/>
              <a:ext cx="297277" cy="1493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714" fill="norm" stroke="1" extrusionOk="0">
                  <a:moveTo>
                    <a:pt x="20747" y="0"/>
                  </a:moveTo>
                  <a:cubicBezTo>
                    <a:pt x="16437" y="295"/>
                    <a:pt x="12224" y="799"/>
                    <a:pt x="9365" y="1512"/>
                  </a:cubicBezTo>
                  <a:cubicBezTo>
                    <a:pt x="3070" y="3072"/>
                    <a:pt x="7477" y="5431"/>
                    <a:pt x="9560" y="7124"/>
                  </a:cubicBezTo>
                  <a:cubicBezTo>
                    <a:pt x="12466" y="9540"/>
                    <a:pt x="14015" y="12070"/>
                    <a:pt x="10286" y="14476"/>
                  </a:cubicBezTo>
                  <a:cubicBezTo>
                    <a:pt x="7525" y="16226"/>
                    <a:pt x="648" y="17710"/>
                    <a:pt x="18" y="19574"/>
                  </a:cubicBezTo>
                  <a:cubicBezTo>
                    <a:pt x="-611" y="21600"/>
                    <a:pt x="14791" y="20287"/>
                    <a:pt x="20989" y="2038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12" name="Google Shape;891;p5"/>
          <p:cNvGrpSpPr/>
          <p:nvPr/>
        </p:nvGrpSpPr>
        <p:grpSpPr>
          <a:xfrm>
            <a:off x="-251090" y="3175694"/>
            <a:ext cx="1970041" cy="2048932"/>
            <a:chOff x="0" y="0"/>
            <a:chExt cx="1970039" cy="2048930"/>
          </a:xfrm>
        </p:grpSpPr>
        <p:sp>
          <p:nvSpPr>
            <p:cNvPr id="907" name="Google Shape;892;p5"/>
            <p:cNvSpPr/>
            <p:nvPr/>
          </p:nvSpPr>
          <p:spPr>
            <a:xfrm flipH="1" rot="10800000">
              <a:off x="157432" y="209552"/>
              <a:ext cx="1539058" cy="1839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93;p5"/>
            <p:cNvSpPr/>
            <p:nvPr/>
          </p:nvSpPr>
          <p:spPr>
            <a:xfrm flipH="1" rot="10800000">
              <a:off x="0" y="0"/>
              <a:ext cx="1970040" cy="204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18878" fill="norm" stroke="1" extrusionOk="0">
                  <a:moveTo>
                    <a:pt x="849" y="134"/>
                  </a:moveTo>
                  <a:cubicBezTo>
                    <a:pt x="849" y="134"/>
                    <a:pt x="-1318" y="4340"/>
                    <a:pt x="1272" y="5695"/>
                  </a:cubicBezTo>
                  <a:cubicBezTo>
                    <a:pt x="3853" y="7057"/>
                    <a:pt x="5770" y="7900"/>
                    <a:pt x="5934" y="9255"/>
                  </a:cubicBezTo>
                  <a:cubicBezTo>
                    <a:pt x="6083" y="10470"/>
                    <a:pt x="6286" y="11748"/>
                    <a:pt x="7037" y="12801"/>
                  </a:cubicBezTo>
                  <a:cubicBezTo>
                    <a:pt x="8946" y="15434"/>
                    <a:pt x="15283" y="21600"/>
                    <a:pt x="18772" y="17520"/>
                  </a:cubicBezTo>
                  <a:cubicBezTo>
                    <a:pt x="20157" y="15905"/>
                    <a:pt x="19375" y="13862"/>
                    <a:pt x="17771" y="12555"/>
                  </a:cubicBezTo>
                  <a:cubicBezTo>
                    <a:pt x="13945" y="9445"/>
                    <a:pt x="14109" y="3687"/>
                    <a:pt x="16449" y="2907"/>
                  </a:cubicBezTo>
                  <a:cubicBezTo>
                    <a:pt x="18772" y="2135"/>
                    <a:pt x="20282" y="0"/>
                    <a:pt x="2028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94;p5"/>
            <p:cNvSpPr/>
            <p:nvPr/>
          </p:nvSpPr>
          <p:spPr>
            <a:xfrm flipH="1" rot="10800000">
              <a:off x="290049" y="488388"/>
              <a:ext cx="1191919" cy="148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95;p5"/>
            <p:cNvSpPr/>
            <p:nvPr/>
          </p:nvSpPr>
          <p:spPr>
            <a:xfrm flipH="1" rot="10800000">
              <a:off x="563842" y="684881"/>
              <a:ext cx="722280" cy="10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96;p5"/>
            <p:cNvSpPr/>
            <p:nvPr/>
          </p:nvSpPr>
          <p:spPr>
            <a:xfrm flipH="1" rot="10800000">
              <a:off x="772026" y="1478488"/>
              <a:ext cx="189238" cy="130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20" name="Google Shape;897;p5"/>
          <p:cNvGrpSpPr/>
          <p:nvPr/>
        </p:nvGrpSpPr>
        <p:grpSpPr>
          <a:xfrm>
            <a:off x="4956746" y="2907599"/>
            <a:ext cx="5267807" cy="4459886"/>
            <a:chOff x="0" y="0"/>
            <a:chExt cx="5267806" cy="4459885"/>
          </a:xfrm>
        </p:grpSpPr>
        <p:sp>
          <p:nvSpPr>
            <p:cNvPr id="913" name="Google Shape;898;p5"/>
            <p:cNvSpPr/>
            <p:nvPr/>
          </p:nvSpPr>
          <p:spPr>
            <a:xfrm flipH="1" rot="14537673">
              <a:off x="1313267" y="-51535"/>
              <a:ext cx="2641273" cy="4562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99;p5"/>
            <p:cNvSpPr/>
            <p:nvPr/>
          </p:nvSpPr>
          <p:spPr>
            <a:xfrm flipH="1" rot="14537673">
              <a:off x="1877472" y="59382"/>
              <a:ext cx="1948513" cy="4034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900;p5"/>
            <p:cNvSpPr/>
            <p:nvPr/>
          </p:nvSpPr>
          <p:spPr>
            <a:xfrm flipH="1" rot="14537673">
              <a:off x="3436746" y="1050210"/>
              <a:ext cx="795649" cy="173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901;p5"/>
            <p:cNvSpPr/>
            <p:nvPr/>
          </p:nvSpPr>
          <p:spPr>
            <a:xfrm flipH="1" rot="14537673">
              <a:off x="2570536" y="2096194"/>
              <a:ext cx="202010" cy="422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902;p5"/>
            <p:cNvSpPr/>
            <p:nvPr/>
          </p:nvSpPr>
          <p:spPr>
            <a:xfrm flipH="1" rot="14537673">
              <a:off x="1102430" y="1785315"/>
              <a:ext cx="223340" cy="588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903;p5"/>
            <p:cNvSpPr/>
            <p:nvPr/>
          </p:nvSpPr>
          <p:spPr>
            <a:xfrm flipH="1" rot="14537673">
              <a:off x="3770960" y="1408411"/>
              <a:ext cx="313733" cy="91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904;p5"/>
            <p:cNvSpPr/>
            <p:nvPr/>
          </p:nvSpPr>
          <p:spPr>
            <a:xfrm flipH="1" rot="14537673">
              <a:off x="3878092" y="1575844"/>
              <a:ext cx="114340" cy="446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24" name="Google Shape;905;p5"/>
          <p:cNvGrpSpPr/>
          <p:nvPr/>
        </p:nvGrpSpPr>
        <p:grpSpPr>
          <a:xfrm>
            <a:off x="-11683" y="-796485"/>
            <a:ext cx="896697" cy="3301853"/>
            <a:chOff x="0" y="0"/>
            <a:chExt cx="896696" cy="3301851"/>
          </a:xfrm>
        </p:grpSpPr>
        <p:sp>
          <p:nvSpPr>
            <p:cNvPr id="921" name="Google Shape;906;p5"/>
            <p:cNvSpPr/>
            <p:nvPr/>
          </p:nvSpPr>
          <p:spPr>
            <a:xfrm>
              <a:off x="0" y="0"/>
              <a:ext cx="896697" cy="3301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907;p5"/>
            <p:cNvSpPr/>
            <p:nvPr/>
          </p:nvSpPr>
          <p:spPr>
            <a:xfrm>
              <a:off x="98870" y="2269314"/>
              <a:ext cx="600324" cy="649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908;p5"/>
            <p:cNvSpPr/>
            <p:nvPr/>
          </p:nvSpPr>
          <p:spPr>
            <a:xfrm>
              <a:off x="249551" y="2431831"/>
              <a:ext cx="298878" cy="323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910;p6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932" name="Google Shape;911;p6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3" name="Google Shape;912;p6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4" name="Google Shape;913;p6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5" name="Google Shape;914;p6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6" name="Google Shape;915;p6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7" name="Google Shape;916;p6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8" name="Google Shape;917;p6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9" name="Google Shape;918;p6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0" name="Google Shape;919;p6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1" name="Google Shape;920;p6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2" name="Google Shape;921;p6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3" name="Google Shape;922;p6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4" name="Google Shape;923;p6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5" name="Google Shape;924;p6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6" name="Google Shape;925;p6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7" name="Google Shape;926;p6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8" name="Google Shape;927;p6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9" name="Google Shape;928;p6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0" name="Google Shape;929;p6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1" name="Google Shape;930;p6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2" name="Google Shape;931;p6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3" name="Google Shape;932;p6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017" name="Google Shape;933;p6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954" name="Google Shape;934;p6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935;p6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936;p6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937;p6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938;p6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939;p6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940;p6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941;p6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942;p6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943;p6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944;p6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945;p6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946;p6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947;p6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948;p6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949;p6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950;p6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951;p6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952;p6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953;p6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954;p6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955;p6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956;p6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957;p6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958;p6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959;p6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960;p6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961;p6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962;p6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963;p6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964;p6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965;p6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966;p6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967;p6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968;p6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969;p6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970;p6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971;p6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972;p6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973;p6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74;p6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975;p6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976;p6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977;p6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978;p6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979;p6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0" name="Google Shape;980;p6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981;p6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2" name="Google Shape;982;p6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3" name="Google Shape;983;p6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984;p6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985;p6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6" name="Google Shape;986;p6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987;p6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8" name="Google Shape;988;p6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989;p6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990;p6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991;p6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992;p6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993;p6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994;p6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995;p6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996;p6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018" name="Google Shape;997;p6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19" name="Google Shape;998;p6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0" name="Google Shape;999;p6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1" name="Google Shape;1000;p6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2" name="Google Shape;1001;p6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3" name="Google Shape;1002;p6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4" name="Google Shape;1003;p6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5" name="Google Shape;1004;p6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6" name="Google Shape;1005;p6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7" name="Google Shape;1006;p6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8" name="Google Shape;1007;p6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9" name="Google Shape;1008;p6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0" name="Google Shape;1009;p6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1" name="Google Shape;1010;p6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2" name="Google Shape;1011;p6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3" name="Google Shape;1012;p6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4" name="Google Shape;1013;p6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5" name="Google Shape;1014;p6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6" name="Google Shape;1015;p6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7" name="Google Shape;1016;p6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8" name="Google Shape;1017;p6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9" name="Google Shape;1018;p6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0" name="Google Shape;1019;p6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1" name="Google Shape;1020;p6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2" name="Google Shape;1021;p6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3" name="Google Shape;1022;p6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4" name="Google Shape;1023;p6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5" name="Google Shape;1024;p6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6" name="Google Shape;1025;p6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7" name="Google Shape;1026;p6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8" name="Google Shape;1027;p6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9" name="Google Shape;1028;p6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0" name="Google Shape;1029;p6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1" name="Google Shape;1030;p6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2" name="Google Shape;1031;p6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3" name="Google Shape;1032;p6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4" name="Google Shape;1033;p6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5" name="Google Shape;1034;p6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6" name="Google Shape;1035;p6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7" name="Google Shape;1036;p6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8" name="Google Shape;1037;p6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9" name="Google Shape;1038;p6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0" name="Google Shape;1039;p6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1" name="Google Shape;1040;p6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2" name="Google Shape;1041;p6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3" name="Google Shape;1042;p6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4" name="Google Shape;1043;p6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5" name="Google Shape;1044;p6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6" name="Google Shape;1045;p6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7" name="Google Shape;1046;p6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8" name="Google Shape;1047;p6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9" name="Google Shape;1048;p6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0" name="Google Shape;1049;p6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1" name="Google Shape;1050;p6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2" name="Google Shape;1051;p6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3" name="Google Shape;1052;p6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4" name="Google Shape;1053;p6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5" name="Google Shape;1054;p6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6" name="Google Shape;1055;p6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7" name="Google Shape;1056;p6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8" name="Google Shape;1057;p6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9" name="Google Shape;1058;p6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0" name="Google Shape;1059;p6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1" name="Google Shape;1060;p6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2" name="Google Shape;1061;p6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3" name="Google Shape;1062;p6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4" name="Google Shape;1063;p6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5" name="Google Shape;1064;p6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6" name="Google Shape;1065;p6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7" name="Google Shape;1066;p6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8" name="Google Shape;1067;p6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9" name="Google Shape;1068;p6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0" name="Google Shape;1069;p6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1" name="Google Shape;1070;p6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2" name="Google Shape;1071;p6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3" name="Google Shape;1072;p6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4" name="Google Shape;1073;p6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5" name="Google Shape;1074;p6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6" name="Google Shape;1075;p6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7" name="Google Shape;1076;p6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8" name="Google Shape;1077;p6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9" name="Google Shape;1078;p6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0" name="Google Shape;1079;p6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1" name="Google Shape;1080;p6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2" name="Google Shape;1081;p6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3" name="Google Shape;1082;p6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4" name="Google Shape;1083;p6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5" name="Google Shape;1084;p6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6" name="Google Shape;1085;p6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7" name="Google Shape;1086;p6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40000"/>
              </a:lnSpc>
            </a:lvl1pPr>
          </a:lstStyle>
          <a:p>
            <a:pPr/>
            <a:r>
              <a:t>Title Text</a:t>
            </a:r>
          </a:p>
        </p:txBody>
      </p:sp>
      <p:grpSp>
        <p:nvGrpSpPr>
          <p:cNvPr id="1113" name="Google Shape;1088;p6"/>
          <p:cNvGrpSpPr/>
          <p:nvPr/>
        </p:nvGrpSpPr>
        <p:grpSpPr>
          <a:xfrm>
            <a:off x="7949807" y="422427"/>
            <a:ext cx="1190196" cy="916614"/>
            <a:chOff x="0" y="0"/>
            <a:chExt cx="1190195" cy="916612"/>
          </a:xfrm>
        </p:grpSpPr>
        <p:sp>
          <p:nvSpPr>
            <p:cNvPr id="1110" name="Google Shape;1089;p6"/>
            <p:cNvSpPr/>
            <p:nvPr/>
          </p:nvSpPr>
          <p:spPr>
            <a:xfrm flipH="1">
              <a:off x="-1" y="0"/>
              <a:ext cx="1190197" cy="916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090;p6"/>
            <p:cNvSpPr/>
            <p:nvPr/>
          </p:nvSpPr>
          <p:spPr>
            <a:xfrm flipH="1">
              <a:off x="294423" y="227200"/>
              <a:ext cx="600454" cy="461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091;p6"/>
            <p:cNvSpPr/>
            <p:nvPr/>
          </p:nvSpPr>
          <p:spPr>
            <a:xfrm flipH="1">
              <a:off x="471366" y="363055"/>
              <a:ext cx="246542" cy="19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17" name="Google Shape;1092;p6"/>
          <p:cNvGrpSpPr/>
          <p:nvPr/>
        </p:nvGrpSpPr>
        <p:grpSpPr>
          <a:xfrm>
            <a:off x="5713934" y="-669957"/>
            <a:ext cx="1678649" cy="1682030"/>
            <a:chOff x="0" y="0"/>
            <a:chExt cx="1678647" cy="1682029"/>
          </a:xfrm>
        </p:grpSpPr>
        <p:sp>
          <p:nvSpPr>
            <p:cNvPr id="1114" name="Google Shape;1093;p6"/>
            <p:cNvSpPr/>
            <p:nvPr/>
          </p:nvSpPr>
          <p:spPr>
            <a:xfrm>
              <a:off x="0" y="0"/>
              <a:ext cx="1678648" cy="168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094;p6"/>
            <p:cNvSpPr/>
            <p:nvPr/>
          </p:nvSpPr>
          <p:spPr>
            <a:xfrm>
              <a:off x="326721" y="305028"/>
              <a:ext cx="1032136" cy="106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095;p6"/>
            <p:cNvSpPr/>
            <p:nvPr/>
          </p:nvSpPr>
          <p:spPr>
            <a:xfrm>
              <a:off x="587033" y="521477"/>
              <a:ext cx="499970" cy="49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24" name="Google Shape;1096;p6"/>
          <p:cNvGrpSpPr/>
          <p:nvPr/>
        </p:nvGrpSpPr>
        <p:grpSpPr>
          <a:xfrm>
            <a:off x="8259898" y="3016819"/>
            <a:ext cx="1311021" cy="2156442"/>
            <a:chOff x="0" y="0"/>
            <a:chExt cx="1311019" cy="2156440"/>
          </a:xfrm>
        </p:grpSpPr>
        <p:sp>
          <p:nvSpPr>
            <p:cNvPr id="1118" name="Google Shape;1097;p6"/>
            <p:cNvSpPr/>
            <p:nvPr/>
          </p:nvSpPr>
          <p:spPr>
            <a:xfrm>
              <a:off x="0" y="0"/>
              <a:ext cx="1311020" cy="215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098;p6"/>
            <p:cNvSpPr/>
            <p:nvPr/>
          </p:nvSpPr>
          <p:spPr>
            <a:xfrm>
              <a:off x="275970" y="640180"/>
              <a:ext cx="862980" cy="1382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099;p6"/>
            <p:cNvSpPr/>
            <p:nvPr/>
          </p:nvSpPr>
          <p:spPr>
            <a:xfrm>
              <a:off x="432758" y="963206"/>
              <a:ext cx="534456" cy="87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100;p6"/>
            <p:cNvSpPr/>
            <p:nvPr/>
          </p:nvSpPr>
          <p:spPr>
            <a:xfrm>
              <a:off x="533964" y="1415325"/>
              <a:ext cx="207459" cy="32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101;p6"/>
            <p:cNvSpPr/>
            <p:nvPr/>
          </p:nvSpPr>
          <p:spPr>
            <a:xfrm>
              <a:off x="599071" y="1517198"/>
              <a:ext cx="75814" cy="117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102;p6"/>
            <p:cNvSpPr/>
            <p:nvPr/>
          </p:nvSpPr>
          <p:spPr>
            <a:xfrm>
              <a:off x="329932" y="706104"/>
              <a:ext cx="134196" cy="106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29" name="Google Shape;1103;p6"/>
          <p:cNvGrpSpPr/>
          <p:nvPr/>
        </p:nvGrpSpPr>
        <p:grpSpPr>
          <a:xfrm>
            <a:off x="-920893" y="3099757"/>
            <a:ext cx="2246850" cy="2562039"/>
            <a:chOff x="0" y="0"/>
            <a:chExt cx="2246849" cy="2562037"/>
          </a:xfrm>
        </p:grpSpPr>
        <p:sp>
          <p:nvSpPr>
            <p:cNvPr id="1125" name="Google Shape;1104;p6"/>
            <p:cNvSpPr/>
            <p:nvPr/>
          </p:nvSpPr>
          <p:spPr>
            <a:xfrm flipH="1" rot="20496683">
              <a:off x="296988" y="205806"/>
              <a:ext cx="1652874" cy="2150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450" fill="norm" stroke="1" extrusionOk="0">
                  <a:moveTo>
                    <a:pt x="4644" y="21403"/>
                  </a:moveTo>
                  <a:cubicBezTo>
                    <a:pt x="4798" y="20255"/>
                    <a:pt x="4947" y="19017"/>
                    <a:pt x="5417" y="17916"/>
                  </a:cubicBezTo>
                  <a:cubicBezTo>
                    <a:pt x="6080" y="16389"/>
                    <a:pt x="7299" y="14971"/>
                    <a:pt x="8247" y="13572"/>
                  </a:cubicBezTo>
                  <a:cubicBezTo>
                    <a:pt x="8878" y="12661"/>
                    <a:pt x="9751" y="11390"/>
                    <a:pt x="8661" y="10441"/>
                  </a:cubicBezTo>
                  <a:cubicBezTo>
                    <a:pt x="8185" y="10033"/>
                    <a:pt x="7516" y="9810"/>
                    <a:pt x="6841" y="9649"/>
                  </a:cubicBezTo>
                  <a:cubicBezTo>
                    <a:pt x="5182" y="9232"/>
                    <a:pt x="3573" y="8734"/>
                    <a:pt x="2136" y="7970"/>
                  </a:cubicBezTo>
                  <a:cubicBezTo>
                    <a:pt x="1301" y="7524"/>
                    <a:pt x="601" y="7150"/>
                    <a:pt x="254" y="6400"/>
                  </a:cubicBezTo>
                  <a:cubicBezTo>
                    <a:pt x="-80" y="5675"/>
                    <a:pt x="-68" y="4849"/>
                    <a:pt x="192" y="4114"/>
                  </a:cubicBezTo>
                  <a:cubicBezTo>
                    <a:pt x="737" y="2568"/>
                    <a:pt x="2700" y="1354"/>
                    <a:pt x="4489" y="652"/>
                  </a:cubicBezTo>
                  <a:cubicBezTo>
                    <a:pt x="5616" y="206"/>
                    <a:pt x="7529" y="-150"/>
                    <a:pt x="8798" y="63"/>
                  </a:cubicBezTo>
                  <a:cubicBezTo>
                    <a:pt x="9206" y="135"/>
                    <a:pt x="9720" y="348"/>
                    <a:pt x="9887" y="666"/>
                  </a:cubicBezTo>
                  <a:cubicBezTo>
                    <a:pt x="10104" y="1074"/>
                    <a:pt x="9714" y="1501"/>
                    <a:pt x="9448" y="1861"/>
                  </a:cubicBezTo>
                  <a:cubicBezTo>
                    <a:pt x="9008" y="2459"/>
                    <a:pt x="8730" y="3123"/>
                    <a:pt x="8637" y="3806"/>
                  </a:cubicBezTo>
                  <a:cubicBezTo>
                    <a:pt x="8395" y="5532"/>
                    <a:pt x="10085" y="6135"/>
                    <a:pt x="11831" y="6837"/>
                  </a:cubicBezTo>
                  <a:cubicBezTo>
                    <a:pt x="13565" y="7529"/>
                    <a:pt x="15379" y="8269"/>
                    <a:pt x="16307" y="9659"/>
                  </a:cubicBezTo>
                  <a:cubicBezTo>
                    <a:pt x="16778" y="10365"/>
                    <a:pt x="16976" y="11115"/>
                    <a:pt x="17224" y="11874"/>
                  </a:cubicBezTo>
                  <a:cubicBezTo>
                    <a:pt x="17923" y="14008"/>
                    <a:pt x="18945" y="16062"/>
                    <a:pt x="19917" y="18130"/>
                  </a:cubicBezTo>
                  <a:cubicBezTo>
                    <a:pt x="20443" y="19240"/>
                    <a:pt x="20981" y="20350"/>
                    <a:pt x="21520" y="2145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105;p6"/>
            <p:cNvSpPr/>
            <p:nvPr/>
          </p:nvSpPr>
          <p:spPr>
            <a:xfrm flipH="1" rot="20496683">
              <a:off x="573371" y="441558"/>
              <a:ext cx="1219354" cy="1901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106;p6"/>
            <p:cNvSpPr/>
            <p:nvPr/>
          </p:nvSpPr>
          <p:spPr>
            <a:xfrm flipH="1" rot="20496683">
              <a:off x="1008687" y="1197258"/>
              <a:ext cx="126416" cy="1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107;p6"/>
            <p:cNvSpPr/>
            <p:nvPr/>
          </p:nvSpPr>
          <p:spPr>
            <a:xfrm flipH="1" rot="20496683">
              <a:off x="1348096" y="454847"/>
              <a:ext cx="139764" cy="27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35" name="Google Shape;1108;p6"/>
          <p:cNvGrpSpPr/>
          <p:nvPr/>
        </p:nvGrpSpPr>
        <p:grpSpPr>
          <a:xfrm>
            <a:off x="2488848" y="4006144"/>
            <a:ext cx="2204926" cy="2300519"/>
            <a:chOff x="0" y="0"/>
            <a:chExt cx="2204925" cy="2300517"/>
          </a:xfrm>
        </p:grpSpPr>
        <p:sp>
          <p:nvSpPr>
            <p:cNvPr id="1130" name="Google Shape;1109;p6"/>
            <p:cNvSpPr/>
            <p:nvPr/>
          </p:nvSpPr>
          <p:spPr>
            <a:xfrm rot="1775658">
              <a:off x="339932" y="260505"/>
              <a:ext cx="1525061" cy="177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110;p6"/>
            <p:cNvSpPr/>
            <p:nvPr/>
          </p:nvSpPr>
          <p:spPr>
            <a:xfrm rot="1775658">
              <a:off x="343755" y="1254426"/>
              <a:ext cx="535105" cy="43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111;p6"/>
            <p:cNvSpPr/>
            <p:nvPr/>
          </p:nvSpPr>
          <p:spPr>
            <a:xfrm rot="1775658">
              <a:off x="534283" y="1409439"/>
              <a:ext cx="154495" cy="12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112;p6"/>
            <p:cNvSpPr/>
            <p:nvPr/>
          </p:nvSpPr>
          <p:spPr>
            <a:xfrm rot="1775658">
              <a:off x="1379858" y="646412"/>
              <a:ext cx="448343" cy="878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113;p6"/>
            <p:cNvSpPr/>
            <p:nvPr/>
          </p:nvSpPr>
          <p:spPr>
            <a:xfrm rot="1775658">
              <a:off x="1486346" y="857343"/>
              <a:ext cx="234375" cy="457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9" name="Google Shape;1115;p7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1143" name="Google Shape;1116;p7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4" name="Google Shape;1117;p7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5" name="Google Shape;1118;p7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6" name="Google Shape;1119;p7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7" name="Google Shape;1120;p7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8" name="Google Shape;1121;p7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9" name="Google Shape;1122;p7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0" name="Google Shape;1123;p7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1" name="Google Shape;1124;p7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2" name="Google Shape;1125;p7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3" name="Google Shape;1126;p7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4" name="Google Shape;1127;p7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5" name="Google Shape;1128;p7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6" name="Google Shape;1129;p7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7" name="Google Shape;1130;p7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8" name="Google Shape;1131;p7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9" name="Google Shape;1132;p7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0" name="Google Shape;1133;p7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1" name="Google Shape;1134;p7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2" name="Google Shape;1135;p7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3" name="Google Shape;1136;p7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4" name="Google Shape;1137;p7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228" name="Google Shape;1138;p7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1165" name="Google Shape;1139;p7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1140;p7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1141;p7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1142;p7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1143;p7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1144;p7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1145;p7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1146;p7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1147;p7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1148;p7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1149;p7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1150;p7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1151;p7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1152;p7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1153;p7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1154;p7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1155;p7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1156;p7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1157;p7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1158;p7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1159;p7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1160;p7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1161;p7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1162;p7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1163;p7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64;p7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1165;p7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1166;p7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1167;p7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68;p7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1169;p7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1170;p7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71;p7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1172;p7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1173;p7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174;p7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1175;p7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1176;p7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177;p7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4" name="Google Shape;1178;p7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5" name="Google Shape;1179;p7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180;p7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7" name="Google Shape;1181;p7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8" name="Google Shape;1182;p7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9" name="Google Shape;1183;p7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0" name="Google Shape;1184;p7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1" name="Google Shape;1185;p7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2" name="Google Shape;1186;p7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3" name="Google Shape;1187;p7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4" name="Google Shape;1188;p7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5" name="Google Shape;1189;p7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6" name="Google Shape;1190;p7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7" name="Google Shape;1191;p7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8" name="Google Shape;1192;p7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19" name="Google Shape;1193;p7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0" name="Google Shape;1194;p7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1" name="Google Shape;1195;p7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2" name="Google Shape;1196;p7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1197;p7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4" name="Google Shape;1198;p7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5" name="Google Shape;1199;p7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6" name="Google Shape;1200;p7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201;p7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229" name="Google Shape;1202;p7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0" name="Google Shape;1203;p7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1" name="Google Shape;1204;p7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2" name="Google Shape;1205;p7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3" name="Google Shape;1206;p7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4" name="Google Shape;1207;p7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5" name="Google Shape;1208;p7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6" name="Google Shape;1209;p7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7" name="Google Shape;1210;p7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8" name="Google Shape;1211;p7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9" name="Google Shape;1212;p7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0" name="Google Shape;1213;p7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1" name="Google Shape;1214;p7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2" name="Google Shape;1215;p7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3" name="Google Shape;1216;p7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4" name="Google Shape;1217;p7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5" name="Google Shape;1218;p7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6" name="Google Shape;1219;p7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7" name="Google Shape;1220;p7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8" name="Google Shape;1221;p7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9" name="Google Shape;1222;p7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0" name="Google Shape;1223;p7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1" name="Google Shape;1224;p7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2" name="Google Shape;1225;p7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3" name="Google Shape;1226;p7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4" name="Google Shape;1227;p7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5" name="Google Shape;1228;p7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6" name="Google Shape;1229;p7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7" name="Google Shape;1230;p7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8" name="Google Shape;1231;p7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9" name="Google Shape;1232;p7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0" name="Google Shape;1233;p7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1" name="Google Shape;1234;p7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2" name="Google Shape;1235;p7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3" name="Google Shape;1236;p7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4" name="Google Shape;1237;p7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5" name="Google Shape;1238;p7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6" name="Google Shape;1239;p7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7" name="Google Shape;1240;p7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8" name="Google Shape;1241;p7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9" name="Google Shape;1242;p7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0" name="Google Shape;1243;p7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1" name="Google Shape;1244;p7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2" name="Google Shape;1245;p7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3" name="Google Shape;1246;p7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4" name="Google Shape;1247;p7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5" name="Google Shape;1248;p7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6" name="Google Shape;1249;p7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7" name="Google Shape;1250;p7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8" name="Google Shape;1251;p7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9" name="Google Shape;1252;p7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0" name="Google Shape;1253;p7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1" name="Google Shape;1254;p7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2" name="Google Shape;1255;p7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3" name="Google Shape;1256;p7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4" name="Google Shape;1257;p7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5" name="Google Shape;1258;p7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6" name="Google Shape;1259;p7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7" name="Google Shape;1260;p7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8" name="Google Shape;1261;p7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9" name="Google Shape;1262;p7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0" name="Google Shape;1263;p7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1" name="Google Shape;1264;p7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2" name="Google Shape;1265;p7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3" name="Google Shape;1266;p7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4" name="Google Shape;1267;p7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5" name="Google Shape;1268;p7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6" name="Google Shape;1269;p7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7" name="Google Shape;1270;p7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8" name="Google Shape;1271;p7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9" name="Google Shape;1272;p7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0" name="Google Shape;1273;p7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1" name="Google Shape;1274;p7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2" name="Google Shape;1275;p7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3" name="Google Shape;1276;p7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4" name="Google Shape;1277;p7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5" name="Google Shape;1278;p7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6" name="Google Shape;1279;p7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7" name="Google Shape;1280;p7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8" name="Google Shape;1281;p7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9" name="Google Shape;1282;p7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0" name="Google Shape;1283;p7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1" name="Google Shape;1284;p7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2" name="Google Shape;1285;p7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3" name="Google Shape;1286;p7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4" name="Google Shape;1287;p7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5" name="Google Shape;1288;p7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6" name="Google Shape;1289;p7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7" name="Google Shape;1290;p7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8" name="Google Shape;1291;p7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1" name="Body Level One…"/>
          <p:cNvSpPr txBox="1"/>
          <p:nvPr>
            <p:ph type="body" sz="quarter" idx="1"/>
          </p:nvPr>
        </p:nvSpPr>
        <p:spPr>
          <a:xfrm>
            <a:off x="1681925" y="1616724"/>
            <a:ext cx="3906300" cy="2398501"/>
          </a:xfrm>
          <a:prstGeom prst="rect">
            <a:avLst/>
          </a:prstGeom>
        </p:spPr>
        <p:txBody>
          <a:bodyPr/>
          <a:lstStyle>
            <a:lvl1pPr>
              <a:buSzPts val="1400"/>
              <a:buFont typeface="Helvetica"/>
              <a:buChar char="●"/>
              <a:defRPr sz="1400"/>
            </a:lvl1pPr>
            <a:lvl2pPr marL="914400" indent="-317500">
              <a:buSzPts val="1400"/>
              <a:buFont typeface="Helvetica"/>
              <a:defRPr sz="1400"/>
            </a:lvl2pPr>
            <a:lvl3pPr marL="1371600" indent="-317500">
              <a:buSzPts val="1400"/>
              <a:buFont typeface="Helvetica"/>
              <a:defRPr sz="1400"/>
            </a:lvl3pPr>
            <a:lvl4pPr marL="1828800" indent="-317500">
              <a:buSzPts val="1400"/>
              <a:buFont typeface="Helvetica"/>
              <a:defRPr sz="1400"/>
            </a:lvl4pPr>
            <a:lvl5pPr marL="2286000" indent="-317500">
              <a:buSzPts val="1400"/>
              <a:buFont typeface="Helvetica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327" name="Google Shape;1294;p7"/>
          <p:cNvGrpSpPr/>
          <p:nvPr/>
        </p:nvGrpSpPr>
        <p:grpSpPr>
          <a:xfrm>
            <a:off x="7349375" y="1246087"/>
            <a:ext cx="1217678" cy="1658810"/>
            <a:chOff x="0" y="0"/>
            <a:chExt cx="1217676" cy="1658809"/>
          </a:xfrm>
        </p:grpSpPr>
        <p:sp>
          <p:nvSpPr>
            <p:cNvPr id="1322" name="Google Shape;1295;p7"/>
            <p:cNvSpPr/>
            <p:nvPr/>
          </p:nvSpPr>
          <p:spPr>
            <a:xfrm>
              <a:off x="0" y="0"/>
              <a:ext cx="1217677" cy="1658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1296;p7"/>
            <p:cNvSpPr/>
            <p:nvPr/>
          </p:nvSpPr>
          <p:spPr>
            <a:xfrm>
              <a:off x="193192" y="614787"/>
              <a:ext cx="311132" cy="266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1297;p7"/>
            <p:cNvSpPr/>
            <p:nvPr/>
          </p:nvSpPr>
          <p:spPr>
            <a:xfrm>
              <a:off x="269239" y="679639"/>
              <a:ext cx="158656" cy="135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1298;p7"/>
            <p:cNvSpPr/>
            <p:nvPr/>
          </p:nvSpPr>
          <p:spPr>
            <a:xfrm>
              <a:off x="722740" y="788525"/>
              <a:ext cx="360697" cy="39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1299;p7"/>
            <p:cNvSpPr/>
            <p:nvPr/>
          </p:nvSpPr>
          <p:spPr>
            <a:xfrm>
              <a:off x="802880" y="877046"/>
              <a:ext cx="198306" cy="21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35" name="Google Shape;1300;p7"/>
          <p:cNvGrpSpPr/>
          <p:nvPr/>
        </p:nvGrpSpPr>
        <p:grpSpPr>
          <a:xfrm>
            <a:off x="7279748" y="2089294"/>
            <a:ext cx="1901391" cy="3121769"/>
            <a:chOff x="0" y="0"/>
            <a:chExt cx="1901390" cy="3121768"/>
          </a:xfrm>
        </p:grpSpPr>
        <p:sp>
          <p:nvSpPr>
            <p:cNvPr id="1328" name="Google Shape;1301;p7"/>
            <p:cNvSpPr/>
            <p:nvPr/>
          </p:nvSpPr>
          <p:spPr>
            <a:xfrm>
              <a:off x="0" y="0"/>
              <a:ext cx="1897896" cy="3121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1302;p7"/>
            <p:cNvSpPr/>
            <p:nvPr/>
          </p:nvSpPr>
          <p:spPr>
            <a:xfrm>
              <a:off x="399504" y="926746"/>
              <a:ext cx="1249292" cy="200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0501" fill="norm" stroke="1" extrusionOk="0">
                  <a:moveTo>
                    <a:pt x="13095" y="19231"/>
                  </a:moveTo>
                  <a:cubicBezTo>
                    <a:pt x="12452" y="19332"/>
                    <a:pt x="11810" y="19475"/>
                    <a:pt x="11178" y="19684"/>
                  </a:cubicBezTo>
                  <a:cubicBezTo>
                    <a:pt x="7758" y="20820"/>
                    <a:pt x="2536" y="21050"/>
                    <a:pt x="458" y="18533"/>
                  </a:cubicBezTo>
                  <a:cubicBezTo>
                    <a:pt x="-586" y="17261"/>
                    <a:pt x="367" y="16427"/>
                    <a:pt x="1205" y="15312"/>
                  </a:cubicBezTo>
                  <a:cubicBezTo>
                    <a:pt x="2926" y="13011"/>
                    <a:pt x="3431" y="10480"/>
                    <a:pt x="2995" y="7964"/>
                  </a:cubicBezTo>
                  <a:cubicBezTo>
                    <a:pt x="2777" y="6691"/>
                    <a:pt x="2352" y="5454"/>
                    <a:pt x="1801" y="4232"/>
                  </a:cubicBezTo>
                  <a:cubicBezTo>
                    <a:pt x="1342" y="3204"/>
                    <a:pt x="183" y="2125"/>
                    <a:pt x="275" y="1032"/>
                  </a:cubicBezTo>
                  <a:cubicBezTo>
                    <a:pt x="298" y="672"/>
                    <a:pt x="573" y="291"/>
                    <a:pt x="1078" y="112"/>
                  </a:cubicBezTo>
                  <a:cubicBezTo>
                    <a:pt x="2915" y="-550"/>
                    <a:pt x="6484" y="1909"/>
                    <a:pt x="7402" y="2722"/>
                  </a:cubicBezTo>
                  <a:cubicBezTo>
                    <a:pt x="8550" y="3728"/>
                    <a:pt x="9319" y="4886"/>
                    <a:pt x="9755" y="6087"/>
                  </a:cubicBezTo>
                  <a:cubicBezTo>
                    <a:pt x="10168" y="7230"/>
                    <a:pt x="10398" y="8438"/>
                    <a:pt x="11247" y="9488"/>
                  </a:cubicBezTo>
                  <a:cubicBezTo>
                    <a:pt x="12349" y="10861"/>
                    <a:pt x="14701" y="10681"/>
                    <a:pt x="16825" y="10236"/>
                  </a:cubicBezTo>
                  <a:cubicBezTo>
                    <a:pt x="17319" y="10128"/>
                    <a:pt x="17800" y="9998"/>
                    <a:pt x="18306" y="9941"/>
                  </a:cubicBezTo>
                  <a:cubicBezTo>
                    <a:pt x="18822" y="9883"/>
                    <a:pt x="19384" y="9912"/>
                    <a:pt x="19797" y="10106"/>
                  </a:cubicBezTo>
                  <a:cubicBezTo>
                    <a:pt x="21014" y="10689"/>
                    <a:pt x="20153" y="11746"/>
                    <a:pt x="19855" y="12458"/>
                  </a:cubicBezTo>
                  <a:cubicBezTo>
                    <a:pt x="19453" y="13414"/>
                    <a:pt x="19132" y="14493"/>
                    <a:pt x="19235" y="15499"/>
                  </a:cubicBezTo>
                  <a:cubicBezTo>
                    <a:pt x="19304" y="16240"/>
                    <a:pt x="20084" y="17059"/>
                    <a:pt x="19683" y="17786"/>
                  </a:cubicBezTo>
                  <a:cubicBezTo>
                    <a:pt x="18937" y="19224"/>
                    <a:pt x="14931" y="18943"/>
                    <a:pt x="13095" y="1923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1303;p7"/>
            <p:cNvSpPr/>
            <p:nvPr/>
          </p:nvSpPr>
          <p:spPr>
            <a:xfrm>
              <a:off x="626476" y="1394369"/>
              <a:ext cx="773704" cy="126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49" h="19517" fill="norm" stroke="1" extrusionOk="0">
                  <a:moveTo>
                    <a:pt x="16407" y="12028"/>
                  </a:moveTo>
                  <a:cubicBezTo>
                    <a:pt x="15288" y="11692"/>
                    <a:pt x="13921" y="11866"/>
                    <a:pt x="12703" y="11735"/>
                  </a:cubicBezTo>
                  <a:cubicBezTo>
                    <a:pt x="10991" y="11530"/>
                    <a:pt x="9344" y="11182"/>
                    <a:pt x="8340" y="10185"/>
                  </a:cubicBezTo>
                  <a:cubicBezTo>
                    <a:pt x="6743" y="8645"/>
                    <a:pt x="7287" y="6596"/>
                    <a:pt x="6710" y="4861"/>
                  </a:cubicBezTo>
                  <a:cubicBezTo>
                    <a:pt x="6381" y="3885"/>
                    <a:pt x="4883" y="-691"/>
                    <a:pt x="2281" y="90"/>
                  </a:cubicBezTo>
                  <a:cubicBezTo>
                    <a:pt x="602" y="610"/>
                    <a:pt x="1590" y="3072"/>
                    <a:pt x="1820" y="3972"/>
                  </a:cubicBezTo>
                  <a:cubicBezTo>
                    <a:pt x="2413" y="6335"/>
                    <a:pt x="3072" y="8753"/>
                    <a:pt x="2693" y="11161"/>
                  </a:cubicBezTo>
                  <a:cubicBezTo>
                    <a:pt x="2364" y="13362"/>
                    <a:pt x="-929" y="16094"/>
                    <a:pt x="257" y="18241"/>
                  </a:cubicBezTo>
                  <a:cubicBezTo>
                    <a:pt x="1706" y="20909"/>
                    <a:pt x="9262" y="18686"/>
                    <a:pt x="11748" y="17916"/>
                  </a:cubicBezTo>
                  <a:cubicBezTo>
                    <a:pt x="14267" y="17146"/>
                    <a:pt x="20671" y="14555"/>
                    <a:pt x="17082" y="12354"/>
                  </a:cubicBezTo>
                  <a:cubicBezTo>
                    <a:pt x="16901" y="12213"/>
                    <a:pt x="16654" y="12115"/>
                    <a:pt x="16407" y="120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1304;p7"/>
            <p:cNvSpPr/>
            <p:nvPr/>
          </p:nvSpPr>
          <p:spPr>
            <a:xfrm>
              <a:off x="772984" y="2048870"/>
              <a:ext cx="300328" cy="466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18520" fill="norm" stroke="1" extrusionOk="0">
                  <a:moveTo>
                    <a:pt x="20352" y="11975"/>
                  </a:moveTo>
                  <a:cubicBezTo>
                    <a:pt x="20113" y="13285"/>
                    <a:pt x="19255" y="14595"/>
                    <a:pt x="17777" y="15710"/>
                  </a:cubicBezTo>
                  <a:cubicBezTo>
                    <a:pt x="14724" y="17968"/>
                    <a:pt x="7096" y="19751"/>
                    <a:pt x="2948" y="17438"/>
                  </a:cubicBezTo>
                  <a:cubicBezTo>
                    <a:pt x="1136" y="16463"/>
                    <a:pt x="659" y="14930"/>
                    <a:pt x="421" y="13536"/>
                  </a:cubicBezTo>
                  <a:cubicBezTo>
                    <a:pt x="-152" y="9996"/>
                    <a:pt x="-1010" y="2916"/>
                    <a:pt x="4521" y="409"/>
                  </a:cubicBezTo>
                  <a:cubicBezTo>
                    <a:pt x="9527" y="-1849"/>
                    <a:pt x="16919" y="5899"/>
                    <a:pt x="18682" y="7627"/>
                  </a:cubicBezTo>
                  <a:cubicBezTo>
                    <a:pt x="20017" y="8937"/>
                    <a:pt x="20590" y="10470"/>
                    <a:pt x="20352" y="1197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1305;p7"/>
            <p:cNvSpPr/>
            <p:nvPr/>
          </p:nvSpPr>
          <p:spPr>
            <a:xfrm>
              <a:off x="867236" y="2196345"/>
              <a:ext cx="109752" cy="17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18513" fill="norm" stroke="1" extrusionOk="0">
                  <a:moveTo>
                    <a:pt x="20235" y="11947"/>
                  </a:moveTo>
                  <a:cubicBezTo>
                    <a:pt x="20103" y="13320"/>
                    <a:pt x="19195" y="14541"/>
                    <a:pt x="17633" y="15686"/>
                  </a:cubicBezTo>
                  <a:cubicBezTo>
                    <a:pt x="14641" y="17976"/>
                    <a:pt x="7094" y="19731"/>
                    <a:pt x="2929" y="17441"/>
                  </a:cubicBezTo>
                  <a:cubicBezTo>
                    <a:pt x="1110" y="16449"/>
                    <a:pt x="587" y="14922"/>
                    <a:pt x="459" y="13473"/>
                  </a:cubicBezTo>
                  <a:cubicBezTo>
                    <a:pt x="-192" y="9963"/>
                    <a:pt x="-975" y="2940"/>
                    <a:pt x="4491" y="421"/>
                  </a:cubicBezTo>
                  <a:cubicBezTo>
                    <a:pt x="9564" y="-1869"/>
                    <a:pt x="16721" y="5840"/>
                    <a:pt x="18545" y="7595"/>
                  </a:cubicBezTo>
                  <a:cubicBezTo>
                    <a:pt x="19974" y="9047"/>
                    <a:pt x="20625" y="10573"/>
                    <a:pt x="20235" y="119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1306;p7"/>
            <p:cNvSpPr/>
            <p:nvPr/>
          </p:nvSpPr>
          <p:spPr>
            <a:xfrm>
              <a:off x="477620" y="1022180"/>
              <a:ext cx="194270" cy="15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14437" fill="norm" stroke="1" extrusionOk="0">
                  <a:moveTo>
                    <a:pt x="19619" y="8676"/>
                  </a:moveTo>
                  <a:cubicBezTo>
                    <a:pt x="16645" y="2130"/>
                    <a:pt x="-1039" y="-5463"/>
                    <a:pt x="48" y="5663"/>
                  </a:cubicBezTo>
                  <a:cubicBezTo>
                    <a:pt x="628" y="10900"/>
                    <a:pt x="12007" y="16137"/>
                    <a:pt x="17153" y="13910"/>
                  </a:cubicBezTo>
                  <a:cubicBezTo>
                    <a:pt x="20125" y="12668"/>
                    <a:pt x="20561" y="10704"/>
                    <a:pt x="19619" y="867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1307;p7"/>
            <p:cNvSpPr/>
            <p:nvPr/>
          </p:nvSpPr>
          <p:spPr>
            <a:xfrm>
              <a:off x="1597230" y="305292"/>
              <a:ext cx="304161" cy="152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9" h="20714" fill="norm" stroke="1" extrusionOk="0">
                  <a:moveTo>
                    <a:pt x="20747" y="0"/>
                  </a:moveTo>
                  <a:cubicBezTo>
                    <a:pt x="16437" y="295"/>
                    <a:pt x="12224" y="799"/>
                    <a:pt x="9365" y="1512"/>
                  </a:cubicBezTo>
                  <a:cubicBezTo>
                    <a:pt x="3070" y="3072"/>
                    <a:pt x="7477" y="5431"/>
                    <a:pt x="9560" y="7124"/>
                  </a:cubicBezTo>
                  <a:cubicBezTo>
                    <a:pt x="12466" y="9540"/>
                    <a:pt x="14015" y="12070"/>
                    <a:pt x="10286" y="14476"/>
                  </a:cubicBezTo>
                  <a:cubicBezTo>
                    <a:pt x="7525" y="16226"/>
                    <a:pt x="648" y="17710"/>
                    <a:pt x="18" y="19574"/>
                  </a:cubicBezTo>
                  <a:cubicBezTo>
                    <a:pt x="-611" y="21600"/>
                    <a:pt x="14791" y="20287"/>
                    <a:pt x="20989" y="2038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39" name="Google Shape;1308;p7"/>
          <p:cNvGrpSpPr/>
          <p:nvPr/>
        </p:nvGrpSpPr>
        <p:grpSpPr>
          <a:xfrm>
            <a:off x="-37294" y="1029083"/>
            <a:ext cx="947405" cy="3488569"/>
            <a:chOff x="0" y="0"/>
            <a:chExt cx="947403" cy="3488567"/>
          </a:xfrm>
        </p:grpSpPr>
        <p:sp>
          <p:nvSpPr>
            <p:cNvPr id="1336" name="Google Shape;1309;p7"/>
            <p:cNvSpPr/>
            <p:nvPr/>
          </p:nvSpPr>
          <p:spPr>
            <a:xfrm>
              <a:off x="0" y="0"/>
              <a:ext cx="947404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1310;p7"/>
            <p:cNvSpPr/>
            <p:nvPr/>
          </p:nvSpPr>
          <p:spPr>
            <a:xfrm>
              <a:off x="104460" y="2397683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1311;p7"/>
            <p:cNvSpPr/>
            <p:nvPr/>
          </p:nvSpPr>
          <p:spPr>
            <a:xfrm>
              <a:off x="263666" y="2569394"/>
              <a:ext cx="315779" cy="34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44" name="Google Shape;1312;p7"/>
          <p:cNvGrpSpPr/>
          <p:nvPr/>
        </p:nvGrpSpPr>
        <p:grpSpPr>
          <a:xfrm>
            <a:off x="791760" y="4176785"/>
            <a:ext cx="2804728" cy="2027664"/>
            <a:chOff x="0" y="0"/>
            <a:chExt cx="2804726" cy="2027662"/>
          </a:xfrm>
        </p:grpSpPr>
        <p:sp>
          <p:nvSpPr>
            <p:cNvPr id="1340" name="Google Shape;1313;p7"/>
            <p:cNvSpPr/>
            <p:nvPr/>
          </p:nvSpPr>
          <p:spPr>
            <a:xfrm rot="4012694">
              <a:off x="850445" y="-275359"/>
              <a:ext cx="1103837" cy="2578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314;p7"/>
            <p:cNvSpPr/>
            <p:nvPr/>
          </p:nvSpPr>
          <p:spPr>
            <a:xfrm rot="4012694">
              <a:off x="1402195" y="225467"/>
              <a:ext cx="510999" cy="1241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315;p7"/>
            <p:cNvSpPr/>
            <p:nvPr/>
          </p:nvSpPr>
          <p:spPr>
            <a:xfrm rot="4012694">
              <a:off x="1702224" y="618444"/>
              <a:ext cx="231588" cy="274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316;p7"/>
            <p:cNvSpPr/>
            <p:nvPr/>
          </p:nvSpPr>
          <p:spPr>
            <a:xfrm rot="4012694">
              <a:off x="1268422" y="982775"/>
              <a:ext cx="174473" cy="14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47" name="Google Shape;1317;p7"/>
          <p:cNvGrpSpPr/>
          <p:nvPr/>
        </p:nvGrpSpPr>
        <p:grpSpPr>
          <a:xfrm>
            <a:off x="5790883" y="-905241"/>
            <a:ext cx="2319274" cy="1865060"/>
            <a:chOff x="0" y="0"/>
            <a:chExt cx="2319272" cy="1865058"/>
          </a:xfrm>
        </p:grpSpPr>
        <p:sp>
          <p:nvSpPr>
            <p:cNvPr id="1345" name="Google Shape;1318;p7"/>
            <p:cNvSpPr/>
            <p:nvPr/>
          </p:nvSpPr>
          <p:spPr>
            <a:xfrm>
              <a:off x="0" y="0"/>
              <a:ext cx="2319273" cy="186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559" fill="norm" stroke="1" extrusionOk="0">
                  <a:moveTo>
                    <a:pt x="4274" y="149"/>
                  </a:moveTo>
                  <a:cubicBezTo>
                    <a:pt x="2798" y="3004"/>
                    <a:pt x="-408" y="4445"/>
                    <a:pt x="43" y="8424"/>
                  </a:cubicBezTo>
                  <a:cubicBezTo>
                    <a:pt x="214" y="9935"/>
                    <a:pt x="768" y="11323"/>
                    <a:pt x="1472" y="12544"/>
                  </a:cubicBezTo>
                  <a:cubicBezTo>
                    <a:pt x="1971" y="13422"/>
                    <a:pt x="2955" y="15258"/>
                    <a:pt x="3898" y="15337"/>
                  </a:cubicBezTo>
                  <a:cubicBezTo>
                    <a:pt x="4657" y="15398"/>
                    <a:pt x="5142" y="14836"/>
                    <a:pt x="5785" y="14432"/>
                  </a:cubicBezTo>
                  <a:cubicBezTo>
                    <a:pt x="6755" y="13826"/>
                    <a:pt x="7993" y="13167"/>
                    <a:pt x="8963" y="14046"/>
                  </a:cubicBezTo>
                  <a:cubicBezTo>
                    <a:pt x="9613" y="14634"/>
                    <a:pt x="9893" y="16083"/>
                    <a:pt x="10098" y="16979"/>
                  </a:cubicBezTo>
                  <a:cubicBezTo>
                    <a:pt x="10433" y="18455"/>
                    <a:pt x="10952" y="21424"/>
                    <a:pt x="12456" y="21556"/>
                  </a:cubicBezTo>
                  <a:cubicBezTo>
                    <a:pt x="12996" y="21600"/>
                    <a:pt x="13495" y="21196"/>
                    <a:pt x="13892" y="20748"/>
                  </a:cubicBezTo>
                  <a:cubicBezTo>
                    <a:pt x="15368" y="19096"/>
                    <a:pt x="16489" y="16180"/>
                    <a:pt x="16216" y="13607"/>
                  </a:cubicBezTo>
                  <a:cubicBezTo>
                    <a:pt x="16093" y="12368"/>
                    <a:pt x="15375" y="11235"/>
                    <a:pt x="14910" y="10163"/>
                  </a:cubicBezTo>
                  <a:cubicBezTo>
                    <a:pt x="14562" y="9337"/>
                    <a:pt x="14268" y="8433"/>
                    <a:pt x="14288" y="7502"/>
                  </a:cubicBezTo>
                  <a:cubicBezTo>
                    <a:pt x="14370" y="3136"/>
                    <a:pt x="21192" y="4954"/>
                    <a:pt x="20850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319;p7"/>
            <p:cNvSpPr/>
            <p:nvPr/>
          </p:nvSpPr>
          <p:spPr>
            <a:xfrm>
              <a:off x="399363" y="112072"/>
              <a:ext cx="1303745" cy="1334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321;p8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1355" name="Google Shape;1322;p8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6" name="Google Shape;1323;p8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7" name="Google Shape;1324;p8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8" name="Google Shape;1325;p8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9" name="Google Shape;1326;p8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0" name="Google Shape;1327;p8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1" name="Google Shape;1328;p8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2" name="Google Shape;1329;p8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3" name="Google Shape;1330;p8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4" name="Google Shape;1331;p8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5" name="Google Shape;1332;p8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6" name="Google Shape;1333;p8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7" name="Google Shape;1334;p8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8" name="Google Shape;1335;p8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9" name="Google Shape;1336;p8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0" name="Google Shape;1337;p8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1" name="Google Shape;1338;p8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2" name="Google Shape;1339;p8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3" name="Google Shape;1340;p8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4" name="Google Shape;1341;p8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5" name="Google Shape;1342;p8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6" name="Google Shape;1343;p8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440" name="Google Shape;1344;p8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1377" name="Google Shape;1345;p8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46;p8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1347;p8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348;p8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349;p8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50;p8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351;p8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352;p8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53;p8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1354;p8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1355;p8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56;p8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1357;p8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1358;p8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59;p8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1360;p8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1361;p8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62;p8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1363;p8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1364;p8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1365;p8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1366;p8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1367;p8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1368;p8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1369;p8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1370;p8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1371;p8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1372;p8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1373;p8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1374;p8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1375;p8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1376;p8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1377;p8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1378;p8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1379;p8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1380;p8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1381;p8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1382;p8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1383;p8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1384;p8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1385;p8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1386;p8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1387;p8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0" name="Google Shape;1388;p8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1" name="Google Shape;1389;p8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1390;p8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1391;p8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1392;p8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1393;p8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1394;p8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1395;p8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1396;p8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1397;p8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1398;p8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1399;p8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1400;p8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1401;p8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1402;p8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1403;p8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1404;p8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1405;p8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1406;p8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1407;p8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441" name="Google Shape;1408;p8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2" name="Google Shape;1409;p8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3" name="Google Shape;1410;p8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4" name="Google Shape;1411;p8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5" name="Google Shape;1412;p8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6" name="Google Shape;1413;p8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7" name="Google Shape;1414;p8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8" name="Google Shape;1415;p8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9" name="Google Shape;1416;p8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0" name="Google Shape;1417;p8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1" name="Google Shape;1418;p8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2" name="Google Shape;1419;p8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3" name="Google Shape;1420;p8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4" name="Google Shape;1421;p8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5" name="Google Shape;1422;p8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6" name="Google Shape;1423;p8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7" name="Google Shape;1424;p8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8" name="Google Shape;1425;p8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9" name="Google Shape;1426;p8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0" name="Google Shape;1427;p8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1" name="Google Shape;1428;p8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2" name="Google Shape;1429;p8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3" name="Google Shape;1430;p8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4" name="Google Shape;1431;p8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5" name="Google Shape;1432;p8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6" name="Google Shape;1433;p8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7" name="Google Shape;1434;p8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8" name="Google Shape;1435;p8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9" name="Google Shape;1436;p8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0" name="Google Shape;1437;p8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1" name="Google Shape;1438;p8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2" name="Google Shape;1439;p8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3" name="Google Shape;1440;p8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4" name="Google Shape;1441;p8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5" name="Google Shape;1442;p8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6" name="Google Shape;1443;p8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7" name="Google Shape;1444;p8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8" name="Google Shape;1445;p8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9" name="Google Shape;1446;p8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0" name="Google Shape;1447;p8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1" name="Google Shape;1448;p8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2" name="Google Shape;1449;p8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3" name="Google Shape;1450;p8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4" name="Google Shape;1451;p8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5" name="Google Shape;1452;p8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6" name="Google Shape;1453;p8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7" name="Google Shape;1454;p8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8" name="Google Shape;1455;p8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9" name="Google Shape;1456;p8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0" name="Google Shape;1457;p8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1" name="Google Shape;1458;p8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2" name="Google Shape;1459;p8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3" name="Google Shape;1460;p8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4" name="Google Shape;1461;p8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5" name="Google Shape;1462;p8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6" name="Google Shape;1463;p8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7" name="Google Shape;1464;p8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8" name="Google Shape;1465;p8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9" name="Google Shape;1466;p8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0" name="Google Shape;1467;p8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1" name="Google Shape;1468;p8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2" name="Google Shape;1469;p8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3" name="Google Shape;1470;p8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4" name="Google Shape;1471;p8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5" name="Google Shape;1472;p8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6" name="Google Shape;1473;p8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7" name="Google Shape;1474;p8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8" name="Google Shape;1475;p8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9" name="Google Shape;1476;p8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0" name="Google Shape;1477;p8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1" name="Google Shape;1478;p8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2" name="Google Shape;1479;p8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3" name="Google Shape;1480;p8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4" name="Google Shape;1481;p8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5" name="Google Shape;1482;p8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6" name="Google Shape;1483;p8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7" name="Google Shape;1484;p8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8" name="Google Shape;1485;p8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9" name="Google Shape;1486;p8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0" name="Google Shape;1487;p8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1" name="Google Shape;1488;p8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2" name="Google Shape;1489;p8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3" name="Google Shape;1490;p8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4" name="Google Shape;1491;p8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5" name="Google Shape;1492;p8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6" name="Google Shape;1493;p8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7" name="Google Shape;1494;p8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8" name="Google Shape;1495;p8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9" name="Google Shape;1496;p8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0" name="Google Shape;1497;p8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532" name="Title Text"/>
          <p:cNvSpPr txBox="1"/>
          <p:nvPr>
            <p:ph type="title"/>
          </p:nvPr>
        </p:nvSpPr>
        <p:spPr>
          <a:xfrm>
            <a:off x="2006849" y="1223400"/>
            <a:ext cx="5130302" cy="2696700"/>
          </a:xfrm>
          <a:prstGeom prst="rect">
            <a:avLst/>
          </a:prstGeom>
        </p:spPr>
        <p:txBody>
          <a:bodyPr/>
          <a:lstStyle>
            <a:lvl1pPr algn="ctr">
              <a:defRPr sz="10500"/>
            </a:lvl1pPr>
          </a:lstStyle>
          <a:p>
            <a:pPr/>
            <a:r>
              <a:t>Title Text</a:t>
            </a:r>
          </a:p>
        </p:txBody>
      </p:sp>
      <p:grpSp>
        <p:nvGrpSpPr>
          <p:cNvPr id="1536" name="Google Shape;1499;p8"/>
          <p:cNvGrpSpPr/>
          <p:nvPr/>
        </p:nvGrpSpPr>
        <p:grpSpPr>
          <a:xfrm>
            <a:off x="992883" y="2733621"/>
            <a:ext cx="1034273" cy="796532"/>
            <a:chOff x="0" y="0"/>
            <a:chExt cx="1034271" cy="796530"/>
          </a:xfrm>
        </p:grpSpPr>
        <p:sp>
          <p:nvSpPr>
            <p:cNvPr id="1533" name="Google Shape;1500;p8"/>
            <p:cNvSpPr/>
            <p:nvPr/>
          </p:nvSpPr>
          <p:spPr>
            <a:xfrm>
              <a:off x="0" y="0"/>
              <a:ext cx="1034272" cy="796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3" h="18662" fill="norm" stroke="1" extrusionOk="0">
                  <a:moveTo>
                    <a:pt x="20472" y="5035"/>
                  </a:moveTo>
                  <a:cubicBezTo>
                    <a:pt x="19628" y="3368"/>
                    <a:pt x="18121" y="1826"/>
                    <a:pt x="17135" y="1023"/>
                  </a:cubicBezTo>
                  <a:cubicBezTo>
                    <a:pt x="13439" y="-1918"/>
                    <a:pt x="9815" y="2484"/>
                    <a:pt x="5922" y="1846"/>
                  </a:cubicBezTo>
                  <a:cubicBezTo>
                    <a:pt x="4594" y="1641"/>
                    <a:pt x="450" y="-849"/>
                    <a:pt x="20" y="2114"/>
                  </a:cubicBezTo>
                  <a:cubicBezTo>
                    <a:pt x="-70" y="2793"/>
                    <a:pt x="163" y="3513"/>
                    <a:pt x="432" y="4171"/>
                  </a:cubicBezTo>
                  <a:cubicBezTo>
                    <a:pt x="1257" y="6166"/>
                    <a:pt x="7124" y="12831"/>
                    <a:pt x="4236" y="14683"/>
                  </a:cubicBezTo>
                  <a:cubicBezTo>
                    <a:pt x="3375" y="15259"/>
                    <a:pt x="1813" y="16637"/>
                    <a:pt x="2531" y="17872"/>
                  </a:cubicBezTo>
                  <a:cubicBezTo>
                    <a:pt x="3572" y="19682"/>
                    <a:pt x="6801" y="17893"/>
                    <a:pt x="7913" y="17357"/>
                  </a:cubicBezTo>
                  <a:cubicBezTo>
                    <a:pt x="10084" y="16288"/>
                    <a:pt x="12004" y="14642"/>
                    <a:pt x="13941" y="13120"/>
                  </a:cubicBezTo>
                  <a:cubicBezTo>
                    <a:pt x="15789" y="11700"/>
                    <a:pt x="18516" y="11186"/>
                    <a:pt x="20167" y="9623"/>
                  </a:cubicBezTo>
                  <a:cubicBezTo>
                    <a:pt x="21530" y="8327"/>
                    <a:pt x="21279" y="6639"/>
                    <a:pt x="20472" y="5035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1501;p8"/>
            <p:cNvSpPr/>
            <p:nvPr/>
          </p:nvSpPr>
          <p:spPr>
            <a:xfrm>
              <a:off x="256635" y="197440"/>
              <a:ext cx="521790" cy="401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18668" fill="norm" stroke="1" extrusionOk="0">
                  <a:moveTo>
                    <a:pt x="20457" y="5057"/>
                  </a:moveTo>
                  <a:cubicBezTo>
                    <a:pt x="19604" y="3384"/>
                    <a:pt x="18076" y="1832"/>
                    <a:pt x="17117" y="1015"/>
                  </a:cubicBezTo>
                  <a:cubicBezTo>
                    <a:pt x="13422" y="-1924"/>
                    <a:pt x="9834" y="2527"/>
                    <a:pt x="5890" y="1832"/>
                  </a:cubicBezTo>
                  <a:cubicBezTo>
                    <a:pt x="4540" y="1628"/>
                    <a:pt x="419" y="-863"/>
                    <a:pt x="28" y="2118"/>
                  </a:cubicBezTo>
                  <a:cubicBezTo>
                    <a:pt x="-78" y="2813"/>
                    <a:pt x="135" y="3548"/>
                    <a:pt x="419" y="4160"/>
                  </a:cubicBezTo>
                  <a:cubicBezTo>
                    <a:pt x="1237" y="6120"/>
                    <a:pt x="7134" y="12817"/>
                    <a:pt x="4221" y="14653"/>
                  </a:cubicBezTo>
                  <a:cubicBezTo>
                    <a:pt x="3333" y="15225"/>
                    <a:pt x="1840" y="16613"/>
                    <a:pt x="2551" y="17880"/>
                  </a:cubicBezTo>
                  <a:cubicBezTo>
                    <a:pt x="3582" y="19676"/>
                    <a:pt x="6815" y="17920"/>
                    <a:pt x="7916" y="17349"/>
                  </a:cubicBezTo>
                  <a:cubicBezTo>
                    <a:pt x="10083" y="16287"/>
                    <a:pt x="12001" y="14613"/>
                    <a:pt x="13955" y="13143"/>
                  </a:cubicBezTo>
                  <a:cubicBezTo>
                    <a:pt x="15767" y="11674"/>
                    <a:pt x="18538" y="11183"/>
                    <a:pt x="20172" y="9590"/>
                  </a:cubicBezTo>
                  <a:cubicBezTo>
                    <a:pt x="21522" y="8366"/>
                    <a:pt x="21238" y="6651"/>
                    <a:pt x="20457" y="5057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1502;p8"/>
            <p:cNvSpPr/>
            <p:nvPr/>
          </p:nvSpPr>
          <p:spPr>
            <a:xfrm>
              <a:off x="410423" y="315499"/>
              <a:ext cx="214244" cy="167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18674" fill="norm" stroke="1" extrusionOk="0">
                  <a:moveTo>
                    <a:pt x="20448" y="4950"/>
                  </a:moveTo>
                  <a:cubicBezTo>
                    <a:pt x="19584" y="3280"/>
                    <a:pt x="18029" y="1807"/>
                    <a:pt x="17077" y="1022"/>
                  </a:cubicBezTo>
                  <a:cubicBezTo>
                    <a:pt x="13449" y="-1924"/>
                    <a:pt x="9733" y="2495"/>
                    <a:pt x="5844" y="1904"/>
                  </a:cubicBezTo>
                  <a:cubicBezTo>
                    <a:pt x="4548" y="1710"/>
                    <a:pt x="312" y="-745"/>
                    <a:pt x="54" y="2201"/>
                  </a:cubicBezTo>
                  <a:cubicBezTo>
                    <a:pt x="-117" y="2886"/>
                    <a:pt x="142" y="3477"/>
                    <a:pt x="486" y="4262"/>
                  </a:cubicBezTo>
                  <a:cubicBezTo>
                    <a:pt x="1350" y="6226"/>
                    <a:pt x="7141" y="12802"/>
                    <a:pt x="4201" y="14669"/>
                  </a:cubicBezTo>
                  <a:cubicBezTo>
                    <a:pt x="3337" y="15257"/>
                    <a:pt x="1870" y="16633"/>
                    <a:pt x="2473" y="17909"/>
                  </a:cubicBezTo>
                  <a:cubicBezTo>
                    <a:pt x="3510" y="19676"/>
                    <a:pt x="6709" y="17909"/>
                    <a:pt x="7917" y="17318"/>
                  </a:cubicBezTo>
                  <a:cubicBezTo>
                    <a:pt x="10077" y="16239"/>
                    <a:pt x="11979" y="14669"/>
                    <a:pt x="13966" y="13196"/>
                  </a:cubicBezTo>
                  <a:cubicBezTo>
                    <a:pt x="15780" y="11820"/>
                    <a:pt x="18461" y="11232"/>
                    <a:pt x="20101" y="9759"/>
                  </a:cubicBezTo>
                  <a:cubicBezTo>
                    <a:pt x="21483" y="8286"/>
                    <a:pt x="21224" y="6617"/>
                    <a:pt x="20448" y="495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42" name="Google Shape;1503;p8"/>
          <p:cNvGrpSpPr/>
          <p:nvPr/>
        </p:nvGrpSpPr>
        <p:grpSpPr>
          <a:xfrm>
            <a:off x="6846964" y="1844528"/>
            <a:ext cx="1662213" cy="1857961"/>
            <a:chOff x="0" y="0"/>
            <a:chExt cx="1662211" cy="1857960"/>
          </a:xfrm>
        </p:grpSpPr>
        <p:sp>
          <p:nvSpPr>
            <p:cNvPr id="1537" name="Google Shape;1504;p8"/>
            <p:cNvSpPr/>
            <p:nvPr/>
          </p:nvSpPr>
          <p:spPr>
            <a:xfrm rot="1504155">
              <a:off x="270687" y="165537"/>
              <a:ext cx="1120837" cy="152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481" fill="norm" stroke="1" extrusionOk="0">
                  <a:moveTo>
                    <a:pt x="15707" y="8161"/>
                  </a:moveTo>
                  <a:cubicBezTo>
                    <a:pt x="15707" y="8150"/>
                    <a:pt x="15692" y="8150"/>
                    <a:pt x="15707" y="8161"/>
                  </a:cubicBezTo>
                  <a:cubicBezTo>
                    <a:pt x="14675" y="7571"/>
                    <a:pt x="13392" y="7604"/>
                    <a:pt x="12212" y="7314"/>
                  </a:cubicBezTo>
                  <a:cubicBezTo>
                    <a:pt x="10605" y="6924"/>
                    <a:pt x="10266" y="6189"/>
                    <a:pt x="9735" y="5074"/>
                  </a:cubicBezTo>
                  <a:cubicBezTo>
                    <a:pt x="9145" y="3814"/>
                    <a:pt x="9131" y="2310"/>
                    <a:pt x="8379" y="1128"/>
                  </a:cubicBezTo>
                  <a:cubicBezTo>
                    <a:pt x="7966" y="493"/>
                    <a:pt x="7126" y="-42"/>
                    <a:pt x="6182" y="3"/>
                  </a:cubicBezTo>
                  <a:cubicBezTo>
                    <a:pt x="4206" y="92"/>
                    <a:pt x="3750" y="2444"/>
                    <a:pt x="3513" y="3569"/>
                  </a:cubicBezTo>
                  <a:cubicBezTo>
                    <a:pt x="3263" y="4684"/>
                    <a:pt x="2938" y="5798"/>
                    <a:pt x="2334" y="6846"/>
                  </a:cubicBezTo>
                  <a:cubicBezTo>
                    <a:pt x="1848" y="7660"/>
                    <a:pt x="-99" y="8975"/>
                    <a:pt x="4" y="9822"/>
                  </a:cubicBezTo>
                  <a:cubicBezTo>
                    <a:pt x="270" y="11583"/>
                    <a:pt x="5017" y="12006"/>
                    <a:pt x="6698" y="12441"/>
                  </a:cubicBezTo>
                  <a:cubicBezTo>
                    <a:pt x="11224" y="13589"/>
                    <a:pt x="17388" y="16275"/>
                    <a:pt x="18124" y="20221"/>
                  </a:cubicBezTo>
                  <a:cubicBezTo>
                    <a:pt x="18228" y="20789"/>
                    <a:pt x="18626" y="21458"/>
                    <a:pt x="19378" y="21480"/>
                  </a:cubicBezTo>
                  <a:cubicBezTo>
                    <a:pt x="21501" y="21558"/>
                    <a:pt x="20764" y="16442"/>
                    <a:pt x="20616" y="15629"/>
                  </a:cubicBezTo>
                  <a:cubicBezTo>
                    <a:pt x="20263" y="13768"/>
                    <a:pt x="19378" y="11951"/>
                    <a:pt x="18036" y="10357"/>
                  </a:cubicBezTo>
                  <a:cubicBezTo>
                    <a:pt x="17402" y="9610"/>
                    <a:pt x="16635" y="8696"/>
                    <a:pt x="15707" y="816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1505;p8"/>
            <p:cNvSpPr/>
            <p:nvPr/>
          </p:nvSpPr>
          <p:spPr>
            <a:xfrm rot="1504155">
              <a:off x="502884" y="637076"/>
              <a:ext cx="286388" cy="24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2" h="17998" fill="norm" stroke="1" extrusionOk="0">
                  <a:moveTo>
                    <a:pt x="2582" y="54"/>
                  </a:moveTo>
                  <a:cubicBezTo>
                    <a:pt x="6343" y="-762"/>
                    <a:pt x="19557" y="7796"/>
                    <a:pt x="18286" y="12629"/>
                  </a:cubicBezTo>
                  <a:cubicBezTo>
                    <a:pt x="17015" y="17461"/>
                    <a:pt x="6038" y="20838"/>
                    <a:pt x="3497" y="14609"/>
                  </a:cubicBezTo>
                  <a:lnTo>
                    <a:pt x="955" y="8263"/>
                  </a:lnTo>
                  <a:cubicBezTo>
                    <a:pt x="955" y="8263"/>
                    <a:pt x="-2043" y="985"/>
                    <a:pt x="2582" y="54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1506;p8"/>
            <p:cNvSpPr/>
            <p:nvPr/>
          </p:nvSpPr>
          <p:spPr>
            <a:xfrm rot="1504155">
              <a:off x="573061" y="696733"/>
              <a:ext cx="146039" cy="12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17903" fill="norm" stroke="1" extrusionOk="0">
                  <a:moveTo>
                    <a:pt x="2619" y="68"/>
                  </a:moveTo>
                  <a:cubicBezTo>
                    <a:pt x="6286" y="-845"/>
                    <a:pt x="19464" y="7683"/>
                    <a:pt x="18173" y="12571"/>
                  </a:cubicBezTo>
                  <a:cubicBezTo>
                    <a:pt x="16987" y="17348"/>
                    <a:pt x="5990" y="20755"/>
                    <a:pt x="3513" y="14505"/>
                  </a:cubicBezTo>
                  <a:lnTo>
                    <a:pt x="1035" y="8251"/>
                  </a:lnTo>
                  <a:cubicBezTo>
                    <a:pt x="1035" y="8251"/>
                    <a:pt x="-2136" y="1089"/>
                    <a:pt x="2619" y="6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1507;p8"/>
            <p:cNvSpPr/>
            <p:nvPr/>
          </p:nvSpPr>
          <p:spPr>
            <a:xfrm rot="1504155">
              <a:off x="849982" y="992683"/>
              <a:ext cx="332012" cy="360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0" h="19546" fill="norm" stroke="1" extrusionOk="0">
                  <a:moveTo>
                    <a:pt x="6537" y="646"/>
                  </a:moveTo>
                  <a:cubicBezTo>
                    <a:pt x="3553" y="-512"/>
                    <a:pt x="906" y="-255"/>
                    <a:pt x="191" y="2579"/>
                  </a:cubicBezTo>
                  <a:cubicBezTo>
                    <a:pt x="-1280" y="8119"/>
                    <a:pt x="6116" y="14517"/>
                    <a:pt x="9897" y="17223"/>
                  </a:cubicBezTo>
                  <a:cubicBezTo>
                    <a:pt x="12378" y="19069"/>
                    <a:pt x="14731" y="21088"/>
                    <a:pt x="16663" y="17781"/>
                  </a:cubicBezTo>
                  <a:cubicBezTo>
                    <a:pt x="20320" y="11769"/>
                    <a:pt x="12629" y="3137"/>
                    <a:pt x="6537" y="646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1508;p8"/>
            <p:cNvSpPr/>
            <p:nvPr/>
          </p:nvSpPr>
          <p:spPr>
            <a:xfrm rot="1504155">
              <a:off x="923707" y="1073724"/>
              <a:ext cx="182536" cy="198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5" h="19514" fill="norm" stroke="1" extrusionOk="0">
                  <a:moveTo>
                    <a:pt x="6597" y="640"/>
                  </a:moveTo>
                  <a:cubicBezTo>
                    <a:pt x="3621" y="-530"/>
                    <a:pt x="949" y="-217"/>
                    <a:pt x="186" y="2589"/>
                  </a:cubicBezTo>
                  <a:cubicBezTo>
                    <a:pt x="-1263" y="8125"/>
                    <a:pt x="6140" y="14521"/>
                    <a:pt x="9803" y="17250"/>
                  </a:cubicBezTo>
                  <a:cubicBezTo>
                    <a:pt x="12322" y="18964"/>
                    <a:pt x="14612" y="21070"/>
                    <a:pt x="16596" y="17794"/>
                  </a:cubicBezTo>
                  <a:cubicBezTo>
                    <a:pt x="20337" y="11712"/>
                    <a:pt x="12703" y="3136"/>
                    <a:pt x="6597" y="64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47" name="Google Shape;1509;p8"/>
          <p:cNvGrpSpPr/>
          <p:nvPr/>
        </p:nvGrpSpPr>
        <p:grpSpPr>
          <a:xfrm>
            <a:off x="4748505" y="-609640"/>
            <a:ext cx="1408897" cy="1683819"/>
            <a:chOff x="0" y="0"/>
            <a:chExt cx="1408896" cy="1683817"/>
          </a:xfrm>
        </p:grpSpPr>
        <p:sp>
          <p:nvSpPr>
            <p:cNvPr id="1543" name="Google Shape;1510;p8"/>
            <p:cNvSpPr/>
            <p:nvPr/>
          </p:nvSpPr>
          <p:spPr>
            <a:xfrm>
              <a:off x="0" y="0"/>
              <a:ext cx="1408897" cy="1683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237" fill="norm" stroke="1" extrusionOk="0">
                  <a:moveTo>
                    <a:pt x="855" y="149"/>
                  </a:moveTo>
                  <a:cubicBezTo>
                    <a:pt x="855" y="149"/>
                    <a:pt x="-1318" y="4896"/>
                    <a:pt x="1266" y="6431"/>
                  </a:cubicBezTo>
                  <a:cubicBezTo>
                    <a:pt x="3859" y="7966"/>
                    <a:pt x="5772" y="8922"/>
                    <a:pt x="5932" y="10458"/>
                  </a:cubicBezTo>
                  <a:cubicBezTo>
                    <a:pt x="6122" y="12186"/>
                    <a:pt x="6403" y="14072"/>
                    <a:pt x="7815" y="15388"/>
                  </a:cubicBezTo>
                  <a:cubicBezTo>
                    <a:pt x="8666" y="16178"/>
                    <a:pt x="9807" y="16529"/>
                    <a:pt x="10809" y="17126"/>
                  </a:cubicBezTo>
                  <a:cubicBezTo>
                    <a:pt x="11780" y="17705"/>
                    <a:pt x="12662" y="18441"/>
                    <a:pt x="13473" y="19179"/>
                  </a:cubicBezTo>
                  <a:cubicBezTo>
                    <a:pt x="14163" y="19793"/>
                    <a:pt x="14684" y="20723"/>
                    <a:pt x="15616" y="21091"/>
                  </a:cubicBezTo>
                  <a:cubicBezTo>
                    <a:pt x="16847" y="21600"/>
                    <a:pt x="18129" y="20679"/>
                    <a:pt x="18790" y="19801"/>
                  </a:cubicBezTo>
                  <a:cubicBezTo>
                    <a:pt x="20172" y="17976"/>
                    <a:pt x="19391" y="15652"/>
                    <a:pt x="17779" y="14186"/>
                  </a:cubicBezTo>
                  <a:cubicBezTo>
                    <a:pt x="13933" y="10677"/>
                    <a:pt x="14113" y="4167"/>
                    <a:pt x="16437" y="3290"/>
                  </a:cubicBezTo>
                  <a:cubicBezTo>
                    <a:pt x="18780" y="2413"/>
                    <a:pt x="20282" y="0"/>
                    <a:pt x="20282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1511;p8"/>
            <p:cNvSpPr/>
            <p:nvPr/>
          </p:nvSpPr>
          <p:spPr>
            <a:xfrm>
              <a:off x="121401" y="68863"/>
              <a:ext cx="1091116" cy="135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7" h="21163" fill="norm" stroke="1" extrusionOk="0">
                  <a:moveTo>
                    <a:pt x="16073" y="2913"/>
                  </a:moveTo>
                  <a:cubicBezTo>
                    <a:pt x="16498" y="2458"/>
                    <a:pt x="16836" y="1949"/>
                    <a:pt x="16748" y="1321"/>
                  </a:cubicBezTo>
                  <a:cubicBezTo>
                    <a:pt x="16660" y="780"/>
                    <a:pt x="16198" y="293"/>
                    <a:pt x="15598" y="109"/>
                  </a:cubicBezTo>
                  <a:cubicBezTo>
                    <a:pt x="14198" y="-292"/>
                    <a:pt x="12448" y="520"/>
                    <a:pt x="11160" y="910"/>
                  </a:cubicBezTo>
                  <a:cubicBezTo>
                    <a:pt x="9473" y="1441"/>
                    <a:pt x="7598" y="1570"/>
                    <a:pt x="5823" y="1700"/>
                  </a:cubicBezTo>
                  <a:cubicBezTo>
                    <a:pt x="4498" y="1787"/>
                    <a:pt x="3010" y="1570"/>
                    <a:pt x="1748" y="2003"/>
                  </a:cubicBezTo>
                  <a:cubicBezTo>
                    <a:pt x="-1227" y="3010"/>
                    <a:pt x="98" y="5382"/>
                    <a:pt x="2010" y="6691"/>
                  </a:cubicBezTo>
                  <a:cubicBezTo>
                    <a:pt x="3810" y="7926"/>
                    <a:pt x="5473" y="9290"/>
                    <a:pt x="6973" y="10795"/>
                  </a:cubicBezTo>
                  <a:cubicBezTo>
                    <a:pt x="8898" y="12711"/>
                    <a:pt x="9685" y="15256"/>
                    <a:pt x="11523" y="17205"/>
                  </a:cubicBezTo>
                  <a:cubicBezTo>
                    <a:pt x="12748" y="18504"/>
                    <a:pt x="14848" y="20821"/>
                    <a:pt x="16898" y="21135"/>
                  </a:cubicBezTo>
                  <a:cubicBezTo>
                    <a:pt x="18036" y="21308"/>
                    <a:pt x="19098" y="20680"/>
                    <a:pt x="19460" y="19749"/>
                  </a:cubicBezTo>
                  <a:cubicBezTo>
                    <a:pt x="20373" y="17367"/>
                    <a:pt x="16760" y="14422"/>
                    <a:pt x="15510" y="12506"/>
                  </a:cubicBezTo>
                  <a:cubicBezTo>
                    <a:pt x="14398" y="10817"/>
                    <a:pt x="13635" y="8738"/>
                    <a:pt x="13898" y="6735"/>
                  </a:cubicBezTo>
                  <a:cubicBezTo>
                    <a:pt x="14023" y="5717"/>
                    <a:pt x="14436" y="4743"/>
                    <a:pt x="15123" y="3920"/>
                  </a:cubicBezTo>
                  <a:cubicBezTo>
                    <a:pt x="15385" y="3574"/>
                    <a:pt x="15761" y="3249"/>
                    <a:pt x="16073" y="29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1512;p8"/>
            <p:cNvSpPr/>
            <p:nvPr/>
          </p:nvSpPr>
          <p:spPr>
            <a:xfrm>
              <a:off x="372038" y="315338"/>
              <a:ext cx="661196" cy="93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7" h="20642" fill="norm" stroke="1" extrusionOk="0">
                  <a:moveTo>
                    <a:pt x="11846" y="133"/>
                  </a:moveTo>
                  <a:cubicBezTo>
                    <a:pt x="9842" y="-221"/>
                    <a:pt x="7560" y="210"/>
                    <a:pt x="5598" y="487"/>
                  </a:cubicBezTo>
                  <a:cubicBezTo>
                    <a:pt x="4276" y="687"/>
                    <a:pt x="1163" y="410"/>
                    <a:pt x="267" y="1333"/>
                  </a:cubicBezTo>
                  <a:cubicBezTo>
                    <a:pt x="-1076" y="2779"/>
                    <a:pt x="3018" y="4625"/>
                    <a:pt x="4298" y="5241"/>
                  </a:cubicBezTo>
                  <a:cubicBezTo>
                    <a:pt x="7944" y="7071"/>
                    <a:pt x="10822" y="9702"/>
                    <a:pt x="12570" y="12656"/>
                  </a:cubicBezTo>
                  <a:cubicBezTo>
                    <a:pt x="14106" y="15241"/>
                    <a:pt x="14746" y="18440"/>
                    <a:pt x="18114" y="20225"/>
                  </a:cubicBezTo>
                  <a:cubicBezTo>
                    <a:pt x="20247" y="21379"/>
                    <a:pt x="20524" y="19902"/>
                    <a:pt x="20097" y="18625"/>
                  </a:cubicBezTo>
                  <a:cubicBezTo>
                    <a:pt x="19437" y="16594"/>
                    <a:pt x="17091" y="15179"/>
                    <a:pt x="15620" y="13472"/>
                  </a:cubicBezTo>
                  <a:cubicBezTo>
                    <a:pt x="14213" y="11794"/>
                    <a:pt x="13381" y="9871"/>
                    <a:pt x="13275" y="7918"/>
                  </a:cubicBezTo>
                  <a:cubicBezTo>
                    <a:pt x="13168" y="5825"/>
                    <a:pt x="14127" y="3841"/>
                    <a:pt x="13807" y="1718"/>
                  </a:cubicBezTo>
                  <a:cubicBezTo>
                    <a:pt x="13679" y="795"/>
                    <a:pt x="12933" y="318"/>
                    <a:pt x="11846" y="13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1513;p8"/>
            <p:cNvSpPr/>
            <p:nvPr/>
          </p:nvSpPr>
          <p:spPr>
            <a:xfrm>
              <a:off x="562616" y="402374"/>
              <a:ext cx="173234" cy="11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18238" fill="norm" stroke="1" extrusionOk="0">
                  <a:moveTo>
                    <a:pt x="20097" y="6730"/>
                  </a:moveTo>
                  <a:cubicBezTo>
                    <a:pt x="19201" y="2599"/>
                    <a:pt x="15777" y="-470"/>
                    <a:pt x="11540" y="59"/>
                  </a:cubicBezTo>
                  <a:cubicBezTo>
                    <a:pt x="8360" y="481"/>
                    <a:pt x="535" y="2599"/>
                    <a:pt x="47" y="7893"/>
                  </a:cubicBezTo>
                  <a:cubicBezTo>
                    <a:pt x="-932" y="16257"/>
                    <a:pt x="13658" y="21130"/>
                    <a:pt x="17407" y="16365"/>
                  </a:cubicBezTo>
                  <a:cubicBezTo>
                    <a:pt x="20097" y="13188"/>
                    <a:pt x="20668" y="9799"/>
                    <a:pt x="20097" y="673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51" name="Google Shape;1514;p8"/>
          <p:cNvGrpSpPr/>
          <p:nvPr/>
        </p:nvGrpSpPr>
        <p:grpSpPr>
          <a:xfrm>
            <a:off x="6454491" y="3785586"/>
            <a:ext cx="1722660" cy="1991748"/>
            <a:chOff x="0" y="0"/>
            <a:chExt cx="1722659" cy="1991746"/>
          </a:xfrm>
        </p:grpSpPr>
        <p:sp>
          <p:nvSpPr>
            <p:cNvPr id="1548" name="Google Shape;1515;p8"/>
            <p:cNvSpPr/>
            <p:nvPr/>
          </p:nvSpPr>
          <p:spPr>
            <a:xfrm rot="1705077">
              <a:off x="342896" y="144080"/>
              <a:ext cx="1036868" cy="170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1516;p8"/>
            <p:cNvSpPr/>
            <p:nvPr/>
          </p:nvSpPr>
          <p:spPr>
            <a:xfrm rot="1705077">
              <a:off x="603604" y="637384"/>
              <a:ext cx="408847" cy="897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1517;p8"/>
            <p:cNvSpPr/>
            <p:nvPr/>
          </p:nvSpPr>
          <p:spPr>
            <a:xfrm rot="1705077">
              <a:off x="652477" y="864980"/>
              <a:ext cx="149005" cy="438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59" name="Google Shape;1518;p8"/>
          <p:cNvGrpSpPr/>
          <p:nvPr/>
        </p:nvGrpSpPr>
        <p:grpSpPr>
          <a:xfrm>
            <a:off x="8155732" y="1253289"/>
            <a:ext cx="2677726" cy="4404479"/>
            <a:chOff x="0" y="0"/>
            <a:chExt cx="2677725" cy="4404478"/>
          </a:xfrm>
        </p:grpSpPr>
        <p:sp>
          <p:nvSpPr>
            <p:cNvPr id="1552" name="Google Shape;1519;p8"/>
            <p:cNvSpPr/>
            <p:nvPr/>
          </p:nvSpPr>
          <p:spPr>
            <a:xfrm>
              <a:off x="0" y="0"/>
              <a:ext cx="2677726" cy="4404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1216" y="21600"/>
                  </a:moveTo>
                  <a:cubicBezTo>
                    <a:pt x="1216" y="21600"/>
                    <a:pt x="356" y="19594"/>
                    <a:pt x="104" y="18667"/>
                  </a:cubicBezTo>
                  <a:cubicBezTo>
                    <a:pt x="-267" y="17375"/>
                    <a:pt x="380" y="16530"/>
                    <a:pt x="1603" y="15530"/>
                  </a:cubicBezTo>
                  <a:cubicBezTo>
                    <a:pt x="3228" y="14199"/>
                    <a:pt x="3772" y="12558"/>
                    <a:pt x="3551" y="10921"/>
                  </a:cubicBezTo>
                  <a:cubicBezTo>
                    <a:pt x="3441" y="10052"/>
                    <a:pt x="3109" y="9207"/>
                    <a:pt x="2597" y="8396"/>
                  </a:cubicBezTo>
                  <a:cubicBezTo>
                    <a:pt x="2328" y="7983"/>
                    <a:pt x="2297" y="7571"/>
                    <a:pt x="2123" y="7134"/>
                  </a:cubicBezTo>
                  <a:cubicBezTo>
                    <a:pt x="1903" y="6585"/>
                    <a:pt x="1563" y="6051"/>
                    <a:pt x="1658" y="5483"/>
                  </a:cubicBezTo>
                  <a:cubicBezTo>
                    <a:pt x="1737" y="5041"/>
                    <a:pt x="2171" y="4589"/>
                    <a:pt x="2865" y="4463"/>
                  </a:cubicBezTo>
                  <a:cubicBezTo>
                    <a:pt x="3464" y="4351"/>
                    <a:pt x="4096" y="4497"/>
                    <a:pt x="4664" y="4662"/>
                  </a:cubicBezTo>
                  <a:cubicBezTo>
                    <a:pt x="6731" y="5259"/>
                    <a:pt x="8395" y="6196"/>
                    <a:pt x="10383" y="6852"/>
                  </a:cubicBezTo>
                  <a:cubicBezTo>
                    <a:pt x="11093" y="7090"/>
                    <a:pt x="11945" y="7202"/>
                    <a:pt x="12568" y="7532"/>
                  </a:cubicBezTo>
                  <a:cubicBezTo>
                    <a:pt x="13302" y="7935"/>
                    <a:pt x="13531" y="8518"/>
                    <a:pt x="13838" y="9061"/>
                  </a:cubicBezTo>
                  <a:cubicBezTo>
                    <a:pt x="14193" y="9683"/>
                    <a:pt x="15093" y="10907"/>
                    <a:pt x="16324" y="10946"/>
                  </a:cubicBezTo>
                  <a:cubicBezTo>
                    <a:pt x="17428" y="10980"/>
                    <a:pt x="18406" y="9761"/>
                    <a:pt x="18769" y="9246"/>
                  </a:cubicBezTo>
                  <a:cubicBezTo>
                    <a:pt x="19258" y="8547"/>
                    <a:pt x="19487" y="7736"/>
                    <a:pt x="19037" y="7007"/>
                  </a:cubicBezTo>
                  <a:cubicBezTo>
                    <a:pt x="18154" y="5604"/>
                    <a:pt x="16276" y="4317"/>
                    <a:pt x="17633" y="2758"/>
                  </a:cubicBezTo>
                  <a:cubicBezTo>
                    <a:pt x="18540" y="1719"/>
                    <a:pt x="19945" y="801"/>
                    <a:pt x="2133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58" name="Google Shape;1520;p8"/>
            <p:cNvGrpSpPr/>
            <p:nvPr/>
          </p:nvGrpSpPr>
          <p:grpSpPr>
            <a:xfrm>
              <a:off x="563663" y="1307553"/>
              <a:ext cx="1762615" cy="2823204"/>
              <a:chOff x="0" y="0"/>
              <a:chExt cx="1762613" cy="2823202"/>
            </a:xfrm>
          </p:grpSpPr>
          <p:sp>
            <p:nvSpPr>
              <p:cNvPr id="1553" name="Google Shape;1521;p8"/>
              <p:cNvSpPr/>
              <p:nvPr/>
            </p:nvSpPr>
            <p:spPr>
              <a:xfrm>
                <a:off x="0" y="0"/>
                <a:ext cx="1762614" cy="2823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4" name="Google Shape;1522;p8"/>
              <p:cNvSpPr/>
              <p:nvPr/>
            </p:nvSpPr>
            <p:spPr>
              <a:xfrm>
                <a:off x="320234" y="659773"/>
                <a:ext cx="1091612" cy="1782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5" name="Google Shape;1523;p8"/>
              <p:cNvSpPr/>
              <p:nvPr/>
            </p:nvSpPr>
            <p:spPr>
              <a:xfrm>
                <a:off x="526945" y="1583213"/>
                <a:ext cx="423730" cy="657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6" name="Google Shape;1524;p8"/>
              <p:cNvSpPr/>
              <p:nvPr/>
            </p:nvSpPr>
            <p:spPr>
              <a:xfrm>
                <a:off x="659926" y="1791289"/>
                <a:ext cx="154847" cy="240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7" name="Google Shape;1525;p8"/>
              <p:cNvSpPr/>
              <p:nvPr/>
            </p:nvSpPr>
            <p:spPr>
              <a:xfrm>
                <a:off x="110213" y="134648"/>
                <a:ext cx="274094" cy="218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64" name="Google Shape;1526;p8"/>
          <p:cNvGrpSpPr/>
          <p:nvPr/>
        </p:nvGrpSpPr>
        <p:grpSpPr>
          <a:xfrm>
            <a:off x="6936023" y="-527086"/>
            <a:ext cx="2381832" cy="1915366"/>
            <a:chOff x="0" y="0"/>
            <a:chExt cx="2381830" cy="1915365"/>
          </a:xfrm>
        </p:grpSpPr>
        <p:sp>
          <p:nvSpPr>
            <p:cNvPr id="1560" name="Google Shape;1527;p8"/>
            <p:cNvSpPr/>
            <p:nvPr/>
          </p:nvSpPr>
          <p:spPr>
            <a:xfrm>
              <a:off x="0" y="0"/>
              <a:ext cx="2381831" cy="1915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559" fill="norm" stroke="1" extrusionOk="0">
                  <a:moveTo>
                    <a:pt x="4274" y="149"/>
                  </a:moveTo>
                  <a:cubicBezTo>
                    <a:pt x="2798" y="3004"/>
                    <a:pt x="-408" y="4445"/>
                    <a:pt x="43" y="8424"/>
                  </a:cubicBezTo>
                  <a:cubicBezTo>
                    <a:pt x="214" y="9935"/>
                    <a:pt x="768" y="11323"/>
                    <a:pt x="1472" y="12544"/>
                  </a:cubicBezTo>
                  <a:cubicBezTo>
                    <a:pt x="1971" y="13422"/>
                    <a:pt x="2955" y="15258"/>
                    <a:pt x="3898" y="15337"/>
                  </a:cubicBezTo>
                  <a:cubicBezTo>
                    <a:pt x="4657" y="15398"/>
                    <a:pt x="5142" y="14836"/>
                    <a:pt x="5785" y="14432"/>
                  </a:cubicBezTo>
                  <a:cubicBezTo>
                    <a:pt x="6755" y="13826"/>
                    <a:pt x="7993" y="13167"/>
                    <a:pt x="8963" y="14046"/>
                  </a:cubicBezTo>
                  <a:cubicBezTo>
                    <a:pt x="9613" y="14634"/>
                    <a:pt x="9893" y="16083"/>
                    <a:pt x="10098" y="16979"/>
                  </a:cubicBezTo>
                  <a:cubicBezTo>
                    <a:pt x="10433" y="18455"/>
                    <a:pt x="10952" y="21424"/>
                    <a:pt x="12456" y="21556"/>
                  </a:cubicBezTo>
                  <a:cubicBezTo>
                    <a:pt x="12996" y="21600"/>
                    <a:pt x="13495" y="21196"/>
                    <a:pt x="13892" y="20748"/>
                  </a:cubicBezTo>
                  <a:cubicBezTo>
                    <a:pt x="15368" y="19096"/>
                    <a:pt x="16489" y="16180"/>
                    <a:pt x="16216" y="13607"/>
                  </a:cubicBezTo>
                  <a:cubicBezTo>
                    <a:pt x="16093" y="12368"/>
                    <a:pt x="15375" y="11235"/>
                    <a:pt x="14910" y="10163"/>
                  </a:cubicBezTo>
                  <a:cubicBezTo>
                    <a:pt x="14562" y="9337"/>
                    <a:pt x="14268" y="8433"/>
                    <a:pt x="14288" y="7502"/>
                  </a:cubicBezTo>
                  <a:cubicBezTo>
                    <a:pt x="14370" y="3136"/>
                    <a:pt x="21192" y="4954"/>
                    <a:pt x="20850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528;p8"/>
            <p:cNvSpPr/>
            <p:nvPr/>
          </p:nvSpPr>
          <p:spPr>
            <a:xfrm>
              <a:off x="410135" y="115095"/>
              <a:ext cx="1338912" cy="137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2" h="19404" fill="norm" stroke="1" extrusionOk="0">
                  <a:moveTo>
                    <a:pt x="12118" y="161"/>
                  </a:moveTo>
                  <a:lnTo>
                    <a:pt x="11332" y="161"/>
                  </a:lnTo>
                  <a:cubicBezTo>
                    <a:pt x="8031" y="105"/>
                    <a:pt x="4366" y="-679"/>
                    <a:pt x="1782" y="1807"/>
                  </a:cubicBezTo>
                  <a:cubicBezTo>
                    <a:pt x="314" y="3210"/>
                    <a:pt x="-414" y="5398"/>
                    <a:pt x="244" y="7298"/>
                  </a:cubicBezTo>
                  <a:cubicBezTo>
                    <a:pt x="726" y="8712"/>
                    <a:pt x="1689" y="9883"/>
                    <a:pt x="3251" y="9961"/>
                  </a:cubicBezTo>
                  <a:cubicBezTo>
                    <a:pt x="6305" y="10127"/>
                    <a:pt x="9006" y="10392"/>
                    <a:pt x="11038" y="12745"/>
                  </a:cubicBezTo>
                  <a:cubicBezTo>
                    <a:pt x="11754" y="13585"/>
                    <a:pt x="12295" y="14546"/>
                    <a:pt x="12623" y="15596"/>
                  </a:cubicBezTo>
                  <a:cubicBezTo>
                    <a:pt x="13187" y="17419"/>
                    <a:pt x="13176" y="20921"/>
                    <a:pt x="16288" y="18678"/>
                  </a:cubicBezTo>
                  <a:cubicBezTo>
                    <a:pt x="17381" y="17894"/>
                    <a:pt x="18179" y="15816"/>
                    <a:pt x="17322" y="14679"/>
                  </a:cubicBezTo>
                  <a:cubicBezTo>
                    <a:pt x="16182" y="13165"/>
                    <a:pt x="14996" y="11419"/>
                    <a:pt x="14362" y="9662"/>
                  </a:cubicBezTo>
                  <a:cubicBezTo>
                    <a:pt x="14045" y="8778"/>
                    <a:pt x="13939" y="7795"/>
                    <a:pt x="14233" y="6900"/>
                  </a:cubicBezTo>
                  <a:cubicBezTo>
                    <a:pt x="14785" y="5320"/>
                    <a:pt x="16746" y="4470"/>
                    <a:pt x="18167" y="3763"/>
                  </a:cubicBezTo>
                  <a:cubicBezTo>
                    <a:pt x="19342" y="3166"/>
                    <a:pt x="21186" y="2050"/>
                    <a:pt x="19424" y="812"/>
                  </a:cubicBezTo>
                  <a:cubicBezTo>
                    <a:pt x="18931" y="481"/>
                    <a:pt x="18332" y="337"/>
                    <a:pt x="17745" y="238"/>
                  </a:cubicBezTo>
                  <a:cubicBezTo>
                    <a:pt x="15877" y="-38"/>
                    <a:pt x="13998" y="150"/>
                    <a:pt x="12118" y="1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529;p8"/>
            <p:cNvSpPr/>
            <p:nvPr/>
          </p:nvSpPr>
          <p:spPr>
            <a:xfrm>
              <a:off x="617805" y="322921"/>
              <a:ext cx="707675" cy="47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0405" fill="norm" stroke="1" extrusionOk="0">
                  <a:moveTo>
                    <a:pt x="16277" y="73"/>
                  </a:moveTo>
                  <a:cubicBezTo>
                    <a:pt x="12183" y="73"/>
                    <a:pt x="-492" y="472"/>
                    <a:pt x="14" y="9643"/>
                  </a:cubicBezTo>
                  <a:cubicBezTo>
                    <a:pt x="244" y="13963"/>
                    <a:pt x="4706" y="17286"/>
                    <a:pt x="7191" y="18682"/>
                  </a:cubicBezTo>
                  <a:cubicBezTo>
                    <a:pt x="9629" y="20011"/>
                    <a:pt x="12390" y="19711"/>
                    <a:pt x="14943" y="20343"/>
                  </a:cubicBezTo>
                  <a:cubicBezTo>
                    <a:pt x="17588" y="21008"/>
                    <a:pt x="18117" y="16189"/>
                    <a:pt x="18325" y="13431"/>
                  </a:cubicBezTo>
                  <a:cubicBezTo>
                    <a:pt x="18508" y="11371"/>
                    <a:pt x="18531" y="9211"/>
                    <a:pt x="18900" y="7151"/>
                  </a:cubicBezTo>
                  <a:cubicBezTo>
                    <a:pt x="19199" y="5556"/>
                    <a:pt x="21108" y="3961"/>
                    <a:pt x="20832" y="2101"/>
                  </a:cubicBezTo>
                  <a:cubicBezTo>
                    <a:pt x="20464" y="-592"/>
                    <a:pt x="17657" y="73"/>
                    <a:pt x="16277" y="7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530;p8"/>
            <p:cNvSpPr/>
            <p:nvPr/>
          </p:nvSpPr>
          <p:spPr>
            <a:xfrm>
              <a:off x="805736" y="473382"/>
              <a:ext cx="235983" cy="193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09" h="17825" fill="norm" stroke="1" extrusionOk="0">
                  <a:moveTo>
                    <a:pt x="13152" y="749"/>
                  </a:moveTo>
                  <a:cubicBezTo>
                    <a:pt x="9216" y="318"/>
                    <a:pt x="-2541" y="-2707"/>
                    <a:pt x="496" y="7516"/>
                  </a:cubicBezTo>
                  <a:cubicBezTo>
                    <a:pt x="1960" y="12701"/>
                    <a:pt x="7415" y="18893"/>
                    <a:pt x="12308" y="17668"/>
                  </a:cubicBezTo>
                  <a:cubicBezTo>
                    <a:pt x="17708" y="16228"/>
                    <a:pt x="19059" y="1974"/>
                    <a:pt x="13152" y="74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70" name="Google Shape;1531;p8"/>
          <p:cNvGrpSpPr/>
          <p:nvPr/>
        </p:nvGrpSpPr>
        <p:grpSpPr>
          <a:xfrm>
            <a:off x="4655240" y="4254468"/>
            <a:ext cx="1270635" cy="1482633"/>
            <a:chOff x="0" y="0"/>
            <a:chExt cx="1270633" cy="1482631"/>
          </a:xfrm>
        </p:grpSpPr>
        <p:sp>
          <p:nvSpPr>
            <p:cNvPr id="1565" name="Google Shape;1532;p8"/>
            <p:cNvSpPr/>
            <p:nvPr/>
          </p:nvSpPr>
          <p:spPr>
            <a:xfrm>
              <a:off x="0" y="0"/>
              <a:ext cx="1270634" cy="1482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533;p8"/>
            <p:cNvSpPr/>
            <p:nvPr/>
          </p:nvSpPr>
          <p:spPr>
            <a:xfrm>
              <a:off x="189536" y="995081"/>
              <a:ext cx="445833" cy="36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534;p8"/>
            <p:cNvSpPr/>
            <p:nvPr/>
          </p:nvSpPr>
          <p:spPr>
            <a:xfrm>
              <a:off x="347816" y="1124256"/>
              <a:ext cx="128721" cy="10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535;p8"/>
            <p:cNvSpPr/>
            <p:nvPr/>
          </p:nvSpPr>
          <p:spPr>
            <a:xfrm>
              <a:off x="785437" y="122135"/>
              <a:ext cx="373546" cy="732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536;p8"/>
            <p:cNvSpPr/>
            <p:nvPr/>
          </p:nvSpPr>
          <p:spPr>
            <a:xfrm>
              <a:off x="874369" y="298041"/>
              <a:ext cx="195274" cy="381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77" name="Google Shape;1537;p8"/>
          <p:cNvGrpSpPr/>
          <p:nvPr/>
        </p:nvGrpSpPr>
        <p:grpSpPr>
          <a:xfrm>
            <a:off x="580351" y="-998914"/>
            <a:ext cx="2162249" cy="2021820"/>
            <a:chOff x="0" y="0"/>
            <a:chExt cx="2162248" cy="2021819"/>
          </a:xfrm>
        </p:grpSpPr>
        <p:sp>
          <p:nvSpPr>
            <p:cNvPr id="1571" name="Google Shape;1538;p8"/>
            <p:cNvSpPr/>
            <p:nvPr/>
          </p:nvSpPr>
          <p:spPr>
            <a:xfrm rot="5980286">
              <a:off x="217457" y="61384"/>
              <a:ext cx="1727334" cy="189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549" fill="norm" stroke="1" extrusionOk="0">
                  <a:moveTo>
                    <a:pt x="0" y="4381"/>
                  </a:moveTo>
                  <a:cubicBezTo>
                    <a:pt x="1898" y="4381"/>
                    <a:pt x="3632" y="7908"/>
                    <a:pt x="4540" y="8399"/>
                  </a:cubicBezTo>
                  <a:cubicBezTo>
                    <a:pt x="6710" y="9606"/>
                    <a:pt x="8943" y="5908"/>
                    <a:pt x="9906" y="4605"/>
                  </a:cubicBezTo>
                  <a:cubicBezTo>
                    <a:pt x="11631" y="2234"/>
                    <a:pt x="14545" y="-51"/>
                    <a:pt x="17741" y="1"/>
                  </a:cubicBezTo>
                  <a:cubicBezTo>
                    <a:pt x="18441" y="18"/>
                    <a:pt x="19185" y="165"/>
                    <a:pt x="19739" y="578"/>
                  </a:cubicBezTo>
                  <a:cubicBezTo>
                    <a:pt x="21600" y="1924"/>
                    <a:pt x="20102" y="5235"/>
                    <a:pt x="19439" y="6830"/>
                  </a:cubicBezTo>
                  <a:cubicBezTo>
                    <a:pt x="18504" y="9124"/>
                    <a:pt x="17196" y="11331"/>
                    <a:pt x="15372" y="13090"/>
                  </a:cubicBezTo>
                  <a:cubicBezTo>
                    <a:pt x="14446" y="13970"/>
                    <a:pt x="13401" y="14737"/>
                    <a:pt x="12257" y="15332"/>
                  </a:cubicBezTo>
                  <a:cubicBezTo>
                    <a:pt x="11168" y="15901"/>
                    <a:pt x="9679" y="16108"/>
                    <a:pt x="8916" y="17108"/>
                  </a:cubicBezTo>
                  <a:cubicBezTo>
                    <a:pt x="7663" y="18781"/>
                    <a:pt x="8871" y="20928"/>
                    <a:pt x="10750" y="21549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539;p8"/>
            <p:cNvSpPr/>
            <p:nvPr/>
          </p:nvSpPr>
          <p:spPr>
            <a:xfrm rot="5980286">
              <a:off x="478568" y="342930"/>
              <a:ext cx="1243088" cy="123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540;p8"/>
            <p:cNvSpPr/>
            <p:nvPr/>
          </p:nvSpPr>
          <p:spPr>
            <a:xfrm rot="5980286">
              <a:off x="796242" y="727762"/>
              <a:ext cx="713622" cy="723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541;p8"/>
            <p:cNvSpPr/>
            <p:nvPr/>
          </p:nvSpPr>
          <p:spPr>
            <a:xfrm rot="5980286">
              <a:off x="802305" y="-331469"/>
              <a:ext cx="236975" cy="1132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1383" fill="norm" stroke="1" extrusionOk="0">
                  <a:moveTo>
                    <a:pt x="0" y="84"/>
                  </a:moveTo>
                  <a:cubicBezTo>
                    <a:pt x="3969" y="70"/>
                    <a:pt x="9891" y="-217"/>
                    <a:pt x="13256" y="357"/>
                  </a:cubicBezTo>
                  <a:cubicBezTo>
                    <a:pt x="20119" y="1505"/>
                    <a:pt x="15678" y="3916"/>
                    <a:pt x="13256" y="5280"/>
                  </a:cubicBezTo>
                  <a:cubicBezTo>
                    <a:pt x="9486" y="7389"/>
                    <a:pt x="4574" y="8911"/>
                    <a:pt x="7334" y="11308"/>
                  </a:cubicBezTo>
                  <a:cubicBezTo>
                    <a:pt x="9486" y="13188"/>
                    <a:pt x="16889" y="14350"/>
                    <a:pt x="19918" y="16130"/>
                  </a:cubicBezTo>
                  <a:cubicBezTo>
                    <a:pt x="21600" y="17135"/>
                    <a:pt x="21531" y="18513"/>
                    <a:pt x="17965" y="19388"/>
                  </a:cubicBezTo>
                  <a:cubicBezTo>
                    <a:pt x="13323" y="20522"/>
                    <a:pt x="5045" y="20292"/>
                    <a:pt x="0" y="21383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542;p8"/>
            <p:cNvSpPr/>
            <p:nvPr/>
          </p:nvSpPr>
          <p:spPr>
            <a:xfrm rot="5980286">
              <a:off x="288026" y="372179"/>
              <a:ext cx="311714" cy="205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543;p8"/>
            <p:cNvSpPr/>
            <p:nvPr/>
          </p:nvSpPr>
          <p:spPr>
            <a:xfrm rot="5980286">
              <a:off x="368336" y="424997"/>
              <a:ext cx="150684" cy="100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81" name="Google Shape;1544;p8"/>
          <p:cNvGrpSpPr/>
          <p:nvPr/>
        </p:nvGrpSpPr>
        <p:grpSpPr>
          <a:xfrm>
            <a:off x="-37319" y="-906979"/>
            <a:ext cx="947405" cy="3488569"/>
            <a:chOff x="0" y="0"/>
            <a:chExt cx="947403" cy="3488567"/>
          </a:xfrm>
        </p:grpSpPr>
        <p:sp>
          <p:nvSpPr>
            <p:cNvPr id="1578" name="Google Shape;1545;p8"/>
            <p:cNvSpPr/>
            <p:nvPr/>
          </p:nvSpPr>
          <p:spPr>
            <a:xfrm>
              <a:off x="0" y="0"/>
              <a:ext cx="947404" cy="348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546;p8"/>
            <p:cNvSpPr/>
            <p:nvPr/>
          </p:nvSpPr>
          <p:spPr>
            <a:xfrm>
              <a:off x="104460" y="2397683"/>
              <a:ext cx="634272" cy="685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547;p8"/>
            <p:cNvSpPr/>
            <p:nvPr/>
          </p:nvSpPr>
          <p:spPr>
            <a:xfrm>
              <a:off x="263666" y="2569394"/>
              <a:ext cx="315779" cy="34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86" name="Google Shape;1548;p8"/>
          <p:cNvGrpSpPr/>
          <p:nvPr/>
        </p:nvGrpSpPr>
        <p:grpSpPr>
          <a:xfrm>
            <a:off x="2232360" y="4056626"/>
            <a:ext cx="2603746" cy="2603746"/>
            <a:chOff x="0" y="0"/>
            <a:chExt cx="2603745" cy="2603745"/>
          </a:xfrm>
        </p:grpSpPr>
        <p:sp>
          <p:nvSpPr>
            <p:cNvPr id="1582" name="Google Shape;1549;p8"/>
            <p:cNvSpPr/>
            <p:nvPr/>
          </p:nvSpPr>
          <p:spPr>
            <a:xfrm rot="2700000">
              <a:off x="749949" y="12669"/>
              <a:ext cx="1103847" cy="257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550;p8"/>
            <p:cNvSpPr/>
            <p:nvPr/>
          </p:nvSpPr>
          <p:spPr>
            <a:xfrm rot="2700000">
              <a:off x="1220938" y="430410"/>
              <a:ext cx="511003" cy="124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551;p8"/>
            <p:cNvSpPr/>
            <p:nvPr/>
          </p:nvSpPr>
          <p:spPr>
            <a:xfrm rot="2700000">
              <a:off x="1475522" y="770201"/>
              <a:ext cx="231590" cy="2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552;p8"/>
            <p:cNvSpPr/>
            <p:nvPr/>
          </p:nvSpPr>
          <p:spPr>
            <a:xfrm rot="2700000">
              <a:off x="1186480" y="1285286"/>
              <a:ext cx="174474" cy="143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0" name="Google Shape;1553;p8"/>
          <p:cNvGrpSpPr/>
          <p:nvPr/>
        </p:nvGrpSpPr>
        <p:grpSpPr>
          <a:xfrm>
            <a:off x="-114370" y="2949488"/>
            <a:ext cx="2767119" cy="3408576"/>
            <a:chOff x="0" y="0"/>
            <a:chExt cx="2767118" cy="3408574"/>
          </a:xfrm>
        </p:grpSpPr>
        <p:sp>
          <p:nvSpPr>
            <p:cNvPr id="1587" name="Google Shape;1554;p8"/>
            <p:cNvSpPr/>
            <p:nvPr/>
          </p:nvSpPr>
          <p:spPr>
            <a:xfrm>
              <a:off x="0" y="0"/>
              <a:ext cx="2767119" cy="340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0968" fill="norm" stroke="1" extrusionOk="0">
                  <a:moveTo>
                    <a:pt x="11573" y="20968"/>
                  </a:moveTo>
                  <a:cubicBezTo>
                    <a:pt x="10784" y="18952"/>
                    <a:pt x="9834" y="16917"/>
                    <a:pt x="9367" y="14846"/>
                  </a:cubicBezTo>
                  <a:cubicBezTo>
                    <a:pt x="8769" y="12233"/>
                    <a:pt x="7950" y="9662"/>
                    <a:pt x="6893" y="7147"/>
                  </a:cubicBezTo>
                  <a:cubicBezTo>
                    <a:pt x="6004" y="5009"/>
                    <a:pt x="4411" y="3206"/>
                    <a:pt x="1684" y="2328"/>
                  </a:cubicBezTo>
                  <a:cubicBezTo>
                    <a:pt x="1194" y="2170"/>
                    <a:pt x="696" y="1993"/>
                    <a:pt x="352" y="1677"/>
                  </a:cubicBezTo>
                  <a:cubicBezTo>
                    <a:pt x="7" y="1354"/>
                    <a:pt x="-131" y="866"/>
                    <a:pt x="152" y="519"/>
                  </a:cubicBezTo>
                  <a:cubicBezTo>
                    <a:pt x="1079" y="-632"/>
                    <a:pt x="3553" y="403"/>
                    <a:pt x="4442" y="1007"/>
                  </a:cubicBezTo>
                  <a:cubicBezTo>
                    <a:pt x="6425" y="2347"/>
                    <a:pt x="7896" y="4162"/>
                    <a:pt x="8639" y="6172"/>
                  </a:cubicBezTo>
                  <a:cubicBezTo>
                    <a:pt x="9175" y="7628"/>
                    <a:pt x="9237" y="9303"/>
                    <a:pt x="10286" y="10613"/>
                  </a:cubicBezTo>
                  <a:cubicBezTo>
                    <a:pt x="11381" y="12008"/>
                    <a:pt x="14024" y="12763"/>
                    <a:pt x="15992" y="12282"/>
                  </a:cubicBezTo>
                  <a:cubicBezTo>
                    <a:pt x="17149" y="11989"/>
                    <a:pt x="18114" y="11313"/>
                    <a:pt x="18612" y="10436"/>
                  </a:cubicBezTo>
                  <a:cubicBezTo>
                    <a:pt x="18941" y="9870"/>
                    <a:pt x="19830" y="8347"/>
                    <a:pt x="20971" y="9059"/>
                  </a:cubicBezTo>
                  <a:cubicBezTo>
                    <a:pt x="21362" y="9303"/>
                    <a:pt x="21469" y="9754"/>
                    <a:pt x="21369" y="10144"/>
                  </a:cubicBezTo>
                  <a:cubicBezTo>
                    <a:pt x="21032" y="11429"/>
                    <a:pt x="19340" y="12373"/>
                    <a:pt x="18612" y="13555"/>
                  </a:cubicBezTo>
                  <a:cubicBezTo>
                    <a:pt x="17838" y="14816"/>
                    <a:pt x="17356" y="16345"/>
                    <a:pt x="17540" y="17764"/>
                  </a:cubicBezTo>
                  <a:cubicBezTo>
                    <a:pt x="17570" y="18008"/>
                    <a:pt x="17961" y="20871"/>
                    <a:pt x="18275" y="20871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555;p8"/>
            <p:cNvSpPr/>
            <p:nvPr/>
          </p:nvSpPr>
          <p:spPr>
            <a:xfrm>
              <a:off x="1275191" y="1991272"/>
              <a:ext cx="783364" cy="1408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514" fill="norm" stroke="1" extrusionOk="0">
                  <a:moveTo>
                    <a:pt x="20127" y="21514"/>
                  </a:moveTo>
                  <a:cubicBezTo>
                    <a:pt x="18270" y="16976"/>
                    <a:pt x="17812" y="12317"/>
                    <a:pt x="17379" y="7658"/>
                  </a:cubicBezTo>
                  <a:cubicBezTo>
                    <a:pt x="17202" y="5450"/>
                    <a:pt x="14199" y="4074"/>
                    <a:pt x="11121" y="3136"/>
                  </a:cubicBezTo>
                  <a:cubicBezTo>
                    <a:pt x="9569" y="2667"/>
                    <a:pt x="7814" y="2410"/>
                    <a:pt x="6388" y="1835"/>
                  </a:cubicBezTo>
                  <a:cubicBezTo>
                    <a:pt x="4658" y="1139"/>
                    <a:pt x="3437" y="-86"/>
                    <a:pt x="1046" y="5"/>
                  </a:cubicBezTo>
                  <a:cubicBezTo>
                    <a:pt x="-1473" y="96"/>
                    <a:pt x="1275" y="2501"/>
                    <a:pt x="1860" y="3348"/>
                  </a:cubicBezTo>
                  <a:cubicBezTo>
                    <a:pt x="6007" y="9186"/>
                    <a:pt x="9951" y="15191"/>
                    <a:pt x="11630" y="21469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556;p8"/>
            <p:cNvSpPr/>
            <p:nvPr/>
          </p:nvSpPr>
          <p:spPr>
            <a:xfrm>
              <a:off x="2510333" y="1568706"/>
              <a:ext cx="173198" cy="185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18" h="18799" fill="norm" stroke="1" extrusionOk="0">
                  <a:moveTo>
                    <a:pt x="6690" y="310"/>
                  </a:moveTo>
                  <a:cubicBezTo>
                    <a:pt x="12529" y="-1399"/>
                    <a:pt x="19046" y="4227"/>
                    <a:pt x="16418" y="10758"/>
                  </a:cubicBezTo>
                  <a:cubicBezTo>
                    <a:pt x="14958" y="14374"/>
                    <a:pt x="7859" y="20201"/>
                    <a:pt x="3867" y="18492"/>
                  </a:cubicBezTo>
                  <a:cubicBezTo>
                    <a:pt x="-2554" y="15881"/>
                    <a:pt x="-121" y="3823"/>
                    <a:pt x="4939" y="911"/>
                  </a:cubicBezTo>
                  <a:cubicBezTo>
                    <a:pt x="5522" y="710"/>
                    <a:pt x="6105" y="611"/>
                    <a:pt x="6690" y="31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6" name="Google Shape;1557;p8"/>
          <p:cNvGrpSpPr/>
          <p:nvPr/>
        </p:nvGrpSpPr>
        <p:grpSpPr>
          <a:xfrm>
            <a:off x="2612683" y="-721553"/>
            <a:ext cx="1760914" cy="1611011"/>
            <a:chOff x="0" y="0"/>
            <a:chExt cx="1760913" cy="1611009"/>
          </a:xfrm>
        </p:grpSpPr>
        <p:sp>
          <p:nvSpPr>
            <p:cNvPr id="1591" name="Google Shape;1558;p8"/>
            <p:cNvSpPr/>
            <p:nvPr/>
          </p:nvSpPr>
          <p:spPr>
            <a:xfrm rot="17099960">
              <a:off x="245158" y="64211"/>
              <a:ext cx="1270597" cy="148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8" h="20843" fill="norm" stroke="1" extrusionOk="0">
                  <a:moveTo>
                    <a:pt x="12770" y="1512"/>
                  </a:moveTo>
                  <a:cubicBezTo>
                    <a:pt x="11744" y="3092"/>
                    <a:pt x="11951" y="5486"/>
                    <a:pt x="11671" y="7109"/>
                  </a:cubicBezTo>
                  <a:cubicBezTo>
                    <a:pt x="11304" y="9171"/>
                    <a:pt x="10449" y="10271"/>
                    <a:pt x="8665" y="11553"/>
                  </a:cubicBezTo>
                  <a:cubicBezTo>
                    <a:pt x="7272" y="12557"/>
                    <a:pt x="5721" y="13359"/>
                    <a:pt x="4291" y="14320"/>
                  </a:cubicBezTo>
                  <a:cubicBezTo>
                    <a:pt x="2935" y="15239"/>
                    <a:pt x="113" y="16553"/>
                    <a:pt x="3" y="18273"/>
                  </a:cubicBezTo>
                  <a:cubicBezTo>
                    <a:pt x="-107" y="20099"/>
                    <a:pt x="2678" y="20580"/>
                    <a:pt x="4291" y="20772"/>
                  </a:cubicBezTo>
                  <a:cubicBezTo>
                    <a:pt x="6820" y="21050"/>
                    <a:pt x="9654" y="20527"/>
                    <a:pt x="11463" y="18892"/>
                  </a:cubicBezTo>
                  <a:cubicBezTo>
                    <a:pt x="13979" y="16574"/>
                    <a:pt x="16044" y="13893"/>
                    <a:pt x="17706" y="11051"/>
                  </a:cubicBezTo>
                  <a:cubicBezTo>
                    <a:pt x="19135" y="8594"/>
                    <a:pt x="21493" y="5112"/>
                    <a:pt x="19892" y="2345"/>
                  </a:cubicBezTo>
                  <a:cubicBezTo>
                    <a:pt x="18915" y="678"/>
                    <a:pt x="16508" y="-550"/>
                    <a:pt x="14407" y="251"/>
                  </a:cubicBezTo>
                  <a:cubicBezTo>
                    <a:pt x="13637" y="518"/>
                    <a:pt x="13136" y="956"/>
                    <a:pt x="12770" y="1512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559;p8"/>
            <p:cNvSpPr/>
            <p:nvPr/>
          </p:nvSpPr>
          <p:spPr>
            <a:xfrm rot="17099960">
              <a:off x="1021193" y="951230"/>
              <a:ext cx="445819" cy="36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8" h="19717" fill="norm" stroke="1" extrusionOk="0">
                  <a:moveTo>
                    <a:pt x="12295" y="0"/>
                  </a:moveTo>
                  <a:cubicBezTo>
                    <a:pt x="8870" y="0"/>
                    <a:pt x="4345" y="3286"/>
                    <a:pt x="1721" y="6817"/>
                  </a:cubicBezTo>
                  <a:cubicBezTo>
                    <a:pt x="-3605" y="13961"/>
                    <a:pt x="4745" y="21600"/>
                    <a:pt x="8970" y="19301"/>
                  </a:cubicBezTo>
                  <a:cubicBezTo>
                    <a:pt x="12020" y="17617"/>
                    <a:pt x="17995" y="0"/>
                    <a:pt x="12295" y="0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560;p8"/>
            <p:cNvSpPr/>
            <p:nvPr/>
          </p:nvSpPr>
          <p:spPr>
            <a:xfrm rot="17099960">
              <a:off x="1178832" y="1081313"/>
              <a:ext cx="128718" cy="10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3" h="19722" fill="norm" stroke="1" extrusionOk="0">
                  <a:moveTo>
                    <a:pt x="12363" y="0"/>
                  </a:moveTo>
                  <a:cubicBezTo>
                    <a:pt x="8893" y="0"/>
                    <a:pt x="4470" y="3435"/>
                    <a:pt x="1696" y="6725"/>
                  </a:cubicBezTo>
                  <a:cubicBezTo>
                    <a:pt x="-3598" y="13878"/>
                    <a:pt x="4818" y="21600"/>
                    <a:pt x="8981" y="19313"/>
                  </a:cubicBezTo>
                  <a:cubicBezTo>
                    <a:pt x="12018" y="17736"/>
                    <a:pt x="18002" y="0"/>
                    <a:pt x="12363" y="0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561;p8"/>
            <p:cNvSpPr/>
            <p:nvPr/>
          </p:nvSpPr>
          <p:spPr>
            <a:xfrm rot="17099960">
              <a:off x="536487" y="48468"/>
              <a:ext cx="373534" cy="7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3" h="18292" fill="norm" stroke="1" extrusionOk="0">
                  <a:moveTo>
                    <a:pt x="14567" y="1191"/>
                  </a:moveTo>
                  <a:cubicBezTo>
                    <a:pt x="6851" y="-1789"/>
                    <a:pt x="2934" y="1324"/>
                    <a:pt x="2275" y="5006"/>
                  </a:cubicBezTo>
                  <a:cubicBezTo>
                    <a:pt x="1848" y="7550"/>
                    <a:pt x="413" y="10017"/>
                    <a:pt x="63" y="12580"/>
                  </a:cubicBezTo>
                  <a:cubicBezTo>
                    <a:pt x="-130" y="13776"/>
                    <a:pt x="-207" y="19811"/>
                    <a:pt x="5066" y="17932"/>
                  </a:cubicBezTo>
                  <a:cubicBezTo>
                    <a:pt x="9720" y="16281"/>
                    <a:pt x="11736" y="12959"/>
                    <a:pt x="14723" y="10606"/>
                  </a:cubicBezTo>
                  <a:cubicBezTo>
                    <a:pt x="17708" y="8176"/>
                    <a:pt x="21393" y="4987"/>
                    <a:pt x="17127" y="2368"/>
                  </a:cubicBezTo>
                  <a:cubicBezTo>
                    <a:pt x="16662" y="2064"/>
                    <a:pt x="15693" y="1609"/>
                    <a:pt x="14567" y="1191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562;p8"/>
            <p:cNvSpPr/>
            <p:nvPr/>
          </p:nvSpPr>
          <p:spPr>
            <a:xfrm rot="17099960">
              <a:off x="626027" y="224213"/>
              <a:ext cx="195268" cy="38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5" h="18316" fill="norm" stroke="1" extrusionOk="0">
                  <a:moveTo>
                    <a:pt x="14518" y="1178"/>
                  </a:moveTo>
                  <a:cubicBezTo>
                    <a:pt x="6799" y="-1777"/>
                    <a:pt x="2941" y="1324"/>
                    <a:pt x="2271" y="5009"/>
                  </a:cubicBezTo>
                  <a:cubicBezTo>
                    <a:pt x="1827" y="7563"/>
                    <a:pt x="415" y="10009"/>
                    <a:pt x="44" y="12562"/>
                  </a:cubicBezTo>
                  <a:cubicBezTo>
                    <a:pt x="-105" y="13803"/>
                    <a:pt x="-178" y="19823"/>
                    <a:pt x="5092" y="17962"/>
                  </a:cubicBezTo>
                  <a:cubicBezTo>
                    <a:pt x="9695" y="16320"/>
                    <a:pt x="11773" y="13000"/>
                    <a:pt x="14743" y="10628"/>
                  </a:cubicBezTo>
                  <a:cubicBezTo>
                    <a:pt x="17710" y="8184"/>
                    <a:pt x="21422" y="5009"/>
                    <a:pt x="17117" y="2345"/>
                  </a:cubicBezTo>
                  <a:cubicBezTo>
                    <a:pt x="16596" y="2053"/>
                    <a:pt x="15632" y="1579"/>
                    <a:pt x="14518" y="1178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97" name="Google Shape;1563;p8"/>
          <p:cNvSpPr/>
          <p:nvPr/>
        </p:nvSpPr>
        <p:spPr>
          <a:xfrm rot="2699874">
            <a:off x="1127403" y="1078061"/>
            <a:ext cx="365404" cy="432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8939" fill="norm" stroke="1" extrusionOk="0">
                <a:moveTo>
                  <a:pt x="15914" y="2628"/>
                </a:moveTo>
                <a:cubicBezTo>
                  <a:pt x="11550" y="-587"/>
                  <a:pt x="2451" y="-1551"/>
                  <a:pt x="899" y="3785"/>
                </a:cubicBezTo>
                <a:cubicBezTo>
                  <a:pt x="-138" y="7385"/>
                  <a:pt x="-1469" y="17672"/>
                  <a:pt x="4522" y="18829"/>
                </a:cubicBezTo>
                <a:cubicBezTo>
                  <a:pt x="11105" y="20049"/>
                  <a:pt x="20131" y="10792"/>
                  <a:pt x="18133" y="5263"/>
                </a:cubicBezTo>
                <a:cubicBezTo>
                  <a:pt x="17615" y="4236"/>
                  <a:pt x="16875" y="3400"/>
                  <a:pt x="15914" y="2628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" name="Google Shape;1565;p9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1605" name="Google Shape;1566;p9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6" name="Google Shape;1567;p9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7" name="Google Shape;1568;p9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8" name="Google Shape;1569;p9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9" name="Google Shape;1570;p9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0" name="Google Shape;1571;p9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1" name="Google Shape;1572;p9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2" name="Google Shape;1573;p9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3" name="Google Shape;1574;p9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4" name="Google Shape;1575;p9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5" name="Google Shape;1576;p9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6" name="Google Shape;1577;p9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7" name="Google Shape;1578;p9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8" name="Google Shape;1579;p9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9" name="Google Shape;1580;p9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0" name="Google Shape;1581;p9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1" name="Google Shape;1582;p9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2" name="Google Shape;1583;p9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3" name="Google Shape;1584;p9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4" name="Google Shape;1585;p9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5" name="Google Shape;1586;p9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6" name="Google Shape;1587;p9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1690" name="Google Shape;1588;p9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1627" name="Google Shape;1589;p9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28" name="Google Shape;1590;p9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29" name="Google Shape;1591;p9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0" name="Google Shape;1592;p9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1" name="Google Shape;1593;p9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2" name="Google Shape;1594;p9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3" name="Google Shape;1595;p9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4" name="Google Shape;1596;p9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5" name="Google Shape;1597;p9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6" name="Google Shape;1598;p9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7" name="Google Shape;1599;p9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8" name="Google Shape;1600;p9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39" name="Google Shape;1601;p9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0" name="Google Shape;1602;p9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1" name="Google Shape;1603;p9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1604;p9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3" name="Google Shape;1605;p9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4" name="Google Shape;1606;p9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5" name="Google Shape;1607;p9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6" name="Google Shape;1608;p9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7" name="Google Shape;1609;p9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8" name="Google Shape;1610;p9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49" name="Google Shape;1611;p9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0" name="Google Shape;1612;p9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1" name="Google Shape;1613;p9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2" name="Google Shape;1614;p9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3" name="Google Shape;1615;p9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4" name="Google Shape;1616;p9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5" name="Google Shape;1617;p9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6" name="Google Shape;1618;p9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7" name="Google Shape;1619;p9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8" name="Google Shape;1620;p9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59" name="Google Shape;1621;p9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0" name="Google Shape;1622;p9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1" name="Google Shape;1623;p9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2" name="Google Shape;1624;p9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3" name="Google Shape;1625;p9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4" name="Google Shape;1626;p9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5" name="Google Shape;1627;p9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1628;p9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7" name="Google Shape;1629;p9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8" name="Google Shape;1630;p9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69" name="Google Shape;1631;p9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0" name="Google Shape;1632;p9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1" name="Google Shape;1633;p9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2" name="Google Shape;1634;p9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3" name="Google Shape;1635;p9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4" name="Google Shape;1636;p9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5" name="Google Shape;1637;p9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6" name="Google Shape;1638;p9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7" name="Google Shape;1639;p9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8" name="Google Shape;1640;p9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9" name="Google Shape;1641;p9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0" name="Google Shape;1642;p9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1" name="Google Shape;1643;p9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2" name="Google Shape;1644;p9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3" name="Google Shape;1645;p9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4" name="Google Shape;1646;p9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5" name="Google Shape;1647;p9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6" name="Google Shape;1648;p9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649;p9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8" name="Google Shape;1650;p9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9" name="Google Shape;1651;p9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691" name="Google Shape;1652;p9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2" name="Google Shape;1653;p9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3" name="Google Shape;1654;p9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4" name="Google Shape;1655;p9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5" name="Google Shape;1656;p9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6" name="Google Shape;1657;p9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7" name="Google Shape;1658;p9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8" name="Google Shape;1659;p9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9" name="Google Shape;1660;p9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0" name="Google Shape;1661;p9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1" name="Google Shape;1662;p9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2" name="Google Shape;1663;p9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3" name="Google Shape;1664;p9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4" name="Google Shape;1665;p9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5" name="Google Shape;1666;p9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6" name="Google Shape;1667;p9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7" name="Google Shape;1668;p9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8" name="Google Shape;1669;p9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9" name="Google Shape;1670;p9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0" name="Google Shape;1671;p9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1" name="Google Shape;1672;p9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2" name="Google Shape;1673;p9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3" name="Google Shape;1674;p9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4" name="Google Shape;1675;p9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5" name="Google Shape;1676;p9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6" name="Google Shape;1677;p9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7" name="Google Shape;1678;p9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8" name="Google Shape;1679;p9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9" name="Google Shape;1680;p9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0" name="Google Shape;1681;p9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1" name="Google Shape;1682;p9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2" name="Google Shape;1683;p9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3" name="Google Shape;1684;p9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4" name="Google Shape;1685;p9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5" name="Google Shape;1686;p9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6" name="Google Shape;1687;p9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7" name="Google Shape;1688;p9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8" name="Google Shape;1689;p9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9" name="Google Shape;1690;p9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0" name="Google Shape;1691;p9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1" name="Google Shape;1692;p9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2" name="Google Shape;1693;p9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3" name="Google Shape;1694;p9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4" name="Google Shape;1695;p9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5" name="Google Shape;1696;p9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6" name="Google Shape;1697;p9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7" name="Google Shape;1698;p9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8" name="Google Shape;1699;p9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9" name="Google Shape;1700;p9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0" name="Google Shape;1701;p9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1" name="Google Shape;1702;p9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2" name="Google Shape;1703;p9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3" name="Google Shape;1704;p9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4" name="Google Shape;1705;p9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5" name="Google Shape;1706;p9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6" name="Google Shape;1707;p9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7" name="Google Shape;1708;p9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8" name="Google Shape;1709;p9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9" name="Google Shape;1710;p9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0" name="Google Shape;1711;p9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1" name="Google Shape;1712;p9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2" name="Google Shape;1713;p9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3" name="Google Shape;1714;p9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4" name="Google Shape;1715;p9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5" name="Google Shape;1716;p9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6" name="Google Shape;1717;p9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7" name="Google Shape;1718;p9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8" name="Google Shape;1719;p9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9" name="Google Shape;1720;p9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0" name="Google Shape;1721;p9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1" name="Google Shape;1722;p9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2" name="Google Shape;1723;p9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3" name="Google Shape;1724;p9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4" name="Google Shape;1725;p9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5" name="Google Shape;1726;p9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6" name="Google Shape;1727;p9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7" name="Google Shape;1728;p9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8" name="Google Shape;1729;p9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9" name="Google Shape;1730;p9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0" name="Google Shape;1731;p9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1" name="Google Shape;1732;p9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2" name="Google Shape;1733;p9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3" name="Google Shape;1734;p9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4" name="Google Shape;1735;p9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5" name="Google Shape;1736;p9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6" name="Google Shape;1737;p9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7" name="Google Shape;1738;p9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8" name="Google Shape;1739;p9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9" name="Google Shape;1740;p9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80" name="Google Shape;1741;p9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88" name="Google Shape;1742;p9"/>
          <p:cNvGrpSpPr/>
          <p:nvPr/>
        </p:nvGrpSpPr>
        <p:grpSpPr>
          <a:xfrm>
            <a:off x="-47076" y="-413495"/>
            <a:ext cx="2829749" cy="1785573"/>
            <a:chOff x="0" y="0"/>
            <a:chExt cx="2829747" cy="1785572"/>
          </a:xfrm>
        </p:grpSpPr>
        <p:sp>
          <p:nvSpPr>
            <p:cNvPr id="1782" name="Google Shape;1743;p9"/>
            <p:cNvSpPr/>
            <p:nvPr/>
          </p:nvSpPr>
          <p:spPr>
            <a:xfrm rot="16200000">
              <a:off x="524705" y="-411055"/>
              <a:ext cx="1564743" cy="261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3" h="20192" fill="norm" stroke="1" extrusionOk="0">
                  <a:moveTo>
                    <a:pt x="17014" y="53"/>
                  </a:moveTo>
                  <a:cubicBezTo>
                    <a:pt x="16560" y="1033"/>
                    <a:pt x="16458" y="2160"/>
                    <a:pt x="16944" y="3140"/>
                  </a:cubicBezTo>
                  <a:cubicBezTo>
                    <a:pt x="17368" y="4021"/>
                    <a:pt x="18369" y="4484"/>
                    <a:pt x="19278" y="5171"/>
                  </a:cubicBezTo>
                  <a:cubicBezTo>
                    <a:pt x="21401" y="6779"/>
                    <a:pt x="21340" y="9162"/>
                    <a:pt x="18985" y="10677"/>
                  </a:cubicBezTo>
                  <a:cubicBezTo>
                    <a:pt x="17772" y="11452"/>
                    <a:pt x="16206" y="12050"/>
                    <a:pt x="15114" y="12884"/>
                  </a:cubicBezTo>
                  <a:cubicBezTo>
                    <a:pt x="13143" y="14375"/>
                    <a:pt x="14366" y="16253"/>
                    <a:pt x="13608" y="17931"/>
                  </a:cubicBezTo>
                  <a:cubicBezTo>
                    <a:pt x="13325" y="18554"/>
                    <a:pt x="12911" y="19258"/>
                    <a:pt x="12132" y="19739"/>
                  </a:cubicBezTo>
                  <a:cubicBezTo>
                    <a:pt x="9100" y="21600"/>
                    <a:pt x="5977" y="17204"/>
                    <a:pt x="5158" y="16024"/>
                  </a:cubicBezTo>
                  <a:cubicBezTo>
                    <a:pt x="3591" y="13788"/>
                    <a:pt x="3470" y="11880"/>
                    <a:pt x="4016" y="9550"/>
                  </a:cubicBezTo>
                  <a:cubicBezTo>
                    <a:pt x="4117" y="9145"/>
                    <a:pt x="4167" y="8728"/>
                    <a:pt x="4046" y="8311"/>
                  </a:cubicBezTo>
                  <a:cubicBezTo>
                    <a:pt x="3450" y="6351"/>
                    <a:pt x="2398" y="5523"/>
                    <a:pt x="1095" y="3668"/>
                  </a:cubicBezTo>
                  <a:cubicBezTo>
                    <a:pt x="-199" y="1814"/>
                    <a:pt x="13" y="0"/>
                    <a:pt x="13" y="0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744;p9"/>
            <p:cNvSpPr/>
            <p:nvPr/>
          </p:nvSpPr>
          <p:spPr>
            <a:xfrm rot="16200000">
              <a:off x="522087" y="-522088"/>
              <a:ext cx="1785573" cy="2829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0190" fill="norm" stroke="1" extrusionOk="0">
                  <a:moveTo>
                    <a:pt x="17031" y="49"/>
                  </a:moveTo>
                  <a:cubicBezTo>
                    <a:pt x="16579" y="1036"/>
                    <a:pt x="16464" y="2147"/>
                    <a:pt x="16952" y="3139"/>
                  </a:cubicBezTo>
                  <a:cubicBezTo>
                    <a:pt x="17386" y="4017"/>
                    <a:pt x="18378" y="4478"/>
                    <a:pt x="19290" y="5172"/>
                  </a:cubicBezTo>
                  <a:cubicBezTo>
                    <a:pt x="21408" y="6777"/>
                    <a:pt x="21337" y="9163"/>
                    <a:pt x="18998" y="10675"/>
                  </a:cubicBezTo>
                  <a:cubicBezTo>
                    <a:pt x="17793" y="11456"/>
                    <a:pt x="16225" y="12042"/>
                    <a:pt x="15118" y="12876"/>
                  </a:cubicBezTo>
                  <a:cubicBezTo>
                    <a:pt x="13142" y="14362"/>
                    <a:pt x="14373" y="16243"/>
                    <a:pt x="13611" y="17924"/>
                  </a:cubicBezTo>
                  <a:cubicBezTo>
                    <a:pt x="13328" y="18548"/>
                    <a:pt x="12920" y="19252"/>
                    <a:pt x="12132" y="19735"/>
                  </a:cubicBezTo>
                  <a:cubicBezTo>
                    <a:pt x="9102" y="21600"/>
                    <a:pt x="5992" y="17203"/>
                    <a:pt x="5159" y="16021"/>
                  </a:cubicBezTo>
                  <a:cubicBezTo>
                    <a:pt x="3600" y="13782"/>
                    <a:pt x="3476" y="11879"/>
                    <a:pt x="4016" y="9548"/>
                  </a:cubicBezTo>
                  <a:cubicBezTo>
                    <a:pt x="4114" y="9136"/>
                    <a:pt x="4176" y="8723"/>
                    <a:pt x="4052" y="8306"/>
                  </a:cubicBezTo>
                  <a:cubicBezTo>
                    <a:pt x="3467" y="6349"/>
                    <a:pt x="2404" y="5514"/>
                    <a:pt x="1102" y="3660"/>
                  </a:cubicBezTo>
                  <a:cubicBezTo>
                    <a:pt x="-192" y="1800"/>
                    <a:pt x="12" y="0"/>
                    <a:pt x="12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745;p9"/>
            <p:cNvSpPr/>
            <p:nvPr/>
          </p:nvSpPr>
          <p:spPr>
            <a:xfrm rot="16200000">
              <a:off x="676378" y="-160933"/>
              <a:ext cx="901731" cy="2106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4" h="21375" fill="norm" stroke="1" extrusionOk="0">
                  <a:moveTo>
                    <a:pt x="14482" y="914"/>
                  </a:moveTo>
                  <a:cubicBezTo>
                    <a:pt x="13959" y="606"/>
                    <a:pt x="13208" y="359"/>
                    <a:pt x="12098" y="205"/>
                  </a:cubicBezTo>
                  <a:cubicBezTo>
                    <a:pt x="9469" y="-181"/>
                    <a:pt x="5731" y="-73"/>
                    <a:pt x="3837" y="984"/>
                  </a:cubicBezTo>
                  <a:cubicBezTo>
                    <a:pt x="2514" y="1724"/>
                    <a:pt x="2237" y="2518"/>
                    <a:pt x="1665" y="3413"/>
                  </a:cubicBezTo>
                  <a:cubicBezTo>
                    <a:pt x="1078" y="4323"/>
                    <a:pt x="16" y="5179"/>
                    <a:pt x="0" y="6150"/>
                  </a:cubicBezTo>
                  <a:cubicBezTo>
                    <a:pt x="-16" y="7191"/>
                    <a:pt x="914" y="8255"/>
                    <a:pt x="1780" y="9189"/>
                  </a:cubicBezTo>
                  <a:cubicBezTo>
                    <a:pt x="3331" y="10878"/>
                    <a:pt x="4572" y="12551"/>
                    <a:pt x="5241" y="14371"/>
                  </a:cubicBezTo>
                  <a:cubicBezTo>
                    <a:pt x="5976" y="16399"/>
                    <a:pt x="5796" y="18466"/>
                    <a:pt x="6139" y="20501"/>
                  </a:cubicBezTo>
                  <a:cubicBezTo>
                    <a:pt x="6188" y="20771"/>
                    <a:pt x="6270" y="21064"/>
                    <a:pt x="6678" y="21242"/>
                  </a:cubicBezTo>
                  <a:cubicBezTo>
                    <a:pt x="7021" y="21388"/>
                    <a:pt x="7576" y="21419"/>
                    <a:pt x="7951" y="21311"/>
                  </a:cubicBezTo>
                  <a:cubicBezTo>
                    <a:pt x="10123" y="20740"/>
                    <a:pt x="10400" y="18982"/>
                    <a:pt x="10972" y="17980"/>
                  </a:cubicBezTo>
                  <a:cubicBezTo>
                    <a:pt x="11853" y="16399"/>
                    <a:pt x="12604" y="14710"/>
                    <a:pt x="14857" y="13415"/>
                  </a:cubicBezTo>
                  <a:cubicBezTo>
                    <a:pt x="15952" y="12790"/>
                    <a:pt x="17225" y="12219"/>
                    <a:pt x="18107" y="11525"/>
                  </a:cubicBezTo>
                  <a:cubicBezTo>
                    <a:pt x="21584" y="8818"/>
                    <a:pt x="16899" y="6027"/>
                    <a:pt x="16017" y="3289"/>
                  </a:cubicBezTo>
                  <a:cubicBezTo>
                    <a:pt x="15755" y="2364"/>
                    <a:pt x="15543" y="1516"/>
                    <a:pt x="14482" y="9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746;p9"/>
            <p:cNvSpPr/>
            <p:nvPr/>
          </p:nvSpPr>
          <p:spPr>
            <a:xfrm rot="16200000">
              <a:off x="673000" y="428794"/>
              <a:ext cx="417438" cy="1014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6" h="20224" fill="norm" stroke="1" extrusionOk="0">
                  <a:moveTo>
                    <a:pt x="15963" y="957"/>
                  </a:moveTo>
                  <a:cubicBezTo>
                    <a:pt x="14061" y="245"/>
                    <a:pt x="11418" y="-118"/>
                    <a:pt x="8952" y="33"/>
                  </a:cubicBezTo>
                  <a:cubicBezTo>
                    <a:pt x="1764" y="503"/>
                    <a:pt x="-69" y="4396"/>
                    <a:pt x="2" y="6971"/>
                  </a:cubicBezTo>
                  <a:cubicBezTo>
                    <a:pt x="107" y="9061"/>
                    <a:pt x="2045" y="11000"/>
                    <a:pt x="3878" y="12909"/>
                  </a:cubicBezTo>
                  <a:cubicBezTo>
                    <a:pt x="6098" y="15241"/>
                    <a:pt x="5640" y="21482"/>
                    <a:pt x="15576" y="19997"/>
                  </a:cubicBezTo>
                  <a:cubicBezTo>
                    <a:pt x="18853" y="19498"/>
                    <a:pt x="19558" y="17771"/>
                    <a:pt x="19311" y="16378"/>
                  </a:cubicBezTo>
                  <a:cubicBezTo>
                    <a:pt x="18818" y="14135"/>
                    <a:pt x="16070" y="12121"/>
                    <a:pt x="15682" y="9894"/>
                  </a:cubicBezTo>
                  <a:cubicBezTo>
                    <a:pt x="15153" y="7122"/>
                    <a:pt x="21531" y="4123"/>
                    <a:pt x="17233" y="1518"/>
                  </a:cubicBezTo>
                  <a:cubicBezTo>
                    <a:pt x="16844" y="1336"/>
                    <a:pt x="16386" y="1139"/>
                    <a:pt x="15963" y="95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747;p9"/>
            <p:cNvSpPr/>
            <p:nvPr/>
          </p:nvSpPr>
          <p:spPr>
            <a:xfrm rot="16200000">
              <a:off x="637495" y="841051"/>
              <a:ext cx="189185" cy="22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18939" fill="norm" stroke="1" extrusionOk="0">
                  <a:moveTo>
                    <a:pt x="15914" y="2628"/>
                  </a:moveTo>
                  <a:cubicBezTo>
                    <a:pt x="11550" y="-587"/>
                    <a:pt x="2451" y="-1551"/>
                    <a:pt x="899" y="3785"/>
                  </a:cubicBezTo>
                  <a:cubicBezTo>
                    <a:pt x="-138" y="7385"/>
                    <a:pt x="-1469" y="17672"/>
                    <a:pt x="4522" y="18829"/>
                  </a:cubicBezTo>
                  <a:cubicBezTo>
                    <a:pt x="11105" y="20049"/>
                    <a:pt x="20131" y="10792"/>
                    <a:pt x="18133" y="5263"/>
                  </a:cubicBezTo>
                  <a:cubicBezTo>
                    <a:pt x="17615" y="4236"/>
                    <a:pt x="16875" y="3400"/>
                    <a:pt x="15914" y="262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748;p9"/>
            <p:cNvSpPr/>
            <p:nvPr/>
          </p:nvSpPr>
          <p:spPr>
            <a:xfrm rot="16200000">
              <a:off x="1104142" y="817917"/>
              <a:ext cx="142528" cy="11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7" h="19733" fill="norm" stroke="1" extrusionOk="0">
                  <a:moveTo>
                    <a:pt x="8123" y="434"/>
                  </a:moveTo>
                  <a:cubicBezTo>
                    <a:pt x="7468" y="47"/>
                    <a:pt x="6720" y="-79"/>
                    <a:pt x="6161" y="47"/>
                  </a:cubicBezTo>
                  <a:cubicBezTo>
                    <a:pt x="642" y="943"/>
                    <a:pt x="-2723" y="13982"/>
                    <a:pt x="2888" y="17812"/>
                  </a:cubicBezTo>
                  <a:cubicBezTo>
                    <a:pt x="5785" y="19860"/>
                    <a:pt x="15509" y="21521"/>
                    <a:pt x="17287" y="15899"/>
                  </a:cubicBezTo>
                  <a:cubicBezTo>
                    <a:pt x="18877" y="10912"/>
                    <a:pt x="12519" y="2478"/>
                    <a:pt x="8123" y="43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95" name="Google Shape;1749;p9"/>
          <p:cNvGrpSpPr/>
          <p:nvPr/>
        </p:nvGrpSpPr>
        <p:grpSpPr>
          <a:xfrm>
            <a:off x="7683617" y="3068983"/>
            <a:ext cx="1879340" cy="2345627"/>
            <a:chOff x="0" y="0"/>
            <a:chExt cx="1879338" cy="2345625"/>
          </a:xfrm>
        </p:grpSpPr>
        <p:sp>
          <p:nvSpPr>
            <p:cNvPr id="1789" name="Google Shape;1750;p9"/>
            <p:cNvSpPr/>
            <p:nvPr/>
          </p:nvSpPr>
          <p:spPr>
            <a:xfrm flipH="1" rot="10800000">
              <a:off x="0" y="0"/>
              <a:ext cx="1879339" cy="234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0978" fill="norm" stroke="1" extrusionOk="0">
                  <a:moveTo>
                    <a:pt x="6637" y="2261"/>
                  </a:moveTo>
                  <a:cubicBezTo>
                    <a:pt x="5983" y="2200"/>
                    <a:pt x="5329" y="2087"/>
                    <a:pt x="4688" y="1934"/>
                  </a:cubicBezTo>
                  <a:cubicBezTo>
                    <a:pt x="3406" y="1627"/>
                    <a:pt x="1702" y="1115"/>
                    <a:pt x="702" y="2036"/>
                  </a:cubicBezTo>
                  <a:cubicBezTo>
                    <a:pt x="-170" y="2824"/>
                    <a:pt x="-183" y="4287"/>
                    <a:pt x="407" y="5167"/>
                  </a:cubicBezTo>
                  <a:cubicBezTo>
                    <a:pt x="1496" y="6763"/>
                    <a:pt x="3791" y="7316"/>
                    <a:pt x="5329" y="8574"/>
                  </a:cubicBezTo>
                  <a:cubicBezTo>
                    <a:pt x="7316" y="10191"/>
                    <a:pt x="7086" y="12023"/>
                    <a:pt x="7278" y="14120"/>
                  </a:cubicBezTo>
                  <a:cubicBezTo>
                    <a:pt x="7509" y="16576"/>
                    <a:pt x="8996" y="19063"/>
                    <a:pt x="11675" y="20290"/>
                  </a:cubicBezTo>
                  <a:cubicBezTo>
                    <a:pt x="14341" y="21518"/>
                    <a:pt x="18212" y="21099"/>
                    <a:pt x="19917" y="19052"/>
                  </a:cubicBezTo>
                  <a:cubicBezTo>
                    <a:pt x="21122" y="17630"/>
                    <a:pt x="21096" y="15768"/>
                    <a:pt x="21032" y="14038"/>
                  </a:cubicBezTo>
                  <a:cubicBezTo>
                    <a:pt x="20930" y="11562"/>
                    <a:pt x="20840" y="9096"/>
                    <a:pt x="20738" y="6610"/>
                  </a:cubicBezTo>
                  <a:cubicBezTo>
                    <a:pt x="20673" y="5106"/>
                    <a:pt x="21417" y="1300"/>
                    <a:pt x="19558" y="348"/>
                  </a:cubicBezTo>
                  <a:cubicBezTo>
                    <a:pt x="18777" y="-61"/>
                    <a:pt x="17764" y="-82"/>
                    <a:pt x="16866" y="143"/>
                  </a:cubicBezTo>
                  <a:cubicBezTo>
                    <a:pt x="15213" y="522"/>
                    <a:pt x="13790" y="1391"/>
                    <a:pt x="12111" y="1811"/>
                  </a:cubicBezTo>
                  <a:cubicBezTo>
                    <a:pt x="10341" y="2261"/>
                    <a:pt x="8483" y="2456"/>
                    <a:pt x="6637" y="2261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751;p9"/>
            <p:cNvSpPr/>
            <p:nvPr/>
          </p:nvSpPr>
          <p:spPr>
            <a:xfrm flipH="1" rot="10800000">
              <a:off x="872167" y="379174"/>
              <a:ext cx="731577" cy="80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6" h="19181" fill="norm" stroke="1" extrusionOk="0">
                  <a:moveTo>
                    <a:pt x="142" y="10020"/>
                  </a:moveTo>
                  <a:cubicBezTo>
                    <a:pt x="1274" y="12304"/>
                    <a:pt x="7936" y="14209"/>
                    <a:pt x="9229" y="16848"/>
                  </a:cubicBezTo>
                  <a:cubicBezTo>
                    <a:pt x="10522" y="19378"/>
                    <a:pt x="18381" y="21037"/>
                    <a:pt x="19868" y="15352"/>
                  </a:cubicBezTo>
                  <a:cubicBezTo>
                    <a:pt x="21355" y="9585"/>
                    <a:pt x="21258" y="580"/>
                    <a:pt x="15502" y="199"/>
                  </a:cubicBezTo>
                  <a:cubicBezTo>
                    <a:pt x="9778" y="-182"/>
                    <a:pt x="6384" y="-563"/>
                    <a:pt x="4864" y="4633"/>
                  </a:cubicBezTo>
                  <a:cubicBezTo>
                    <a:pt x="4185" y="7000"/>
                    <a:pt x="3408" y="6266"/>
                    <a:pt x="1792" y="7218"/>
                  </a:cubicBezTo>
                  <a:cubicBezTo>
                    <a:pt x="110" y="8279"/>
                    <a:pt x="-245" y="9176"/>
                    <a:pt x="142" y="1002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752;p9"/>
            <p:cNvSpPr/>
            <p:nvPr/>
          </p:nvSpPr>
          <p:spPr>
            <a:xfrm flipH="1" rot="10800000">
              <a:off x="1129904" y="574663"/>
              <a:ext cx="334564" cy="38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17299" fill="norm" stroke="1" extrusionOk="0">
                  <a:moveTo>
                    <a:pt x="209" y="8747"/>
                  </a:moveTo>
                  <a:cubicBezTo>
                    <a:pt x="541" y="9882"/>
                    <a:pt x="1472" y="11016"/>
                    <a:pt x="2933" y="12202"/>
                  </a:cubicBezTo>
                  <a:cubicBezTo>
                    <a:pt x="6523" y="14985"/>
                    <a:pt x="16557" y="21172"/>
                    <a:pt x="18619" y="13850"/>
                  </a:cubicBezTo>
                  <a:cubicBezTo>
                    <a:pt x="20147" y="8593"/>
                    <a:pt x="19948" y="345"/>
                    <a:pt x="14298" y="35"/>
                  </a:cubicBezTo>
                  <a:cubicBezTo>
                    <a:pt x="7120" y="-428"/>
                    <a:pt x="-1453" y="3798"/>
                    <a:pt x="209" y="8747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753;p9"/>
            <p:cNvSpPr/>
            <p:nvPr/>
          </p:nvSpPr>
          <p:spPr>
            <a:xfrm flipH="1" rot="10800000">
              <a:off x="506854" y="1331492"/>
              <a:ext cx="1044116" cy="601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754;p9"/>
            <p:cNvSpPr/>
            <p:nvPr/>
          </p:nvSpPr>
          <p:spPr>
            <a:xfrm flipH="1" rot="10800000">
              <a:off x="843754" y="1497207"/>
              <a:ext cx="384831" cy="232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755;p9"/>
            <p:cNvSpPr/>
            <p:nvPr/>
          </p:nvSpPr>
          <p:spPr>
            <a:xfrm flipH="1" rot="10800000">
              <a:off x="266600" y="177133"/>
              <a:ext cx="1500490" cy="195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4" h="20778" fill="norm" stroke="1" extrusionOk="0">
                  <a:moveTo>
                    <a:pt x="18123" y="0"/>
                  </a:moveTo>
                  <a:cubicBezTo>
                    <a:pt x="16523" y="-12"/>
                    <a:pt x="14923" y="1009"/>
                    <a:pt x="13403" y="1276"/>
                  </a:cubicBezTo>
                  <a:cubicBezTo>
                    <a:pt x="10475" y="1798"/>
                    <a:pt x="7467" y="1859"/>
                    <a:pt x="4459" y="1895"/>
                  </a:cubicBezTo>
                  <a:cubicBezTo>
                    <a:pt x="2843" y="1932"/>
                    <a:pt x="-485" y="1762"/>
                    <a:pt x="59" y="3754"/>
                  </a:cubicBezTo>
                  <a:cubicBezTo>
                    <a:pt x="715" y="6147"/>
                    <a:pt x="4459" y="7690"/>
                    <a:pt x="7067" y="8771"/>
                  </a:cubicBezTo>
                  <a:cubicBezTo>
                    <a:pt x="9115" y="9646"/>
                    <a:pt x="8763" y="10752"/>
                    <a:pt x="7739" y="12088"/>
                  </a:cubicBezTo>
                  <a:cubicBezTo>
                    <a:pt x="6443" y="13776"/>
                    <a:pt x="5995" y="14591"/>
                    <a:pt x="7915" y="16194"/>
                  </a:cubicBezTo>
                  <a:cubicBezTo>
                    <a:pt x="8619" y="16777"/>
                    <a:pt x="9515" y="17288"/>
                    <a:pt x="10139" y="17931"/>
                  </a:cubicBezTo>
                  <a:cubicBezTo>
                    <a:pt x="10779" y="18624"/>
                    <a:pt x="10939" y="19571"/>
                    <a:pt x="11867" y="20094"/>
                  </a:cubicBezTo>
                  <a:cubicBezTo>
                    <a:pt x="14523" y="21588"/>
                    <a:pt x="18107" y="20458"/>
                    <a:pt x="19500" y="18417"/>
                  </a:cubicBezTo>
                  <a:cubicBezTo>
                    <a:pt x="20843" y="16473"/>
                    <a:pt x="20843" y="14104"/>
                    <a:pt x="20891" y="11966"/>
                  </a:cubicBezTo>
                  <a:cubicBezTo>
                    <a:pt x="20971" y="9245"/>
                    <a:pt x="21051" y="6499"/>
                    <a:pt x="20891" y="3779"/>
                  </a:cubicBezTo>
                  <a:cubicBezTo>
                    <a:pt x="20811" y="2491"/>
                    <a:pt x="21115" y="960"/>
                    <a:pt x="19355" y="243"/>
                  </a:cubicBezTo>
                  <a:cubicBezTo>
                    <a:pt x="18939" y="61"/>
                    <a:pt x="18523" y="0"/>
                    <a:pt x="18123" y="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99" name="Google Shape;1756;p9"/>
          <p:cNvGrpSpPr/>
          <p:nvPr/>
        </p:nvGrpSpPr>
        <p:grpSpPr>
          <a:xfrm>
            <a:off x="4146774" y="-43370"/>
            <a:ext cx="3896848" cy="1058353"/>
            <a:chOff x="0" y="0"/>
            <a:chExt cx="3896846" cy="1058351"/>
          </a:xfrm>
        </p:grpSpPr>
        <p:sp>
          <p:nvSpPr>
            <p:cNvPr id="1796" name="Google Shape;1757;p9"/>
            <p:cNvSpPr/>
            <p:nvPr/>
          </p:nvSpPr>
          <p:spPr>
            <a:xfrm rot="5400000">
              <a:off x="1419247" y="-1419248"/>
              <a:ext cx="1058353" cy="389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174" fill="norm" stroke="1" extrusionOk="0">
                  <a:moveTo>
                    <a:pt x="208" y="18352"/>
                  </a:moveTo>
                  <a:cubicBezTo>
                    <a:pt x="4223" y="18680"/>
                    <a:pt x="8216" y="19150"/>
                    <a:pt x="11262" y="19948"/>
                  </a:cubicBezTo>
                  <a:cubicBezTo>
                    <a:pt x="12254" y="20208"/>
                    <a:pt x="13523" y="21006"/>
                    <a:pt x="14746" y="21130"/>
                  </a:cubicBezTo>
                  <a:cubicBezTo>
                    <a:pt x="19454" y="21600"/>
                    <a:pt x="21600" y="18222"/>
                    <a:pt x="21439" y="17597"/>
                  </a:cubicBezTo>
                  <a:cubicBezTo>
                    <a:pt x="21138" y="16582"/>
                    <a:pt x="19500" y="15654"/>
                    <a:pt x="16962" y="14911"/>
                  </a:cubicBezTo>
                  <a:cubicBezTo>
                    <a:pt x="14285" y="14132"/>
                    <a:pt x="10477" y="13736"/>
                    <a:pt x="7823" y="12962"/>
                  </a:cubicBezTo>
                  <a:cubicBezTo>
                    <a:pt x="5769" y="12375"/>
                    <a:pt x="3716" y="11589"/>
                    <a:pt x="3000" y="10791"/>
                  </a:cubicBezTo>
                  <a:cubicBezTo>
                    <a:pt x="2215" y="9924"/>
                    <a:pt x="3692" y="8941"/>
                    <a:pt x="4846" y="8124"/>
                  </a:cubicBezTo>
                  <a:cubicBezTo>
                    <a:pt x="6346" y="7054"/>
                    <a:pt x="8262" y="6026"/>
                    <a:pt x="9023" y="4906"/>
                  </a:cubicBezTo>
                  <a:cubicBezTo>
                    <a:pt x="9969" y="3527"/>
                    <a:pt x="9115" y="2159"/>
                    <a:pt x="4431" y="1454"/>
                  </a:cubicBezTo>
                  <a:cubicBezTo>
                    <a:pt x="2169" y="1114"/>
                    <a:pt x="946" y="681"/>
                    <a:pt x="0" y="0"/>
                  </a:cubicBezTo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758;p9"/>
            <p:cNvSpPr/>
            <p:nvPr/>
          </p:nvSpPr>
          <p:spPr>
            <a:xfrm rot="5400000">
              <a:off x="481185" y="87828"/>
              <a:ext cx="708550" cy="76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24" h="19804" fill="norm" stroke="1" extrusionOk="0">
                  <a:moveTo>
                    <a:pt x="1370" y="999"/>
                  </a:moveTo>
                  <a:cubicBezTo>
                    <a:pt x="1575" y="823"/>
                    <a:pt x="1805" y="705"/>
                    <a:pt x="2060" y="558"/>
                  </a:cubicBezTo>
                  <a:cubicBezTo>
                    <a:pt x="7180" y="-1796"/>
                    <a:pt x="11786" y="3766"/>
                    <a:pt x="13399" y="8622"/>
                  </a:cubicBezTo>
                  <a:cubicBezTo>
                    <a:pt x="13833" y="9857"/>
                    <a:pt x="17749" y="19804"/>
                    <a:pt x="14883" y="19804"/>
                  </a:cubicBezTo>
                  <a:cubicBezTo>
                    <a:pt x="12247" y="19804"/>
                    <a:pt x="11274" y="15802"/>
                    <a:pt x="9482" y="14213"/>
                  </a:cubicBezTo>
                  <a:cubicBezTo>
                    <a:pt x="7384" y="12418"/>
                    <a:pt x="-3851" y="5649"/>
                    <a:pt x="1370" y="999"/>
                  </a:cubicBezTo>
                  <a:close/>
                </a:path>
              </a:pathLst>
            </a:custGeom>
            <a:noFill/>
            <a:ln w="4550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759;p9"/>
            <p:cNvSpPr/>
            <p:nvPr/>
          </p:nvSpPr>
          <p:spPr>
            <a:xfrm rot="5400000">
              <a:off x="659402" y="279901"/>
              <a:ext cx="352759" cy="38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1" h="19802" fill="norm" stroke="1" extrusionOk="0">
                  <a:moveTo>
                    <a:pt x="1355" y="1035"/>
                  </a:moveTo>
                  <a:cubicBezTo>
                    <a:pt x="1560" y="856"/>
                    <a:pt x="1767" y="740"/>
                    <a:pt x="2024" y="561"/>
                  </a:cubicBezTo>
                  <a:cubicBezTo>
                    <a:pt x="7166" y="-1798"/>
                    <a:pt x="11692" y="3750"/>
                    <a:pt x="13389" y="8588"/>
                  </a:cubicBezTo>
                  <a:cubicBezTo>
                    <a:pt x="13852" y="9827"/>
                    <a:pt x="17761" y="19802"/>
                    <a:pt x="14881" y="19802"/>
                  </a:cubicBezTo>
                  <a:cubicBezTo>
                    <a:pt x="12206" y="19802"/>
                    <a:pt x="11230" y="15849"/>
                    <a:pt x="9480" y="14196"/>
                  </a:cubicBezTo>
                  <a:cubicBezTo>
                    <a:pt x="7423" y="12425"/>
                    <a:pt x="-3839" y="5637"/>
                    <a:pt x="1355" y="1035"/>
                  </a:cubicBezTo>
                  <a:close/>
                </a:path>
              </a:pathLst>
            </a:custGeom>
            <a:noFill/>
            <a:ln w="31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6" name="Google Shape;1760;p9"/>
          <p:cNvGrpSpPr/>
          <p:nvPr/>
        </p:nvGrpSpPr>
        <p:grpSpPr>
          <a:xfrm>
            <a:off x="-52693" y="2810599"/>
            <a:ext cx="4137699" cy="3724864"/>
            <a:chOff x="0" y="0"/>
            <a:chExt cx="4137697" cy="3724862"/>
          </a:xfrm>
        </p:grpSpPr>
        <p:sp>
          <p:nvSpPr>
            <p:cNvPr id="1800" name="Google Shape;1761;p9"/>
            <p:cNvSpPr/>
            <p:nvPr/>
          </p:nvSpPr>
          <p:spPr>
            <a:xfrm flipH="1" rot="3510287">
              <a:off x="951918" y="120479"/>
              <a:ext cx="2233862" cy="3483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7" h="21202" fill="norm" stroke="1" extrusionOk="0">
                  <a:moveTo>
                    <a:pt x="21077" y="21197"/>
                  </a:moveTo>
                  <a:cubicBezTo>
                    <a:pt x="20337" y="19887"/>
                    <a:pt x="19639" y="18567"/>
                    <a:pt x="18956" y="17247"/>
                  </a:cubicBezTo>
                  <a:cubicBezTo>
                    <a:pt x="18192" y="15746"/>
                    <a:pt x="17461" y="14166"/>
                    <a:pt x="16844" y="12608"/>
                  </a:cubicBezTo>
                  <a:cubicBezTo>
                    <a:pt x="16269" y="11176"/>
                    <a:pt x="16318" y="9623"/>
                    <a:pt x="14839" y="8393"/>
                  </a:cubicBezTo>
                  <a:cubicBezTo>
                    <a:pt x="13523" y="7290"/>
                    <a:pt x="11806" y="7041"/>
                    <a:pt x="9998" y="6441"/>
                  </a:cubicBezTo>
                  <a:cubicBezTo>
                    <a:pt x="8107" y="5821"/>
                    <a:pt x="6283" y="4999"/>
                    <a:pt x="5091" y="3838"/>
                  </a:cubicBezTo>
                  <a:cubicBezTo>
                    <a:pt x="4318" y="3075"/>
                    <a:pt x="4022" y="2248"/>
                    <a:pt x="4310" y="1362"/>
                  </a:cubicBezTo>
                  <a:cubicBezTo>
                    <a:pt x="4606" y="424"/>
                    <a:pt x="4170" y="-398"/>
                    <a:pt x="2461" y="206"/>
                  </a:cubicBezTo>
                  <a:cubicBezTo>
                    <a:pt x="546" y="874"/>
                    <a:pt x="-523" y="2301"/>
                    <a:pt x="258" y="3658"/>
                  </a:cubicBezTo>
                  <a:cubicBezTo>
                    <a:pt x="1154" y="5233"/>
                    <a:pt x="4113" y="5683"/>
                    <a:pt x="6135" y="6463"/>
                  </a:cubicBezTo>
                  <a:cubicBezTo>
                    <a:pt x="11477" y="8520"/>
                    <a:pt x="11756" y="12841"/>
                    <a:pt x="9093" y="16117"/>
                  </a:cubicBezTo>
                  <a:cubicBezTo>
                    <a:pt x="7803" y="17708"/>
                    <a:pt x="7063" y="19458"/>
                    <a:pt x="6348" y="21202"/>
                  </a:cubicBezTo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762;p9"/>
            <p:cNvSpPr/>
            <p:nvPr/>
          </p:nvSpPr>
          <p:spPr>
            <a:xfrm flipH="1" rot="3510287">
              <a:off x="728257" y="1229470"/>
              <a:ext cx="912166" cy="14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64" h="20230" fill="norm" stroke="1" extrusionOk="0">
                  <a:moveTo>
                    <a:pt x="5" y="18016"/>
                  </a:moveTo>
                  <a:cubicBezTo>
                    <a:pt x="-69" y="19627"/>
                    <a:pt x="763" y="20767"/>
                    <a:pt x="3796" y="19967"/>
                  </a:cubicBezTo>
                  <a:cubicBezTo>
                    <a:pt x="8253" y="18792"/>
                    <a:pt x="10103" y="17910"/>
                    <a:pt x="13671" y="19086"/>
                  </a:cubicBezTo>
                  <a:cubicBezTo>
                    <a:pt x="17203" y="20261"/>
                    <a:pt x="21531" y="19862"/>
                    <a:pt x="18128" y="16146"/>
                  </a:cubicBezTo>
                  <a:cubicBezTo>
                    <a:pt x="13930" y="11537"/>
                    <a:pt x="15890" y="5422"/>
                    <a:pt x="10805" y="1142"/>
                  </a:cubicBezTo>
                  <a:cubicBezTo>
                    <a:pt x="10324" y="731"/>
                    <a:pt x="9769" y="343"/>
                    <a:pt x="9030" y="143"/>
                  </a:cubicBezTo>
                  <a:cubicBezTo>
                    <a:pt x="5368" y="-833"/>
                    <a:pt x="4832" y="3459"/>
                    <a:pt x="4554" y="4776"/>
                  </a:cubicBezTo>
                  <a:cubicBezTo>
                    <a:pt x="3981" y="7456"/>
                    <a:pt x="3223" y="9902"/>
                    <a:pt x="1910" y="12513"/>
                  </a:cubicBezTo>
                  <a:cubicBezTo>
                    <a:pt x="1447" y="13442"/>
                    <a:pt x="79" y="16075"/>
                    <a:pt x="5" y="18016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763;p9"/>
            <p:cNvSpPr/>
            <p:nvPr/>
          </p:nvSpPr>
          <p:spPr>
            <a:xfrm flipH="1" rot="3510287">
              <a:off x="2077334" y="1442021"/>
              <a:ext cx="231593" cy="36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18802" fill="norm" stroke="1" extrusionOk="0">
                  <a:moveTo>
                    <a:pt x="13392" y="280"/>
                  </a:moveTo>
                  <a:cubicBezTo>
                    <a:pt x="9485" y="-1023"/>
                    <a:pt x="1891" y="2526"/>
                    <a:pt x="564" y="4545"/>
                  </a:cubicBezTo>
                  <a:cubicBezTo>
                    <a:pt x="-1575" y="7779"/>
                    <a:pt x="2849" y="11372"/>
                    <a:pt x="5798" y="13840"/>
                  </a:cubicBezTo>
                  <a:cubicBezTo>
                    <a:pt x="8231" y="15817"/>
                    <a:pt x="14939" y="20577"/>
                    <a:pt x="18330" y="18107"/>
                  </a:cubicBezTo>
                  <a:cubicBezTo>
                    <a:pt x="20025" y="16940"/>
                    <a:pt x="19584" y="10249"/>
                    <a:pt x="19436" y="8631"/>
                  </a:cubicBezTo>
                  <a:cubicBezTo>
                    <a:pt x="19067" y="5668"/>
                    <a:pt x="18109" y="1852"/>
                    <a:pt x="13392" y="28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764;p9"/>
            <p:cNvSpPr/>
            <p:nvPr/>
          </p:nvSpPr>
          <p:spPr>
            <a:xfrm flipH="1" rot="3510287">
              <a:off x="3463787" y="1695628"/>
              <a:ext cx="256047" cy="50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4" h="17949" fill="norm" stroke="1" extrusionOk="0">
                  <a:moveTo>
                    <a:pt x="9227" y="382"/>
                  </a:moveTo>
                  <a:cubicBezTo>
                    <a:pt x="9227" y="382"/>
                    <a:pt x="-3866" y="3952"/>
                    <a:pt x="1142" y="9860"/>
                  </a:cubicBezTo>
                  <a:cubicBezTo>
                    <a:pt x="6210" y="15768"/>
                    <a:pt x="17734" y="20137"/>
                    <a:pt x="17734" y="16783"/>
                  </a:cubicBezTo>
                  <a:cubicBezTo>
                    <a:pt x="17734" y="14168"/>
                    <a:pt x="14596" y="12230"/>
                    <a:pt x="13268" y="9829"/>
                  </a:cubicBezTo>
                  <a:cubicBezTo>
                    <a:pt x="12303" y="7983"/>
                    <a:pt x="12847" y="7275"/>
                    <a:pt x="13691" y="5429"/>
                  </a:cubicBezTo>
                  <a:cubicBezTo>
                    <a:pt x="14354" y="3890"/>
                    <a:pt x="15862" y="-1463"/>
                    <a:pt x="9227" y="38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765;p9"/>
            <p:cNvSpPr/>
            <p:nvPr/>
          </p:nvSpPr>
          <p:spPr>
            <a:xfrm flipH="1" rot="3510287">
              <a:off x="927577" y="1635019"/>
              <a:ext cx="359677" cy="78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21037" fill="norm" stroke="1" extrusionOk="0">
                  <a:moveTo>
                    <a:pt x="11698" y="9"/>
                  </a:moveTo>
                  <a:cubicBezTo>
                    <a:pt x="10779" y="-38"/>
                    <a:pt x="9858" y="101"/>
                    <a:pt x="8982" y="310"/>
                  </a:cubicBezTo>
                  <a:cubicBezTo>
                    <a:pt x="5697" y="1029"/>
                    <a:pt x="2980" y="2444"/>
                    <a:pt x="1579" y="4185"/>
                  </a:cubicBezTo>
                  <a:cubicBezTo>
                    <a:pt x="-1314" y="7688"/>
                    <a:pt x="527" y="12119"/>
                    <a:pt x="1184" y="15808"/>
                  </a:cubicBezTo>
                  <a:cubicBezTo>
                    <a:pt x="1884" y="19729"/>
                    <a:pt x="5697" y="20309"/>
                    <a:pt x="12575" y="20890"/>
                  </a:cubicBezTo>
                  <a:cubicBezTo>
                    <a:pt x="20286" y="21562"/>
                    <a:pt x="18620" y="19845"/>
                    <a:pt x="15335" y="17270"/>
                  </a:cubicBezTo>
                  <a:cubicBezTo>
                    <a:pt x="12049" y="14695"/>
                    <a:pt x="10341" y="11492"/>
                    <a:pt x="10998" y="8384"/>
                  </a:cubicBezTo>
                  <a:cubicBezTo>
                    <a:pt x="11304" y="6736"/>
                    <a:pt x="16736" y="1168"/>
                    <a:pt x="12530" y="147"/>
                  </a:cubicBezTo>
                  <a:cubicBezTo>
                    <a:pt x="12180" y="78"/>
                    <a:pt x="11961" y="9"/>
                    <a:pt x="11698" y="9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766;p9"/>
            <p:cNvSpPr/>
            <p:nvPr/>
          </p:nvSpPr>
          <p:spPr>
            <a:xfrm flipH="1" rot="3510287">
              <a:off x="1047458" y="1908123"/>
              <a:ext cx="131084" cy="38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49" h="17116" fill="norm" stroke="1" extrusionOk="0">
                  <a:moveTo>
                    <a:pt x="8376" y="13"/>
                  </a:moveTo>
                  <a:cubicBezTo>
                    <a:pt x="8376" y="13"/>
                    <a:pt x="-3222" y="4225"/>
                    <a:pt x="878" y="9325"/>
                  </a:cubicBezTo>
                  <a:cubicBezTo>
                    <a:pt x="4977" y="14502"/>
                    <a:pt x="18378" y="21265"/>
                    <a:pt x="14278" y="13807"/>
                  </a:cubicBezTo>
                  <a:cubicBezTo>
                    <a:pt x="9978" y="6428"/>
                    <a:pt x="15877" y="-335"/>
                    <a:pt x="8376" y="13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9" name="Google Shape;1767;p9"/>
          <p:cNvGrpSpPr/>
          <p:nvPr/>
        </p:nvGrpSpPr>
        <p:grpSpPr>
          <a:xfrm>
            <a:off x="7727938" y="457700"/>
            <a:ext cx="1161732" cy="669764"/>
            <a:chOff x="0" y="0"/>
            <a:chExt cx="1161731" cy="669763"/>
          </a:xfrm>
        </p:grpSpPr>
        <p:sp>
          <p:nvSpPr>
            <p:cNvPr id="1807" name="Google Shape;1768;p9"/>
            <p:cNvSpPr/>
            <p:nvPr/>
          </p:nvSpPr>
          <p:spPr>
            <a:xfrm>
              <a:off x="0" y="0"/>
              <a:ext cx="1161732" cy="66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19940" fill="norm" stroke="1" extrusionOk="0">
                  <a:moveTo>
                    <a:pt x="18214" y="144"/>
                  </a:moveTo>
                  <a:cubicBezTo>
                    <a:pt x="15575" y="-614"/>
                    <a:pt x="13167" y="1848"/>
                    <a:pt x="10643" y="2379"/>
                  </a:cubicBezTo>
                  <a:cubicBezTo>
                    <a:pt x="7865" y="2985"/>
                    <a:pt x="5064" y="1811"/>
                    <a:pt x="2285" y="2872"/>
                  </a:cubicBezTo>
                  <a:cubicBezTo>
                    <a:pt x="989" y="3364"/>
                    <a:pt x="-238" y="3782"/>
                    <a:pt x="40" y="6244"/>
                  </a:cubicBezTo>
                  <a:cubicBezTo>
                    <a:pt x="202" y="8102"/>
                    <a:pt x="2355" y="11361"/>
                    <a:pt x="3073" y="12838"/>
                  </a:cubicBezTo>
                  <a:cubicBezTo>
                    <a:pt x="5434" y="17424"/>
                    <a:pt x="7842" y="20986"/>
                    <a:pt x="11662" y="19659"/>
                  </a:cubicBezTo>
                  <a:cubicBezTo>
                    <a:pt x="14556" y="18598"/>
                    <a:pt x="18954" y="16097"/>
                    <a:pt x="20482" y="11588"/>
                  </a:cubicBezTo>
                  <a:cubicBezTo>
                    <a:pt x="21362" y="9050"/>
                    <a:pt x="21339" y="5715"/>
                    <a:pt x="20437" y="3175"/>
                  </a:cubicBezTo>
                  <a:cubicBezTo>
                    <a:pt x="19742" y="1242"/>
                    <a:pt x="18978" y="371"/>
                    <a:pt x="18214" y="14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769;p9"/>
            <p:cNvSpPr/>
            <p:nvPr/>
          </p:nvSpPr>
          <p:spPr>
            <a:xfrm>
              <a:off x="374832" y="226419"/>
              <a:ext cx="428180" cy="258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0629" fill="norm" stroke="1" extrusionOk="0">
                  <a:moveTo>
                    <a:pt x="16991" y="4655"/>
                  </a:moveTo>
                  <a:cubicBezTo>
                    <a:pt x="13303" y="699"/>
                    <a:pt x="6688" y="-519"/>
                    <a:pt x="4053" y="192"/>
                  </a:cubicBezTo>
                  <a:cubicBezTo>
                    <a:pt x="132" y="1509"/>
                    <a:pt x="-1156" y="9522"/>
                    <a:pt x="1128" y="14896"/>
                  </a:cubicBezTo>
                  <a:cubicBezTo>
                    <a:pt x="3410" y="20067"/>
                    <a:pt x="10434" y="21081"/>
                    <a:pt x="13771" y="20471"/>
                  </a:cubicBezTo>
                  <a:cubicBezTo>
                    <a:pt x="15938" y="20067"/>
                    <a:pt x="18102" y="18242"/>
                    <a:pt x="19156" y="14896"/>
                  </a:cubicBezTo>
                  <a:cubicBezTo>
                    <a:pt x="20444" y="10333"/>
                    <a:pt x="19273" y="7087"/>
                    <a:pt x="16991" y="4655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10" name="Google Shape;1770;p9"/>
          <p:cNvSpPr/>
          <p:nvPr/>
        </p:nvSpPr>
        <p:spPr>
          <a:xfrm>
            <a:off x="4333142" y="4188598"/>
            <a:ext cx="350748" cy="350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78" h="18040" fill="norm" stroke="1" extrusionOk="0">
                <a:moveTo>
                  <a:pt x="12104" y="492"/>
                </a:moveTo>
                <a:cubicBezTo>
                  <a:pt x="9447" y="-291"/>
                  <a:pt x="6303" y="-95"/>
                  <a:pt x="3869" y="766"/>
                </a:cubicBezTo>
                <a:cubicBezTo>
                  <a:pt x="-3955" y="3700"/>
                  <a:pt x="1810" y="13053"/>
                  <a:pt x="6115" y="16771"/>
                </a:cubicBezTo>
                <a:cubicBezTo>
                  <a:pt x="11356" y="21309"/>
                  <a:pt x="16784" y="12583"/>
                  <a:pt x="17232" y="7771"/>
                </a:cubicBezTo>
                <a:cubicBezTo>
                  <a:pt x="17645" y="3700"/>
                  <a:pt x="15248" y="1430"/>
                  <a:pt x="12104" y="492"/>
                </a:cubicBezTo>
                <a:close/>
              </a:path>
            </a:pathLst>
          </a:custGeom>
          <a:ln w="9875">
            <a:solidFill>
              <a:srgbClr val="002776"/>
            </a:solidFill>
            <a:miter lim="30395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1" name="Title Text"/>
          <p:cNvSpPr txBox="1"/>
          <p:nvPr>
            <p:ph type="title"/>
          </p:nvPr>
        </p:nvSpPr>
        <p:spPr>
          <a:xfrm>
            <a:off x="837193" y="1162649"/>
            <a:ext cx="4259102" cy="8208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1812" name="Body Level One…"/>
          <p:cNvSpPr txBox="1"/>
          <p:nvPr>
            <p:ph type="body" sz="quarter" idx="1"/>
          </p:nvPr>
        </p:nvSpPr>
        <p:spPr>
          <a:xfrm>
            <a:off x="837193" y="1983459"/>
            <a:ext cx="4259102" cy="1997401"/>
          </a:xfrm>
          <a:prstGeom prst="rect">
            <a:avLst/>
          </a:prstGeom>
        </p:spPr>
        <p:txBody>
          <a:bodyPr anchor="ctr"/>
          <a:lstStyle>
            <a:lvl1pPr>
              <a:buSzPts val="1400"/>
              <a:buFont typeface="Helvetica"/>
              <a:buChar char="●"/>
              <a:defRPr sz="1400"/>
            </a:lvl1pPr>
            <a:lvl2pPr marL="914400" indent="-317500">
              <a:buSzPts val="1400"/>
              <a:buFont typeface="Helvetica"/>
              <a:defRPr sz="1400"/>
            </a:lvl2pPr>
            <a:lvl3pPr marL="1371600" indent="-317500">
              <a:buSzPts val="1400"/>
              <a:buFont typeface="Helvetica"/>
              <a:defRPr sz="1400"/>
            </a:lvl3pPr>
            <a:lvl4pPr marL="1828800" indent="-317500">
              <a:buSzPts val="1400"/>
              <a:buFont typeface="Helvetica"/>
              <a:defRPr sz="1400"/>
            </a:lvl4pPr>
            <a:lvl5pPr marL="2286000" indent="-317500">
              <a:buSzPts val="1400"/>
              <a:buFont typeface="Helvetica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Body Level One…"/>
          <p:cNvSpPr txBox="1"/>
          <p:nvPr>
            <p:ph type="body" sz="quarter" idx="1"/>
          </p:nvPr>
        </p:nvSpPr>
        <p:spPr>
          <a:xfrm>
            <a:off x="5734075" y="2757424"/>
            <a:ext cx="2696701" cy="1845001"/>
          </a:xfrm>
          <a:prstGeom prst="rect">
            <a:avLst/>
          </a:prstGeom>
        </p:spPr>
        <p:txBody>
          <a:bodyPr/>
          <a:lstStyle>
            <a:lvl1pPr marL="228600" indent="0" algn="r">
              <a:buClrTx/>
              <a:buSzTx/>
              <a:buNone/>
              <a:defRPr b="1" sz="36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marL="1413328" indent="-816428" algn="r">
              <a:buClrTx/>
              <a:buSzPts val="3600"/>
              <a:defRPr b="1" sz="36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marL="1870528" indent="-816428" algn="r">
              <a:buClrTx/>
              <a:buSzPts val="3600"/>
              <a:defRPr b="1" sz="36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marL="2327728" indent="-816428" algn="r">
              <a:buClrTx/>
              <a:buSzPts val="3600"/>
              <a:defRPr b="1" sz="36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marL="2784928" indent="-816428" algn="r">
              <a:buClrTx/>
              <a:buSzPts val="3600"/>
              <a:defRPr b="1" sz="3600">
                <a:latin typeface="Barlow Condensed"/>
                <a:ea typeface="Barlow Condensed"/>
                <a:cs typeface="Barlow Condensed"/>
                <a:sym typeface="Barlow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847" name="Google Shape;1775;p10"/>
          <p:cNvGrpSpPr/>
          <p:nvPr/>
        </p:nvGrpSpPr>
        <p:grpSpPr>
          <a:xfrm>
            <a:off x="-493061" y="154503"/>
            <a:ext cx="9836460" cy="5836935"/>
            <a:chOff x="0" y="0"/>
            <a:chExt cx="9836459" cy="5836933"/>
          </a:xfrm>
        </p:grpSpPr>
        <p:grpSp>
          <p:nvGrpSpPr>
            <p:cNvPr id="1826" name="Google Shape;1776;p10"/>
            <p:cNvGrpSpPr/>
            <p:nvPr/>
          </p:nvGrpSpPr>
          <p:grpSpPr>
            <a:xfrm>
              <a:off x="2750931" y="3557811"/>
              <a:ext cx="2167952" cy="2279123"/>
              <a:chOff x="0" y="0"/>
              <a:chExt cx="2167950" cy="2279122"/>
            </a:xfrm>
          </p:grpSpPr>
          <p:sp>
            <p:nvSpPr>
              <p:cNvPr id="1821" name="Google Shape;1777;p10"/>
              <p:cNvSpPr/>
              <p:nvPr/>
            </p:nvSpPr>
            <p:spPr>
              <a:xfrm rot="1620790">
                <a:off x="321083" y="249385"/>
                <a:ext cx="1525785" cy="1780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8" h="20843" fill="norm" stroke="1" extrusionOk="0">
                    <a:moveTo>
                      <a:pt x="12770" y="1512"/>
                    </a:moveTo>
                    <a:cubicBezTo>
                      <a:pt x="11744" y="3092"/>
                      <a:pt x="11951" y="5486"/>
                      <a:pt x="11671" y="7109"/>
                    </a:cubicBezTo>
                    <a:cubicBezTo>
                      <a:pt x="11304" y="9171"/>
                      <a:pt x="10449" y="10271"/>
                      <a:pt x="8665" y="11553"/>
                    </a:cubicBezTo>
                    <a:cubicBezTo>
                      <a:pt x="7272" y="12557"/>
                      <a:pt x="5721" y="13359"/>
                      <a:pt x="4291" y="14320"/>
                    </a:cubicBezTo>
                    <a:cubicBezTo>
                      <a:pt x="2935" y="15239"/>
                      <a:pt x="113" y="16553"/>
                      <a:pt x="3" y="18273"/>
                    </a:cubicBezTo>
                    <a:cubicBezTo>
                      <a:pt x="-107" y="20099"/>
                      <a:pt x="2678" y="20580"/>
                      <a:pt x="4291" y="20772"/>
                    </a:cubicBezTo>
                    <a:cubicBezTo>
                      <a:pt x="6820" y="21050"/>
                      <a:pt x="9654" y="20527"/>
                      <a:pt x="11463" y="18892"/>
                    </a:cubicBezTo>
                    <a:cubicBezTo>
                      <a:pt x="13979" y="16574"/>
                      <a:pt x="16044" y="13893"/>
                      <a:pt x="17706" y="11051"/>
                    </a:cubicBezTo>
                    <a:cubicBezTo>
                      <a:pt x="19135" y="8594"/>
                      <a:pt x="21493" y="5112"/>
                      <a:pt x="19892" y="2345"/>
                    </a:cubicBezTo>
                    <a:cubicBezTo>
                      <a:pt x="18915" y="678"/>
                      <a:pt x="16508" y="-550"/>
                      <a:pt x="14407" y="251"/>
                    </a:cubicBezTo>
                    <a:cubicBezTo>
                      <a:pt x="13637" y="518"/>
                      <a:pt x="13136" y="956"/>
                      <a:pt x="12770" y="1512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2" name="Google Shape;1778;p10"/>
              <p:cNvSpPr/>
              <p:nvPr/>
            </p:nvSpPr>
            <p:spPr>
              <a:xfrm rot="1620790">
                <a:off x="339974" y="1265589"/>
                <a:ext cx="535358" cy="438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8" h="19717" fill="norm" stroke="1" extrusionOk="0">
                    <a:moveTo>
                      <a:pt x="12295" y="0"/>
                    </a:moveTo>
                    <a:cubicBezTo>
                      <a:pt x="8870" y="0"/>
                      <a:pt x="4345" y="3286"/>
                      <a:pt x="1721" y="6817"/>
                    </a:cubicBezTo>
                    <a:cubicBezTo>
                      <a:pt x="-3605" y="13961"/>
                      <a:pt x="4745" y="21600"/>
                      <a:pt x="8970" y="19301"/>
                    </a:cubicBezTo>
                    <a:cubicBezTo>
                      <a:pt x="12020" y="17617"/>
                      <a:pt x="17995" y="0"/>
                      <a:pt x="12295" y="0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3" name="Google Shape;1779;p10"/>
              <p:cNvSpPr/>
              <p:nvPr/>
            </p:nvSpPr>
            <p:spPr>
              <a:xfrm rot="1620790">
                <a:off x="530548" y="1420666"/>
                <a:ext cx="154569" cy="125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3" h="19722" fill="norm" stroke="1" extrusionOk="0">
                    <a:moveTo>
                      <a:pt x="12363" y="0"/>
                    </a:moveTo>
                    <a:cubicBezTo>
                      <a:pt x="8893" y="0"/>
                      <a:pt x="4470" y="3435"/>
                      <a:pt x="1696" y="6725"/>
                    </a:cubicBezTo>
                    <a:cubicBezTo>
                      <a:pt x="-3598" y="13878"/>
                      <a:pt x="4818" y="21600"/>
                      <a:pt x="8981" y="19313"/>
                    </a:cubicBezTo>
                    <a:cubicBezTo>
                      <a:pt x="12018" y="17736"/>
                      <a:pt x="18002" y="0"/>
                      <a:pt x="12363" y="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4" name="Google Shape;1780;p10"/>
              <p:cNvSpPr/>
              <p:nvPr/>
            </p:nvSpPr>
            <p:spPr>
              <a:xfrm rot="1620790">
                <a:off x="1358102" y="612935"/>
                <a:ext cx="448556" cy="879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63" h="18292" fill="norm" stroke="1" extrusionOk="0">
                    <a:moveTo>
                      <a:pt x="14567" y="1191"/>
                    </a:moveTo>
                    <a:cubicBezTo>
                      <a:pt x="6851" y="-1789"/>
                      <a:pt x="2934" y="1324"/>
                      <a:pt x="2275" y="5006"/>
                    </a:cubicBezTo>
                    <a:cubicBezTo>
                      <a:pt x="1848" y="7550"/>
                      <a:pt x="413" y="10017"/>
                      <a:pt x="63" y="12580"/>
                    </a:cubicBezTo>
                    <a:cubicBezTo>
                      <a:pt x="-130" y="13776"/>
                      <a:pt x="-207" y="19811"/>
                      <a:pt x="5066" y="17932"/>
                    </a:cubicBezTo>
                    <a:cubicBezTo>
                      <a:pt x="9720" y="16281"/>
                      <a:pt x="11736" y="12959"/>
                      <a:pt x="14723" y="10606"/>
                    </a:cubicBezTo>
                    <a:cubicBezTo>
                      <a:pt x="17708" y="8176"/>
                      <a:pt x="21393" y="4987"/>
                      <a:pt x="17127" y="2368"/>
                    </a:cubicBezTo>
                    <a:cubicBezTo>
                      <a:pt x="16662" y="2064"/>
                      <a:pt x="15693" y="1609"/>
                      <a:pt x="14567" y="1191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5" name="Google Shape;1781;p10"/>
              <p:cNvSpPr/>
              <p:nvPr/>
            </p:nvSpPr>
            <p:spPr>
              <a:xfrm rot="1620790">
                <a:off x="1464660" y="823990"/>
                <a:ext cx="234486" cy="458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5" h="18316" fill="norm" stroke="1" extrusionOk="0">
                    <a:moveTo>
                      <a:pt x="14518" y="1178"/>
                    </a:moveTo>
                    <a:cubicBezTo>
                      <a:pt x="6799" y="-1777"/>
                      <a:pt x="2941" y="1324"/>
                      <a:pt x="2271" y="5009"/>
                    </a:cubicBezTo>
                    <a:cubicBezTo>
                      <a:pt x="1827" y="7563"/>
                      <a:pt x="415" y="10009"/>
                      <a:pt x="44" y="12562"/>
                    </a:cubicBezTo>
                    <a:cubicBezTo>
                      <a:pt x="-105" y="13803"/>
                      <a:pt x="-178" y="19823"/>
                      <a:pt x="5092" y="17962"/>
                    </a:cubicBezTo>
                    <a:cubicBezTo>
                      <a:pt x="9695" y="16320"/>
                      <a:pt x="11773" y="13000"/>
                      <a:pt x="14743" y="10628"/>
                    </a:cubicBezTo>
                    <a:cubicBezTo>
                      <a:pt x="17710" y="8184"/>
                      <a:pt x="21422" y="5009"/>
                      <a:pt x="17117" y="2345"/>
                    </a:cubicBezTo>
                    <a:cubicBezTo>
                      <a:pt x="16596" y="2053"/>
                      <a:pt x="15632" y="1579"/>
                      <a:pt x="14518" y="117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2" name="Google Shape;1782;p10"/>
            <p:cNvGrpSpPr/>
            <p:nvPr/>
          </p:nvGrpSpPr>
          <p:grpSpPr>
            <a:xfrm>
              <a:off x="5210811" y="3358265"/>
              <a:ext cx="1702115" cy="1770277"/>
              <a:chOff x="0" y="0"/>
              <a:chExt cx="1702113" cy="1770276"/>
            </a:xfrm>
          </p:grpSpPr>
          <p:sp>
            <p:nvSpPr>
              <p:cNvPr id="1827" name="Google Shape;1783;p10"/>
              <p:cNvSpPr/>
              <p:nvPr/>
            </p:nvSpPr>
            <p:spPr>
              <a:xfrm rot="10800000">
                <a:off x="236347" y="181053"/>
                <a:ext cx="1329745" cy="1589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2" h="21237" fill="norm" stroke="1" extrusionOk="0">
                    <a:moveTo>
                      <a:pt x="855" y="149"/>
                    </a:moveTo>
                    <a:cubicBezTo>
                      <a:pt x="855" y="149"/>
                      <a:pt x="-1318" y="4896"/>
                      <a:pt x="1266" y="6431"/>
                    </a:cubicBezTo>
                    <a:cubicBezTo>
                      <a:pt x="3859" y="7966"/>
                      <a:pt x="5772" y="8922"/>
                      <a:pt x="5932" y="10458"/>
                    </a:cubicBezTo>
                    <a:cubicBezTo>
                      <a:pt x="6122" y="12186"/>
                      <a:pt x="6403" y="14072"/>
                      <a:pt x="7815" y="15388"/>
                    </a:cubicBezTo>
                    <a:cubicBezTo>
                      <a:pt x="8666" y="16178"/>
                      <a:pt x="9807" y="16529"/>
                      <a:pt x="10809" y="17126"/>
                    </a:cubicBezTo>
                    <a:cubicBezTo>
                      <a:pt x="11780" y="17705"/>
                      <a:pt x="12662" y="18441"/>
                      <a:pt x="13473" y="19179"/>
                    </a:cubicBezTo>
                    <a:cubicBezTo>
                      <a:pt x="14163" y="19793"/>
                      <a:pt x="14684" y="20723"/>
                      <a:pt x="15616" y="21091"/>
                    </a:cubicBezTo>
                    <a:cubicBezTo>
                      <a:pt x="16847" y="21600"/>
                      <a:pt x="18129" y="20679"/>
                      <a:pt x="18790" y="19801"/>
                    </a:cubicBezTo>
                    <a:cubicBezTo>
                      <a:pt x="20172" y="17976"/>
                      <a:pt x="19391" y="15652"/>
                      <a:pt x="17779" y="14186"/>
                    </a:cubicBezTo>
                    <a:cubicBezTo>
                      <a:pt x="13933" y="10677"/>
                      <a:pt x="14113" y="4167"/>
                      <a:pt x="16437" y="3290"/>
                    </a:cubicBezTo>
                    <a:cubicBezTo>
                      <a:pt x="18780" y="2413"/>
                      <a:pt x="20282" y="0"/>
                      <a:pt x="20282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8" name="Google Shape;1784;p10"/>
              <p:cNvSpPr/>
              <p:nvPr/>
            </p:nvSpPr>
            <p:spPr>
              <a:xfrm rot="10800000">
                <a:off x="0" y="0"/>
                <a:ext cx="1702114" cy="176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2" h="18878" fill="norm" stroke="1" extrusionOk="0">
                    <a:moveTo>
                      <a:pt x="849" y="134"/>
                    </a:moveTo>
                    <a:cubicBezTo>
                      <a:pt x="849" y="134"/>
                      <a:pt x="-1318" y="4340"/>
                      <a:pt x="1272" y="5695"/>
                    </a:cubicBezTo>
                    <a:cubicBezTo>
                      <a:pt x="3853" y="7057"/>
                      <a:pt x="5770" y="7900"/>
                      <a:pt x="5934" y="9255"/>
                    </a:cubicBezTo>
                    <a:cubicBezTo>
                      <a:pt x="6083" y="10470"/>
                      <a:pt x="6286" y="11748"/>
                      <a:pt x="7037" y="12801"/>
                    </a:cubicBezTo>
                    <a:cubicBezTo>
                      <a:pt x="8946" y="15434"/>
                      <a:pt x="15283" y="21600"/>
                      <a:pt x="18772" y="17520"/>
                    </a:cubicBezTo>
                    <a:cubicBezTo>
                      <a:pt x="20157" y="15905"/>
                      <a:pt x="19375" y="13862"/>
                      <a:pt x="17771" y="12555"/>
                    </a:cubicBezTo>
                    <a:cubicBezTo>
                      <a:pt x="13945" y="9445"/>
                      <a:pt x="14109" y="3687"/>
                      <a:pt x="16449" y="2907"/>
                    </a:cubicBezTo>
                    <a:cubicBezTo>
                      <a:pt x="18772" y="2135"/>
                      <a:pt x="20282" y="0"/>
                      <a:pt x="20282" y="0"/>
                    </a:cubicBezTo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9" name="Google Shape;1785;p10"/>
              <p:cNvSpPr/>
              <p:nvPr/>
            </p:nvSpPr>
            <p:spPr>
              <a:xfrm rot="10800000">
                <a:off x="421694" y="421968"/>
                <a:ext cx="1029818" cy="128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7" h="21163" fill="norm" stroke="1" extrusionOk="0">
                    <a:moveTo>
                      <a:pt x="16073" y="2913"/>
                    </a:moveTo>
                    <a:cubicBezTo>
                      <a:pt x="16498" y="2458"/>
                      <a:pt x="16836" y="1949"/>
                      <a:pt x="16748" y="1321"/>
                    </a:cubicBezTo>
                    <a:cubicBezTo>
                      <a:pt x="16660" y="780"/>
                      <a:pt x="16198" y="293"/>
                      <a:pt x="15598" y="109"/>
                    </a:cubicBezTo>
                    <a:cubicBezTo>
                      <a:pt x="14198" y="-292"/>
                      <a:pt x="12448" y="520"/>
                      <a:pt x="11160" y="910"/>
                    </a:cubicBezTo>
                    <a:cubicBezTo>
                      <a:pt x="9473" y="1441"/>
                      <a:pt x="7598" y="1570"/>
                      <a:pt x="5823" y="1700"/>
                    </a:cubicBezTo>
                    <a:cubicBezTo>
                      <a:pt x="4498" y="1787"/>
                      <a:pt x="3010" y="1570"/>
                      <a:pt x="1748" y="2003"/>
                    </a:cubicBezTo>
                    <a:cubicBezTo>
                      <a:pt x="-1227" y="3010"/>
                      <a:pt x="98" y="5382"/>
                      <a:pt x="2010" y="6691"/>
                    </a:cubicBezTo>
                    <a:cubicBezTo>
                      <a:pt x="3810" y="7926"/>
                      <a:pt x="5473" y="9290"/>
                      <a:pt x="6973" y="10795"/>
                    </a:cubicBezTo>
                    <a:cubicBezTo>
                      <a:pt x="8898" y="12711"/>
                      <a:pt x="9685" y="15256"/>
                      <a:pt x="11523" y="17205"/>
                    </a:cubicBezTo>
                    <a:cubicBezTo>
                      <a:pt x="12748" y="18504"/>
                      <a:pt x="14848" y="20821"/>
                      <a:pt x="16898" y="21135"/>
                    </a:cubicBezTo>
                    <a:cubicBezTo>
                      <a:pt x="18036" y="21308"/>
                      <a:pt x="19098" y="20680"/>
                      <a:pt x="19460" y="19749"/>
                    </a:cubicBezTo>
                    <a:cubicBezTo>
                      <a:pt x="20373" y="17367"/>
                      <a:pt x="16760" y="14422"/>
                      <a:pt x="15510" y="12506"/>
                    </a:cubicBezTo>
                    <a:cubicBezTo>
                      <a:pt x="14398" y="10817"/>
                      <a:pt x="13635" y="8738"/>
                      <a:pt x="13898" y="6735"/>
                    </a:cubicBezTo>
                    <a:cubicBezTo>
                      <a:pt x="14023" y="5717"/>
                      <a:pt x="14436" y="4743"/>
                      <a:pt x="15123" y="3920"/>
                    </a:cubicBezTo>
                    <a:cubicBezTo>
                      <a:pt x="15385" y="3574"/>
                      <a:pt x="15761" y="3249"/>
                      <a:pt x="16073" y="291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0" name="Google Shape;1786;p10"/>
              <p:cNvSpPr/>
              <p:nvPr/>
            </p:nvSpPr>
            <p:spPr>
              <a:xfrm rot="10800000">
                <a:off x="590904" y="591737"/>
                <a:ext cx="624051" cy="880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7" h="20642" fill="norm" stroke="1" extrusionOk="0">
                    <a:moveTo>
                      <a:pt x="11846" y="133"/>
                    </a:moveTo>
                    <a:cubicBezTo>
                      <a:pt x="9842" y="-221"/>
                      <a:pt x="7560" y="210"/>
                      <a:pt x="5598" y="487"/>
                    </a:cubicBezTo>
                    <a:cubicBezTo>
                      <a:pt x="4276" y="687"/>
                      <a:pt x="1163" y="410"/>
                      <a:pt x="267" y="1333"/>
                    </a:cubicBezTo>
                    <a:cubicBezTo>
                      <a:pt x="-1076" y="2779"/>
                      <a:pt x="3018" y="4625"/>
                      <a:pt x="4298" y="5241"/>
                    </a:cubicBezTo>
                    <a:cubicBezTo>
                      <a:pt x="7944" y="7071"/>
                      <a:pt x="10822" y="9702"/>
                      <a:pt x="12570" y="12656"/>
                    </a:cubicBezTo>
                    <a:cubicBezTo>
                      <a:pt x="14106" y="15241"/>
                      <a:pt x="14746" y="18440"/>
                      <a:pt x="18114" y="20225"/>
                    </a:cubicBezTo>
                    <a:cubicBezTo>
                      <a:pt x="20247" y="21379"/>
                      <a:pt x="20524" y="19902"/>
                      <a:pt x="20097" y="18625"/>
                    </a:cubicBezTo>
                    <a:cubicBezTo>
                      <a:pt x="19437" y="16594"/>
                      <a:pt x="17091" y="15179"/>
                      <a:pt x="15620" y="13472"/>
                    </a:cubicBezTo>
                    <a:cubicBezTo>
                      <a:pt x="14213" y="11794"/>
                      <a:pt x="13381" y="9871"/>
                      <a:pt x="13275" y="7918"/>
                    </a:cubicBezTo>
                    <a:cubicBezTo>
                      <a:pt x="13168" y="5825"/>
                      <a:pt x="14127" y="3841"/>
                      <a:pt x="13807" y="1718"/>
                    </a:cubicBezTo>
                    <a:cubicBezTo>
                      <a:pt x="13679" y="795"/>
                      <a:pt x="12933" y="318"/>
                      <a:pt x="11846" y="133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1" name="Google Shape;1787;p10"/>
              <p:cNvSpPr/>
              <p:nvPr/>
            </p:nvSpPr>
            <p:spPr>
              <a:xfrm rot="10800000">
                <a:off x="871582" y="1277414"/>
                <a:ext cx="163502" cy="113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98" h="18238" fill="norm" stroke="1" extrusionOk="0">
                    <a:moveTo>
                      <a:pt x="20097" y="6730"/>
                    </a:moveTo>
                    <a:cubicBezTo>
                      <a:pt x="19201" y="2599"/>
                      <a:pt x="15777" y="-470"/>
                      <a:pt x="11540" y="59"/>
                    </a:cubicBezTo>
                    <a:cubicBezTo>
                      <a:pt x="8360" y="481"/>
                      <a:pt x="535" y="2599"/>
                      <a:pt x="47" y="7893"/>
                    </a:cubicBezTo>
                    <a:cubicBezTo>
                      <a:pt x="-932" y="16257"/>
                      <a:pt x="13658" y="21130"/>
                      <a:pt x="17407" y="16365"/>
                    </a:cubicBezTo>
                    <a:cubicBezTo>
                      <a:pt x="20097" y="13188"/>
                      <a:pt x="20668" y="9799"/>
                      <a:pt x="20097" y="673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6" name="Google Shape;1788;p10"/>
            <p:cNvGrpSpPr/>
            <p:nvPr/>
          </p:nvGrpSpPr>
          <p:grpSpPr>
            <a:xfrm>
              <a:off x="7218460" y="1406089"/>
              <a:ext cx="976969" cy="978937"/>
              <a:chOff x="0" y="0"/>
              <a:chExt cx="976967" cy="978935"/>
            </a:xfrm>
          </p:grpSpPr>
          <p:sp>
            <p:nvSpPr>
              <p:cNvPr id="1833" name="Google Shape;1789;p10"/>
              <p:cNvSpPr/>
              <p:nvPr/>
            </p:nvSpPr>
            <p:spPr>
              <a:xfrm>
                <a:off x="0" y="0"/>
                <a:ext cx="976968" cy="978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1" h="20756" fill="norm" stroke="1" extrusionOk="0">
                    <a:moveTo>
                      <a:pt x="14150" y="14"/>
                    </a:moveTo>
                    <a:lnTo>
                      <a:pt x="13402" y="67"/>
                    </a:lnTo>
                    <a:cubicBezTo>
                      <a:pt x="11772" y="201"/>
                      <a:pt x="10169" y="508"/>
                      <a:pt x="8553" y="482"/>
                    </a:cubicBezTo>
                    <a:cubicBezTo>
                      <a:pt x="6229" y="455"/>
                      <a:pt x="3010" y="81"/>
                      <a:pt x="1220" y="1885"/>
                    </a:cubicBezTo>
                    <a:cubicBezTo>
                      <a:pt x="-744" y="3876"/>
                      <a:pt x="-196" y="6430"/>
                      <a:pt x="1861" y="8060"/>
                    </a:cubicBezTo>
                    <a:cubicBezTo>
                      <a:pt x="3504" y="9357"/>
                      <a:pt x="4746" y="10881"/>
                      <a:pt x="5735" y="12752"/>
                    </a:cubicBezTo>
                    <a:cubicBezTo>
                      <a:pt x="6790" y="14744"/>
                      <a:pt x="6937" y="17310"/>
                      <a:pt x="8219" y="19101"/>
                    </a:cubicBezTo>
                    <a:cubicBezTo>
                      <a:pt x="9328" y="20652"/>
                      <a:pt x="11839" y="21440"/>
                      <a:pt x="13375" y="19996"/>
                    </a:cubicBezTo>
                    <a:cubicBezTo>
                      <a:pt x="14230" y="19195"/>
                      <a:pt x="14685" y="18058"/>
                      <a:pt x="15032" y="16936"/>
                    </a:cubicBezTo>
                    <a:cubicBezTo>
                      <a:pt x="15633" y="14997"/>
                      <a:pt x="16354" y="13059"/>
                      <a:pt x="17249" y="11228"/>
                    </a:cubicBezTo>
                    <a:cubicBezTo>
                      <a:pt x="18331" y="9036"/>
                      <a:pt x="20575" y="7980"/>
                      <a:pt x="20696" y="5280"/>
                    </a:cubicBezTo>
                    <a:cubicBezTo>
                      <a:pt x="20856" y="1337"/>
                      <a:pt x="17610" y="-160"/>
                      <a:pt x="14150" y="1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4" name="Google Shape;1790;p10"/>
              <p:cNvSpPr/>
              <p:nvPr/>
            </p:nvSpPr>
            <p:spPr>
              <a:xfrm>
                <a:off x="190151" y="177526"/>
                <a:ext cx="600700" cy="6201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41" h="17319" fill="norm" stroke="1" extrusionOk="0">
                    <a:moveTo>
                      <a:pt x="13726" y="24"/>
                    </a:moveTo>
                    <a:cubicBezTo>
                      <a:pt x="10824" y="-10"/>
                      <a:pt x="6996" y="-81"/>
                      <a:pt x="4178" y="430"/>
                    </a:cubicBezTo>
                    <a:cubicBezTo>
                      <a:pt x="2664" y="694"/>
                      <a:pt x="1150" y="1398"/>
                      <a:pt x="413" y="2542"/>
                    </a:cubicBezTo>
                    <a:cubicBezTo>
                      <a:pt x="-996" y="4743"/>
                      <a:pt x="1528" y="6820"/>
                      <a:pt x="3001" y="8422"/>
                    </a:cubicBezTo>
                    <a:cubicBezTo>
                      <a:pt x="5083" y="10693"/>
                      <a:pt x="6513" y="13351"/>
                      <a:pt x="8153" y="15833"/>
                    </a:cubicBezTo>
                    <a:cubicBezTo>
                      <a:pt x="11876" y="21519"/>
                      <a:pt x="17618" y="9197"/>
                      <a:pt x="18921" y="7102"/>
                    </a:cubicBezTo>
                    <a:cubicBezTo>
                      <a:pt x="20436" y="4690"/>
                      <a:pt x="20604" y="3246"/>
                      <a:pt x="18227" y="1239"/>
                    </a:cubicBezTo>
                    <a:cubicBezTo>
                      <a:pt x="16776" y="306"/>
                      <a:pt x="15283" y="42"/>
                      <a:pt x="13726" y="24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5" name="Google Shape;1791;p10"/>
              <p:cNvSpPr/>
              <p:nvPr/>
            </p:nvSpPr>
            <p:spPr>
              <a:xfrm>
                <a:off x="341652" y="303498"/>
                <a:ext cx="290982" cy="29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8" h="18040" fill="norm" stroke="1" extrusionOk="0">
                    <a:moveTo>
                      <a:pt x="12104" y="492"/>
                    </a:moveTo>
                    <a:cubicBezTo>
                      <a:pt x="9447" y="-291"/>
                      <a:pt x="6303" y="-95"/>
                      <a:pt x="3869" y="766"/>
                    </a:cubicBezTo>
                    <a:cubicBezTo>
                      <a:pt x="-3955" y="3700"/>
                      <a:pt x="1810" y="13053"/>
                      <a:pt x="6115" y="16771"/>
                    </a:cubicBezTo>
                    <a:cubicBezTo>
                      <a:pt x="11356" y="21309"/>
                      <a:pt x="16784" y="12583"/>
                      <a:pt x="17232" y="7771"/>
                    </a:cubicBezTo>
                    <a:cubicBezTo>
                      <a:pt x="17645" y="3700"/>
                      <a:pt x="15248" y="1430"/>
                      <a:pt x="12104" y="49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42" name="Google Shape;1792;p10"/>
            <p:cNvGrpSpPr/>
            <p:nvPr/>
          </p:nvGrpSpPr>
          <p:grpSpPr>
            <a:xfrm>
              <a:off x="8483828" y="-1"/>
              <a:ext cx="1352632" cy="2166530"/>
              <a:chOff x="0" y="0"/>
              <a:chExt cx="1352631" cy="2166528"/>
            </a:xfrm>
          </p:grpSpPr>
          <p:sp>
            <p:nvSpPr>
              <p:cNvPr id="1837" name="Google Shape;1793;p10"/>
              <p:cNvSpPr/>
              <p:nvPr/>
            </p:nvSpPr>
            <p:spPr>
              <a:xfrm flipH="1" rot="10800000">
                <a:off x="0" y="0"/>
                <a:ext cx="1352632" cy="2166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1794;p10"/>
              <p:cNvSpPr/>
              <p:nvPr/>
            </p:nvSpPr>
            <p:spPr>
              <a:xfrm flipH="1" rot="10800000">
                <a:off x="245748" y="292505"/>
                <a:ext cx="837704" cy="136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9" name="Google Shape;1795;p10"/>
              <p:cNvSpPr/>
              <p:nvPr/>
            </p:nvSpPr>
            <p:spPr>
              <a:xfrm flipH="1" rot="10800000">
                <a:off x="404378" y="446644"/>
                <a:ext cx="325171" cy="504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8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0" name="Google Shape;1796;p10"/>
              <p:cNvSpPr/>
              <p:nvPr/>
            </p:nvSpPr>
            <p:spPr>
              <a:xfrm flipH="1" rot="10800000">
                <a:off x="506427" y="607575"/>
                <a:ext cx="118831" cy="184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41" name="Google Shape;1797;p10"/>
              <p:cNvSpPr/>
              <p:nvPr/>
            </p:nvSpPr>
            <p:spPr>
              <a:xfrm flipH="1" rot="10800000">
                <a:off x="84578" y="1895586"/>
                <a:ext cx="210339" cy="16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3" name="Google Shape;1798;p10"/>
            <p:cNvSpPr/>
            <p:nvPr/>
          </p:nvSpPr>
          <p:spPr>
            <a:xfrm rot="2335556">
              <a:off x="345350" y="3192706"/>
              <a:ext cx="1717863" cy="170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19413" fill="norm" stroke="1" extrusionOk="0">
                  <a:moveTo>
                    <a:pt x="18711" y="698"/>
                  </a:moveTo>
                  <a:cubicBezTo>
                    <a:pt x="15495" y="-1727"/>
                    <a:pt x="12134" y="2765"/>
                    <a:pt x="10700" y="5035"/>
                  </a:cubicBezTo>
                  <a:cubicBezTo>
                    <a:pt x="9905" y="6313"/>
                    <a:pt x="9291" y="7400"/>
                    <a:pt x="8014" y="8261"/>
                  </a:cubicBezTo>
                  <a:cubicBezTo>
                    <a:pt x="6544" y="9252"/>
                    <a:pt x="4833" y="9718"/>
                    <a:pt x="3147" y="10172"/>
                  </a:cubicBezTo>
                  <a:cubicBezTo>
                    <a:pt x="1436" y="10638"/>
                    <a:pt x="-395" y="11809"/>
                    <a:pt x="75" y="13840"/>
                  </a:cubicBezTo>
                  <a:cubicBezTo>
                    <a:pt x="316" y="14939"/>
                    <a:pt x="1256" y="15094"/>
                    <a:pt x="2123" y="15608"/>
                  </a:cubicBezTo>
                  <a:cubicBezTo>
                    <a:pt x="3304" y="16301"/>
                    <a:pt x="4231" y="17102"/>
                    <a:pt x="4906" y="18260"/>
                  </a:cubicBezTo>
                  <a:cubicBezTo>
                    <a:pt x="5472" y="19216"/>
                    <a:pt x="5869" y="19873"/>
                    <a:pt x="7002" y="19013"/>
                  </a:cubicBezTo>
                  <a:cubicBezTo>
                    <a:pt x="9231" y="17328"/>
                    <a:pt x="10604" y="14760"/>
                    <a:pt x="12833" y="13123"/>
                  </a:cubicBezTo>
                  <a:cubicBezTo>
                    <a:pt x="14338" y="12012"/>
                    <a:pt x="15796" y="11033"/>
                    <a:pt x="16988" y="9563"/>
                  </a:cubicBezTo>
                  <a:cubicBezTo>
                    <a:pt x="18398" y="7831"/>
                    <a:pt x="21205" y="2562"/>
                    <a:pt x="18711" y="698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799;p10"/>
            <p:cNvSpPr/>
            <p:nvPr/>
          </p:nvSpPr>
          <p:spPr>
            <a:xfrm rot="2335556">
              <a:off x="902620" y="3569440"/>
              <a:ext cx="986178" cy="999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18674" fill="norm" stroke="1" extrusionOk="0">
                  <a:moveTo>
                    <a:pt x="12744" y="4300"/>
                  </a:moveTo>
                  <a:cubicBezTo>
                    <a:pt x="11072" y="7066"/>
                    <a:pt x="8532" y="9107"/>
                    <a:pt x="5602" y="10774"/>
                  </a:cubicBezTo>
                  <a:cubicBezTo>
                    <a:pt x="3388" y="12049"/>
                    <a:pt x="-64" y="13383"/>
                    <a:pt x="1" y="16208"/>
                  </a:cubicBezTo>
                  <a:cubicBezTo>
                    <a:pt x="45" y="21211"/>
                    <a:pt x="7013" y="17267"/>
                    <a:pt x="9183" y="15973"/>
                  </a:cubicBezTo>
                  <a:cubicBezTo>
                    <a:pt x="12809" y="13776"/>
                    <a:pt x="16456" y="11421"/>
                    <a:pt x="18931" y="8126"/>
                  </a:cubicBezTo>
                  <a:cubicBezTo>
                    <a:pt x="20754" y="5673"/>
                    <a:pt x="21536" y="788"/>
                    <a:pt x="17172" y="43"/>
                  </a:cubicBezTo>
                  <a:cubicBezTo>
                    <a:pt x="14502" y="-389"/>
                    <a:pt x="13786" y="2574"/>
                    <a:pt x="12852" y="4143"/>
                  </a:cubicBezTo>
                  <a:cubicBezTo>
                    <a:pt x="12809" y="4202"/>
                    <a:pt x="12766" y="4241"/>
                    <a:pt x="12744" y="4300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1800;p10"/>
            <p:cNvSpPr/>
            <p:nvPr/>
          </p:nvSpPr>
          <p:spPr>
            <a:xfrm rot="1293731">
              <a:off x="2840584" y="3901574"/>
              <a:ext cx="614156" cy="40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9" h="18880" fill="norm" stroke="1" extrusionOk="0">
                  <a:moveTo>
                    <a:pt x="8358" y="412"/>
                  </a:moveTo>
                  <a:cubicBezTo>
                    <a:pt x="14207" y="2780"/>
                    <a:pt x="20372" y="14000"/>
                    <a:pt x="17898" y="16716"/>
                  </a:cubicBezTo>
                  <a:cubicBezTo>
                    <a:pt x="14342" y="20618"/>
                    <a:pt x="-1228" y="19712"/>
                    <a:pt x="78" y="10098"/>
                  </a:cubicBezTo>
                  <a:cubicBezTo>
                    <a:pt x="1382" y="898"/>
                    <a:pt x="4803" y="-982"/>
                    <a:pt x="8358" y="41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1801;p10"/>
            <p:cNvSpPr/>
            <p:nvPr/>
          </p:nvSpPr>
          <p:spPr>
            <a:xfrm rot="1293731">
              <a:off x="2999006" y="4006146"/>
              <a:ext cx="296886" cy="197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3" h="18845" fill="norm" stroke="1" extrusionOk="0">
                  <a:moveTo>
                    <a:pt x="8327" y="432"/>
                  </a:moveTo>
                  <a:cubicBezTo>
                    <a:pt x="14073" y="2723"/>
                    <a:pt x="20377" y="13735"/>
                    <a:pt x="17781" y="16596"/>
                  </a:cubicBezTo>
                  <a:cubicBezTo>
                    <a:pt x="14350" y="20601"/>
                    <a:pt x="-1223" y="19745"/>
                    <a:pt x="76" y="10017"/>
                  </a:cubicBezTo>
                  <a:cubicBezTo>
                    <a:pt x="1281" y="860"/>
                    <a:pt x="4804" y="-999"/>
                    <a:pt x="8327" y="43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3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501;p4"/>
          <p:cNvGrpSpPr/>
          <p:nvPr/>
        </p:nvGrpSpPr>
        <p:grpSpPr>
          <a:xfrm>
            <a:off x="-234190" y="-536008"/>
            <a:ext cx="9612381" cy="6311857"/>
            <a:chOff x="33" y="0"/>
            <a:chExt cx="9612379" cy="6311856"/>
          </a:xfrm>
        </p:grpSpPr>
        <p:sp>
          <p:nvSpPr>
            <p:cNvPr id="2" name="Google Shape;502;p4"/>
            <p:cNvSpPr/>
            <p:nvPr/>
          </p:nvSpPr>
          <p:spPr>
            <a:xfrm>
              <a:off x="33" y="70133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" name="Google Shape;503;p4"/>
            <p:cNvSpPr/>
            <p:nvPr/>
          </p:nvSpPr>
          <p:spPr>
            <a:xfrm>
              <a:off x="33" y="1183234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4" name="Google Shape;504;p4"/>
            <p:cNvSpPr/>
            <p:nvPr/>
          </p:nvSpPr>
          <p:spPr>
            <a:xfrm>
              <a:off x="33" y="1663079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5" name="Google Shape;505;p4"/>
            <p:cNvSpPr/>
            <p:nvPr/>
          </p:nvSpPr>
          <p:spPr>
            <a:xfrm>
              <a:off x="33" y="2144981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" name="Google Shape;506;p4"/>
            <p:cNvSpPr/>
            <p:nvPr/>
          </p:nvSpPr>
          <p:spPr>
            <a:xfrm>
              <a:off x="33" y="2625838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7" name="Google Shape;507;p4"/>
            <p:cNvSpPr/>
            <p:nvPr/>
          </p:nvSpPr>
          <p:spPr>
            <a:xfrm>
              <a:off x="33" y="3107740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" name="Google Shape;508;p4"/>
            <p:cNvSpPr/>
            <p:nvPr/>
          </p:nvSpPr>
          <p:spPr>
            <a:xfrm>
              <a:off x="33" y="358964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" name="Google Shape;509;p4"/>
            <p:cNvSpPr/>
            <p:nvPr/>
          </p:nvSpPr>
          <p:spPr>
            <a:xfrm>
              <a:off x="33" y="407053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" name="Google Shape;510;p4"/>
            <p:cNvSpPr/>
            <p:nvPr/>
          </p:nvSpPr>
          <p:spPr>
            <a:xfrm flipH="1" flipV="1">
              <a:off x="65642" y="4552436"/>
              <a:ext cx="9449386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" name="Google Shape;511;p4"/>
            <p:cNvSpPr/>
            <p:nvPr/>
          </p:nvSpPr>
          <p:spPr>
            <a:xfrm flipH="1">
              <a:off x="33" y="4552436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" name="Google Shape;512;p4"/>
            <p:cNvSpPr/>
            <p:nvPr/>
          </p:nvSpPr>
          <p:spPr>
            <a:xfrm>
              <a:off x="33" y="5033292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" name="Google Shape;513;p4"/>
            <p:cNvSpPr/>
            <p:nvPr/>
          </p:nvSpPr>
          <p:spPr>
            <a:xfrm>
              <a:off x="33" y="5514183"/>
              <a:ext cx="31778" cy="1"/>
            </a:xfrm>
            <a:prstGeom prst="line">
              <a:avLst/>
            </a:prstGeom>
            <a:noFill/>
            <a:ln w="6850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" name="Google Shape;514;p4"/>
            <p:cNvSpPr/>
            <p:nvPr/>
          </p:nvSpPr>
          <p:spPr>
            <a:xfrm>
              <a:off x="4819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" name="Google Shape;515;p4"/>
            <p:cNvSpPr/>
            <p:nvPr/>
          </p:nvSpPr>
          <p:spPr>
            <a:xfrm>
              <a:off x="396828" y="1183234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" name="Google Shape;516;p4"/>
            <p:cNvSpPr/>
            <p:nvPr/>
          </p:nvSpPr>
          <p:spPr>
            <a:xfrm>
              <a:off x="1443683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" name="Google Shape;517;p4"/>
            <p:cNvSpPr/>
            <p:nvPr/>
          </p:nvSpPr>
          <p:spPr>
            <a:xfrm>
              <a:off x="1360633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8" name="Google Shape;518;p4"/>
            <p:cNvSpPr/>
            <p:nvPr/>
          </p:nvSpPr>
          <p:spPr>
            <a:xfrm>
              <a:off x="240644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9" name="Google Shape;519;p4"/>
            <p:cNvSpPr/>
            <p:nvPr/>
          </p:nvSpPr>
          <p:spPr>
            <a:xfrm>
              <a:off x="2323393" y="1183234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0" name="Google Shape;520;p4"/>
            <p:cNvSpPr/>
            <p:nvPr/>
          </p:nvSpPr>
          <p:spPr>
            <a:xfrm>
              <a:off x="3369236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1" name="Google Shape;521;p4"/>
            <p:cNvSpPr/>
            <p:nvPr/>
          </p:nvSpPr>
          <p:spPr>
            <a:xfrm>
              <a:off x="3286185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2" name="Google Shape;522;p4"/>
            <p:cNvSpPr/>
            <p:nvPr/>
          </p:nvSpPr>
          <p:spPr>
            <a:xfrm>
              <a:off x="433199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3" name="Google Shape;523;p4"/>
            <p:cNvSpPr/>
            <p:nvPr/>
          </p:nvSpPr>
          <p:spPr>
            <a:xfrm>
              <a:off x="4247933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87" name="Google Shape;524;p4"/>
            <p:cNvGrpSpPr/>
            <p:nvPr/>
          </p:nvGrpSpPr>
          <p:grpSpPr>
            <a:xfrm>
              <a:off x="97419" y="0"/>
              <a:ext cx="9514995" cy="6311857"/>
              <a:chOff x="0" y="0"/>
              <a:chExt cx="9514994" cy="6311856"/>
            </a:xfrm>
          </p:grpSpPr>
          <p:sp>
            <p:nvSpPr>
              <p:cNvPr id="24" name="Google Shape;525;p4"/>
              <p:cNvSpPr/>
              <p:nvPr/>
            </p:nvSpPr>
            <p:spPr>
              <a:xfrm flipH="1">
                <a:off x="90484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526;p4"/>
              <p:cNvSpPr/>
              <p:nvPr/>
            </p:nvSpPr>
            <p:spPr>
              <a:xfrm>
                <a:off x="90484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527;p4"/>
              <p:cNvSpPr/>
              <p:nvPr/>
            </p:nvSpPr>
            <p:spPr>
              <a:xfrm flipH="1">
                <a:off x="8566571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" name="Google Shape;528;p4"/>
              <p:cNvSpPr/>
              <p:nvPr/>
            </p:nvSpPr>
            <p:spPr>
              <a:xfrm>
                <a:off x="8566571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8" name="Google Shape;529;p4"/>
              <p:cNvSpPr/>
              <p:nvPr/>
            </p:nvSpPr>
            <p:spPr>
              <a:xfrm flipH="1">
                <a:off x="80846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9" name="Google Shape;530;p4"/>
              <p:cNvSpPr/>
              <p:nvPr/>
            </p:nvSpPr>
            <p:spPr>
              <a:xfrm>
                <a:off x="80846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" name="Google Shape;531;p4"/>
              <p:cNvSpPr/>
              <p:nvPr/>
            </p:nvSpPr>
            <p:spPr>
              <a:xfrm flipH="1">
                <a:off x="760381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1" name="Google Shape;532;p4"/>
              <p:cNvSpPr/>
              <p:nvPr/>
            </p:nvSpPr>
            <p:spPr>
              <a:xfrm>
                <a:off x="760381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" name="Google Shape;533;p4"/>
              <p:cNvSpPr/>
              <p:nvPr/>
            </p:nvSpPr>
            <p:spPr>
              <a:xfrm flipH="1">
                <a:off x="7121909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3" name="Google Shape;534;p4"/>
              <p:cNvSpPr/>
              <p:nvPr/>
            </p:nvSpPr>
            <p:spPr>
              <a:xfrm>
                <a:off x="7121909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" name="Google Shape;535;p4"/>
              <p:cNvSpPr/>
              <p:nvPr/>
            </p:nvSpPr>
            <p:spPr>
              <a:xfrm flipH="1">
                <a:off x="664101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5" name="Google Shape;536;p4"/>
              <p:cNvSpPr/>
              <p:nvPr/>
            </p:nvSpPr>
            <p:spPr>
              <a:xfrm>
                <a:off x="664101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6" name="Google Shape;537;p4"/>
              <p:cNvSpPr/>
              <p:nvPr/>
            </p:nvSpPr>
            <p:spPr>
              <a:xfrm flipH="1">
                <a:off x="61591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" name="Google Shape;538;p4"/>
              <p:cNvSpPr/>
              <p:nvPr/>
            </p:nvSpPr>
            <p:spPr>
              <a:xfrm>
                <a:off x="61591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539;p4"/>
              <p:cNvSpPr/>
              <p:nvPr/>
            </p:nvSpPr>
            <p:spPr>
              <a:xfrm flipH="1">
                <a:off x="567927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540;p4"/>
              <p:cNvSpPr/>
              <p:nvPr/>
            </p:nvSpPr>
            <p:spPr>
              <a:xfrm>
                <a:off x="567927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541;p4"/>
              <p:cNvSpPr/>
              <p:nvPr/>
            </p:nvSpPr>
            <p:spPr>
              <a:xfrm flipH="1">
                <a:off x="5197368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542;p4"/>
              <p:cNvSpPr/>
              <p:nvPr/>
            </p:nvSpPr>
            <p:spPr>
              <a:xfrm>
                <a:off x="5197368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543;p4"/>
              <p:cNvSpPr/>
              <p:nvPr/>
            </p:nvSpPr>
            <p:spPr>
              <a:xfrm flipH="1">
                <a:off x="4716477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3" name="Google Shape;544;p4"/>
              <p:cNvSpPr/>
              <p:nvPr/>
            </p:nvSpPr>
            <p:spPr>
              <a:xfrm>
                <a:off x="4716477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4" name="Google Shape;545;p4"/>
              <p:cNvSpPr/>
              <p:nvPr/>
            </p:nvSpPr>
            <p:spPr>
              <a:xfrm flipH="1">
                <a:off x="4234575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5" name="Google Shape;546;p4"/>
              <p:cNvSpPr/>
              <p:nvPr/>
            </p:nvSpPr>
            <p:spPr>
              <a:xfrm>
                <a:off x="4234575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6" name="Google Shape;547;p4"/>
              <p:cNvSpPr/>
              <p:nvPr/>
            </p:nvSpPr>
            <p:spPr>
              <a:xfrm flipH="1">
                <a:off x="375267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7" name="Google Shape;548;p4"/>
              <p:cNvSpPr/>
              <p:nvPr/>
            </p:nvSpPr>
            <p:spPr>
              <a:xfrm>
                <a:off x="375267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8" name="Google Shape;549;p4"/>
              <p:cNvSpPr/>
              <p:nvPr/>
            </p:nvSpPr>
            <p:spPr>
              <a:xfrm flipH="1">
                <a:off x="32718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49" name="Google Shape;550;p4"/>
              <p:cNvSpPr/>
              <p:nvPr/>
            </p:nvSpPr>
            <p:spPr>
              <a:xfrm>
                <a:off x="32718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0" name="Google Shape;551;p4"/>
              <p:cNvSpPr/>
              <p:nvPr/>
            </p:nvSpPr>
            <p:spPr>
              <a:xfrm flipH="1">
                <a:off x="278991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" name="Google Shape;552;p4"/>
              <p:cNvSpPr/>
              <p:nvPr/>
            </p:nvSpPr>
            <p:spPr>
              <a:xfrm>
                <a:off x="278991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" name="Google Shape;553;p4"/>
              <p:cNvSpPr/>
              <p:nvPr/>
            </p:nvSpPr>
            <p:spPr>
              <a:xfrm flipH="1">
                <a:off x="2309022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3" name="Google Shape;554;p4"/>
              <p:cNvSpPr/>
              <p:nvPr/>
            </p:nvSpPr>
            <p:spPr>
              <a:xfrm>
                <a:off x="2309022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" name="Google Shape;555;p4"/>
              <p:cNvSpPr/>
              <p:nvPr/>
            </p:nvSpPr>
            <p:spPr>
              <a:xfrm flipH="1">
                <a:off x="1827120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" name="Google Shape;556;p4"/>
              <p:cNvSpPr/>
              <p:nvPr/>
            </p:nvSpPr>
            <p:spPr>
              <a:xfrm>
                <a:off x="1827120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" name="Google Shape;557;p4"/>
              <p:cNvSpPr/>
              <p:nvPr/>
            </p:nvSpPr>
            <p:spPr>
              <a:xfrm flipH="1">
                <a:off x="134626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7" name="Google Shape;558;p4"/>
              <p:cNvSpPr/>
              <p:nvPr/>
            </p:nvSpPr>
            <p:spPr>
              <a:xfrm>
                <a:off x="134626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8" name="Google Shape;559;p4"/>
              <p:cNvSpPr/>
              <p:nvPr/>
            </p:nvSpPr>
            <p:spPr>
              <a:xfrm flipH="1">
                <a:off x="865373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9" name="Google Shape;560;p4"/>
              <p:cNvSpPr/>
              <p:nvPr/>
            </p:nvSpPr>
            <p:spPr>
              <a:xfrm>
                <a:off x="865373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0" name="Google Shape;561;p4"/>
              <p:cNvSpPr/>
              <p:nvPr/>
            </p:nvSpPr>
            <p:spPr>
              <a:xfrm flipH="1">
                <a:off x="384516" y="-1"/>
                <a:ext cx="1" cy="624830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1" name="Google Shape;562;p4"/>
              <p:cNvSpPr/>
              <p:nvPr/>
            </p:nvSpPr>
            <p:spPr>
              <a:xfrm>
                <a:off x="384516" y="6280080"/>
                <a:ext cx="1" cy="31777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2" name="Google Shape;563;p4"/>
              <p:cNvSpPr/>
              <p:nvPr/>
            </p:nvSpPr>
            <p:spPr>
              <a:xfrm>
                <a:off x="-1" y="2204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3" name="Google Shape;564;p4"/>
              <p:cNvSpPr/>
              <p:nvPr/>
            </p:nvSpPr>
            <p:spPr>
              <a:xfrm>
                <a:off x="9483218" y="2204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" name="Google Shape;565;p4"/>
              <p:cNvSpPr/>
              <p:nvPr/>
            </p:nvSpPr>
            <p:spPr>
              <a:xfrm>
                <a:off x="-1" y="70133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" name="Google Shape;566;p4"/>
              <p:cNvSpPr/>
              <p:nvPr/>
            </p:nvSpPr>
            <p:spPr>
              <a:xfrm>
                <a:off x="9483218" y="70133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6" name="Google Shape;567;p4"/>
              <p:cNvSpPr/>
              <p:nvPr/>
            </p:nvSpPr>
            <p:spPr>
              <a:xfrm>
                <a:off x="-1" y="1183234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" name="Google Shape;568;p4"/>
              <p:cNvSpPr/>
              <p:nvPr/>
            </p:nvSpPr>
            <p:spPr>
              <a:xfrm>
                <a:off x="9483218" y="1183234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8" name="Google Shape;569;p4"/>
              <p:cNvSpPr/>
              <p:nvPr/>
            </p:nvSpPr>
            <p:spPr>
              <a:xfrm>
                <a:off x="-1" y="1663079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" name="Google Shape;570;p4"/>
              <p:cNvSpPr/>
              <p:nvPr/>
            </p:nvSpPr>
            <p:spPr>
              <a:xfrm>
                <a:off x="9483218" y="1663079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0" name="Google Shape;571;p4"/>
              <p:cNvSpPr/>
              <p:nvPr/>
            </p:nvSpPr>
            <p:spPr>
              <a:xfrm>
                <a:off x="-1" y="214498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1" name="Google Shape;572;p4"/>
              <p:cNvSpPr/>
              <p:nvPr/>
            </p:nvSpPr>
            <p:spPr>
              <a:xfrm>
                <a:off x="9483218" y="214498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2" name="Google Shape;573;p4"/>
              <p:cNvSpPr/>
              <p:nvPr/>
            </p:nvSpPr>
            <p:spPr>
              <a:xfrm>
                <a:off x="-1" y="2625838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3" name="Google Shape;574;p4"/>
              <p:cNvSpPr/>
              <p:nvPr/>
            </p:nvSpPr>
            <p:spPr>
              <a:xfrm>
                <a:off x="9483218" y="2625838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" name="Google Shape;575;p4"/>
              <p:cNvSpPr/>
              <p:nvPr/>
            </p:nvSpPr>
            <p:spPr>
              <a:xfrm>
                <a:off x="-1" y="3107740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5" name="Google Shape;576;p4"/>
              <p:cNvSpPr/>
              <p:nvPr/>
            </p:nvSpPr>
            <p:spPr>
              <a:xfrm>
                <a:off x="9483218" y="3107740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" name="Google Shape;577;p4"/>
              <p:cNvSpPr/>
              <p:nvPr/>
            </p:nvSpPr>
            <p:spPr>
              <a:xfrm>
                <a:off x="-1" y="358964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" name="Google Shape;578;p4"/>
              <p:cNvSpPr/>
              <p:nvPr/>
            </p:nvSpPr>
            <p:spPr>
              <a:xfrm>
                <a:off x="9483218" y="358964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" name="Google Shape;579;p4"/>
              <p:cNvSpPr/>
              <p:nvPr/>
            </p:nvSpPr>
            <p:spPr>
              <a:xfrm>
                <a:off x="-1" y="407053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" name="Google Shape;580;p4"/>
              <p:cNvSpPr/>
              <p:nvPr/>
            </p:nvSpPr>
            <p:spPr>
              <a:xfrm>
                <a:off x="9483218" y="407053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0" name="Google Shape;581;p4"/>
              <p:cNvSpPr/>
              <p:nvPr/>
            </p:nvSpPr>
            <p:spPr>
              <a:xfrm flipH="1">
                <a:off x="9483218" y="4552436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1" name="Google Shape;582;p4"/>
              <p:cNvSpPr/>
              <p:nvPr/>
            </p:nvSpPr>
            <p:spPr>
              <a:xfrm>
                <a:off x="-1" y="5033292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2" name="Google Shape;583;p4"/>
              <p:cNvSpPr/>
              <p:nvPr/>
            </p:nvSpPr>
            <p:spPr>
              <a:xfrm>
                <a:off x="9483218" y="5033292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3" name="Google Shape;584;p4"/>
              <p:cNvSpPr/>
              <p:nvPr/>
            </p:nvSpPr>
            <p:spPr>
              <a:xfrm>
                <a:off x="-1" y="5514183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4" name="Google Shape;585;p4"/>
              <p:cNvSpPr/>
              <p:nvPr/>
            </p:nvSpPr>
            <p:spPr>
              <a:xfrm>
                <a:off x="9483218" y="5514183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" name="Google Shape;586;p4"/>
              <p:cNvSpPr/>
              <p:nvPr/>
            </p:nvSpPr>
            <p:spPr>
              <a:xfrm>
                <a:off x="-1" y="5995041"/>
                <a:ext cx="9450398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6" name="Google Shape;587;p4"/>
              <p:cNvSpPr/>
              <p:nvPr/>
            </p:nvSpPr>
            <p:spPr>
              <a:xfrm>
                <a:off x="9483218" y="5995041"/>
                <a:ext cx="31777" cy="1"/>
              </a:xfrm>
              <a:prstGeom prst="line">
                <a:avLst/>
              </a:prstGeom>
              <a:noFill/>
              <a:ln w="9525" cap="flat">
                <a:solidFill>
                  <a:schemeClr val="accent2"/>
                </a:solidFill>
                <a:prstDash val="dash"/>
                <a:miter lim="30395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88" name="Google Shape;588;p4"/>
            <p:cNvSpPr/>
            <p:nvPr/>
          </p:nvSpPr>
          <p:spPr>
            <a:xfrm>
              <a:off x="529478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89" name="Google Shape;589;p4"/>
            <p:cNvSpPr/>
            <p:nvPr/>
          </p:nvSpPr>
          <p:spPr>
            <a:xfrm>
              <a:off x="5210726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0" name="Google Shape;590;p4"/>
            <p:cNvSpPr/>
            <p:nvPr/>
          </p:nvSpPr>
          <p:spPr>
            <a:xfrm>
              <a:off x="6256535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1" name="Google Shape;591;p4"/>
            <p:cNvSpPr/>
            <p:nvPr/>
          </p:nvSpPr>
          <p:spPr>
            <a:xfrm>
              <a:off x="6173486" y="1183234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2" name="Google Shape;592;p4"/>
            <p:cNvSpPr/>
            <p:nvPr/>
          </p:nvSpPr>
          <p:spPr>
            <a:xfrm>
              <a:off x="7219328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3" name="Google Shape;593;p4"/>
            <p:cNvSpPr/>
            <p:nvPr/>
          </p:nvSpPr>
          <p:spPr>
            <a:xfrm>
              <a:off x="7136278" y="1183234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" name="Google Shape;594;p4"/>
            <p:cNvSpPr/>
            <p:nvPr/>
          </p:nvSpPr>
          <p:spPr>
            <a:xfrm>
              <a:off x="8182087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5" name="Google Shape;595;p4"/>
            <p:cNvSpPr/>
            <p:nvPr/>
          </p:nvSpPr>
          <p:spPr>
            <a:xfrm>
              <a:off x="8098025" y="1183234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6" name="Google Shape;596;p4"/>
            <p:cNvSpPr/>
            <p:nvPr/>
          </p:nvSpPr>
          <p:spPr>
            <a:xfrm>
              <a:off x="9145892" y="1099138"/>
              <a:ext cx="1" cy="167146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7" name="Google Shape;597;p4"/>
            <p:cNvSpPr/>
            <p:nvPr/>
          </p:nvSpPr>
          <p:spPr>
            <a:xfrm>
              <a:off x="9060785" y="1183234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8" name="Google Shape;598;p4"/>
            <p:cNvSpPr/>
            <p:nvPr/>
          </p:nvSpPr>
          <p:spPr>
            <a:xfrm>
              <a:off x="4819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9" name="Google Shape;599;p4"/>
            <p:cNvSpPr/>
            <p:nvPr/>
          </p:nvSpPr>
          <p:spPr>
            <a:xfrm>
              <a:off x="396828" y="2144981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0" name="Google Shape;600;p4"/>
            <p:cNvSpPr/>
            <p:nvPr/>
          </p:nvSpPr>
          <p:spPr>
            <a:xfrm>
              <a:off x="1443683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1" name="Google Shape;601;p4"/>
            <p:cNvSpPr/>
            <p:nvPr/>
          </p:nvSpPr>
          <p:spPr>
            <a:xfrm>
              <a:off x="1360633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2" name="Google Shape;602;p4"/>
            <p:cNvSpPr/>
            <p:nvPr/>
          </p:nvSpPr>
          <p:spPr>
            <a:xfrm>
              <a:off x="240644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3" name="Google Shape;603;p4"/>
            <p:cNvSpPr/>
            <p:nvPr/>
          </p:nvSpPr>
          <p:spPr>
            <a:xfrm>
              <a:off x="2323393" y="2144981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4" name="Google Shape;604;p4"/>
            <p:cNvSpPr/>
            <p:nvPr/>
          </p:nvSpPr>
          <p:spPr>
            <a:xfrm>
              <a:off x="3369236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5" name="Google Shape;605;p4"/>
            <p:cNvSpPr/>
            <p:nvPr/>
          </p:nvSpPr>
          <p:spPr>
            <a:xfrm>
              <a:off x="3286185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6" name="Google Shape;606;p4"/>
            <p:cNvSpPr/>
            <p:nvPr/>
          </p:nvSpPr>
          <p:spPr>
            <a:xfrm flipV="1">
              <a:off x="433199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7" name="Google Shape;607;p4"/>
            <p:cNvSpPr/>
            <p:nvPr/>
          </p:nvSpPr>
          <p:spPr>
            <a:xfrm>
              <a:off x="4247933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8" name="Google Shape;608;p4"/>
            <p:cNvSpPr/>
            <p:nvPr/>
          </p:nvSpPr>
          <p:spPr>
            <a:xfrm>
              <a:off x="529478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09" name="Google Shape;609;p4"/>
            <p:cNvSpPr/>
            <p:nvPr/>
          </p:nvSpPr>
          <p:spPr>
            <a:xfrm>
              <a:off x="5210726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0" name="Google Shape;610;p4"/>
            <p:cNvSpPr/>
            <p:nvPr/>
          </p:nvSpPr>
          <p:spPr>
            <a:xfrm>
              <a:off x="6256535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1" name="Google Shape;611;p4"/>
            <p:cNvSpPr/>
            <p:nvPr/>
          </p:nvSpPr>
          <p:spPr>
            <a:xfrm>
              <a:off x="6173486" y="2144981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2" name="Google Shape;612;p4"/>
            <p:cNvSpPr/>
            <p:nvPr/>
          </p:nvSpPr>
          <p:spPr>
            <a:xfrm>
              <a:off x="7219328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3" name="Google Shape;613;p4"/>
            <p:cNvSpPr/>
            <p:nvPr/>
          </p:nvSpPr>
          <p:spPr>
            <a:xfrm>
              <a:off x="7136278" y="2144981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4" name="Google Shape;614;p4"/>
            <p:cNvSpPr/>
            <p:nvPr/>
          </p:nvSpPr>
          <p:spPr>
            <a:xfrm>
              <a:off x="8182087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5" name="Google Shape;615;p4"/>
            <p:cNvSpPr/>
            <p:nvPr/>
          </p:nvSpPr>
          <p:spPr>
            <a:xfrm>
              <a:off x="8098025" y="2144981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6" name="Google Shape;616;p4"/>
            <p:cNvSpPr/>
            <p:nvPr/>
          </p:nvSpPr>
          <p:spPr>
            <a:xfrm>
              <a:off x="9145892" y="2061932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7" name="Google Shape;617;p4"/>
            <p:cNvSpPr/>
            <p:nvPr/>
          </p:nvSpPr>
          <p:spPr>
            <a:xfrm>
              <a:off x="9060785" y="2144981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8" name="Google Shape;618;p4"/>
            <p:cNvSpPr/>
            <p:nvPr/>
          </p:nvSpPr>
          <p:spPr>
            <a:xfrm>
              <a:off x="4819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19" name="Google Shape;619;p4"/>
            <p:cNvSpPr/>
            <p:nvPr/>
          </p:nvSpPr>
          <p:spPr>
            <a:xfrm>
              <a:off x="396828" y="3107740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0" name="Google Shape;620;p4"/>
            <p:cNvSpPr/>
            <p:nvPr/>
          </p:nvSpPr>
          <p:spPr>
            <a:xfrm>
              <a:off x="1443683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1" name="Google Shape;621;p4"/>
            <p:cNvSpPr/>
            <p:nvPr/>
          </p:nvSpPr>
          <p:spPr>
            <a:xfrm>
              <a:off x="1360633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2" name="Google Shape;622;p4"/>
            <p:cNvSpPr/>
            <p:nvPr/>
          </p:nvSpPr>
          <p:spPr>
            <a:xfrm>
              <a:off x="240644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3" name="Google Shape;623;p4"/>
            <p:cNvSpPr/>
            <p:nvPr/>
          </p:nvSpPr>
          <p:spPr>
            <a:xfrm>
              <a:off x="2323393" y="3107740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4" name="Google Shape;624;p4"/>
            <p:cNvSpPr/>
            <p:nvPr/>
          </p:nvSpPr>
          <p:spPr>
            <a:xfrm>
              <a:off x="3369236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5" name="Google Shape;625;p4"/>
            <p:cNvSpPr/>
            <p:nvPr/>
          </p:nvSpPr>
          <p:spPr>
            <a:xfrm>
              <a:off x="3286185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6" name="Google Shape;626;p4"/>
            <p:cNvSpPr/>
            <p:nvPr/>
          </p:nvSpPr>
          <p:spPr>
            <a:xfrm>
              <a:off x="433199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7" name="Google Shape;627;p4"/>
            <p:cNvSpPr/>
            <p:nvPr/>
          </p:nvSpPr>
          <p:spPr>
            <a:xfrm>
              <a:off x="4247933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8" name="Google Shape;628;p4"/>
            <p:cNvSpPr/>
            <p:nvPr/>
          </p:nvSpPr>
          <p:spPr>
            <a:xfrm flipV="1">
              <a:off x="529478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29" name="Google Shape;629;p4"/>
            <p:cNvSpPr/>
            <p:nvPr/>
          </p:nvSpPr>
          <p:spPr>
            <a:xfrm>
              <a:off x="5210726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0" name="Google Shape;630;p4"/>
            <p:cNvSpPr/>
            <p:nvPr/>
          </p:nvSpPr>
          <p:spPr>
            <a:xfrm>
              <a:off x="6256535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" name="Google Shape;631;p4"/>
            <p:cNvSpPr/>
            <p:nvPr/>
          </p:nvSpPr>
          <p:spPr>
            <a:xfrm flipH="1">
              <a:off x="6173486" y="3107740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2" name="Google Shape;632;p4"/>
            <p:cNvSpPr/>
            <p:nvPr/>
          </p:nvSpPr>
          <p:spPr>
            <a:xfrm>
              <a:off x="7219328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3" name="Google Shape;633;p4"/>
            <p:cNvSpPr/>
            <p:nvPr/>
          </p:nvSpPr>
          <p:spPr>
            <a:xfrm>
              <a:off x="7136278" y="3107740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" name="Google Shape;634;p4"/>
            <p:cNvSpPr/>
            <p:nvPr/>
          </p:nvSpPr>
          <p:spPr>
            <a:xfrm>
              <a:off x="8182087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5" name="Google Shape;635;p4"/>
            <p:cNvSpPr/>
            <p:nvPr/>
          </p:nvSpPr>
          <p:spPr>
            <a:xfrm>
              <a:off x="8098025" y="3107740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6" name="Google Shape;636;p4"/>
            <p:cNvSpPr/>
            <p:nvPr/>
          </p:nvSpPr>
          <p:spPr>
            <a:xfrm>
              <a:off x="9145892" y="3024691"/>
              <a:ext cx="1" cy="16610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7" name="Google Shape;637;p4"/>
            <p:cNvSpPr/>
            <p:nvPr/>
          </p:nvSpPr>
          <p:spPr>
            <a:xfrm>
              <a:off x="9060785" y="3107740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8" name="Google Shape;638;p4"/>
            <p:cNvSpPr/>
            <p:nvPr/>
          </p:nvSpPr>
          <p:spPr>
            <a:xfrm>
              <a:off x="4819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9" name="Google Shape;639;p4"/>
            <p:cNvSpPr/>
            <p:nvPr/>
          </p:nvSpPr>
          <p:spPr>
            <a:xfrm>
              <a:off x="396828" y="4070533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0" name="Google Shape;640;p4"/>
            <p:cNvSpPr/>
            <p:nvPr/>
          </p:nvSpPr>
          <p:spPr>
            <a:xfrm>
              <a:off x="1443683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1" name="Google Shape;641;p4"/>
            <p:cNvSpPr/>
            <p:nvPr/>
          </p:nvSpPr>
          <p:spPr>
            <a:xfrm>
              <a:off x="1360633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2" name="Google Shape;642;p4"/>
            <p:cNvSpPr/>
            <p:nvPr/>
          </p:nvSpPr>
          <p:spPr>
            <a:xfrm>
              <a:off x="240644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3" name="Google Shape;643;p4"/>
            <p:cNvSpPr/>
            <p:nvPr/>
          </p:nvSpPr>
          <p:spPr>
            <a:xfrm>
              <a:off x="2323393" y="4070533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4" name="Google Shape;644;p4"/>
            <p:cNvSpPr/>
            <p:nvPr/>
          </p:nvSpPr>
          <p:spPr>
            <a:xfrm>
              <a:off x="3369236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5" name="Google Shape;645;p4"/>
            <p:cNvSpPr/>
            <p:nvPr/>
          </p:nvSpPr>
          <p:spPr>
            <a:xfrm>
              <a:off x="3286185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6" name="Google Shape;646;p4"/>
            <p:cNvSpPr/>
            <p:nvPr/>
          </p:nvSpPr>
          <p:spPr>
            <a:xfrm>
              <a:off x="433199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7" name="Google Shape;647;p4"/>
            <p:cNvSpPr/>
            <p:nvPr/>
          </p:nvSpPr>
          <p:spPr>
            <a:xfrm>
              <a:off x="4247933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" name="Google Shape;648;p4"/>
            <p:cNvSpPr/>
            <p:nvPr/>
          </p:nvSpPr>
          <p:spPr>
            <a:xfrm>
              <a:off x="529478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" name="Google Shape;649;p4"/>
            <p:cNvSpPr/>
            <p:nvPr/>
          </p:nvSpPr>
          <p:spPr>
            <a:xfrm>
              <a:off x="5210726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0" name="Google Shape;650;p4"/>
            <p:cNvSpPr/>
            <p:nvPr/>
          </p:nvSpPr>
          <p:spPr>
            <a:xfrm>
              <a:off x="6256535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" name="Google Shape;651;p4"/>
            <p:cNvSpPr/>
            <p:nvPr/>
          </p:nvSpPr>
          <p:spPr>
            <a:xfrm>
              <a:off x="6173486" y="4070533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" name="Google Shape;652;p4"/>
            <p:cNvSpPr/>
            <p:nvPr/>
          </p:nvSpPr>
          <p:spPr>
            <a:xfrm>
              <a:off x="7219328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" name="Google Shape;653;p4"/>
            <p:cNvSpPr/>
            <p:nvPr/>
          </p:nvSpPr>
          <p:spPr>
            <a:xfrm>
              <a:off x="7136278" y="4070533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4" name="Google Shape;654;p4"/>
            <p:cNvSpPr/>
            <p:nvPr/>
          </p:nvSpPr>
          <p:spPr>
            <a:xfrm>
              <a:off x="8182087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5" name="Google Shape;655;p4"/>
            <p:cNvSpPr/>
            <p:nvPr/>
          </p:nvSpPr>
          <p:spPr>
            <a:xfrm>
              <a:off x="8098025" y="4070533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6" name="Google Shape;656;p4"/>
            <p:cNvSpPr/>
            <p:nvPr/>
          </p:nvSpPr>
          <p:spPr>
            <a:xfrm>
              <a:off x="9145892" y="3987484"/>
              <a:ext cx="1" cy="166100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7" name="Google Shape;657;p4"/>
            <p:cNvSpPr/>
            <p:nvPr/>
          </p:nvSpPr>
          <p:spPr>
            <a:xfrm>
              <a:off x="9060785" y="4070533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8" name="Google Shape;658;p4"/>
            <p:cNvSpPr/>
            <p:nvPr/>
          </p:nvSpPr>
          <p:spPr>
            <a:xfrm>
              <a:off x="4819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9" name="Google Shape;659;p4"/>
            <p:cNvSpPr/>
            <p:nvPr/>
          </p:nvSpPr>
          <p:spPr>
            <a:xfrm>
              <a:off x="396828" y="5033292"/>
              <a:ext cx="168158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0" name="Google Shape;660;p4"/>
            <p:cNvSpPr/>
            <p:nvPr/>
          </p:nvSpPr>
          <p:spPr>
            <a:xfrm>
              <a:off x="1443683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1" name="Google Shape;661;p4"/>
            <p:cNvSpPr/>
            <p:nvPr/>
          </p:nvSpPr>
          <p:spPr>
            <a:xfrm>
              <a:off x="1360633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2" name="Google Shape;662;p4"/>
            <p:cNvSpPr/>
            <p:nvPr/>
          </p:nvSpPr>
          <p:spPr>
            <a:xfrm>
              <a:off x="240644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3" name="Google Shape;663;p4"/>
            <p:cNvSpPr/>
            <p:nvPr/>
          </p:nvSpPr>
          <p:spPr>
            <a:xfrm>
              <a:off x="2323393" y="5033292"/>
              <a:ext cx="166100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4" name="Google Shape;664;p4"/>
            <p:cNvSpPr/>
            <p:nvPr/>
          </p:nvSpPr>
          <p:spPr>
            <a:xfrm>
              <a:off x="3369236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5" name="Google Shape;665;p4"/>
            <p:cNvSpPr/>
            <p:nvPr/>
          </p:nvSpPr>
          <p:spPr>
            <a:xfrm>
              <a:off x="3286185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6" name="Google Shape;666;p4"/>
            <p:cNvSpPr/>
            <p:nvPr/>
          </p:nvSpPr>
          <p:spPr>
            <a:xfrm>
              <a:off x="433199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7" name="Google Shape;667;p4"/>
            <p:cNvSpPr/>
            <p:nvPr/>
          </p:nvSpPr>
          <p:spPr>
            <a:xfrm>
              <a:off x="4247933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8" name="Google Shape;668;p4"/>
            <p:cNvSpPr/>
            <p:nvPr/>
          </p:nvSpPr>
          <p:spPr>
            <a:xfrm>
              <a:off x="529478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69" name="Google Shape;669;p4"/>
            <p:cNvSpPr/>
            <p:nvPr/>
          </p:nvSpPr>
          <p:spPr>
            <a:xfrm>
              <a:off x="5210726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0" name="Google Shape;670;p4"/>
            <p:cNvSpPr/>
            <p:nvPr/>
          </p:nvSpPr>
          <p:spPr>
            <a:xfrm>
              <a:off x="6256535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1" name="Google Shape;671;p4"/>
            <p:cNvSpPr/>
            <p:nvPr/>
          </p:nvSpPr>
          <p:spPr>
            <a:xfrm>
              <a:off x="6173486" y="5033292"/>
              <a:ext cx="167146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2" name="Google Shape;672;p4"/>
            <p:cNvSpPr/>
            <p:nvPr/>
          </p:nvSpPr>
          <p:spPr>
            <a:xfrm>
              <a:off x="7219328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3" name="Google Shape;673;p4"/>
            <p:cNvSpPr/>
            <p:nvPr/>
          </p:nvSpPr>
          <p:spPr>
            <a:xfrm>
              <a:off x="7136278" y="5033292"/>
              <a:ext cx="166101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4" name="Google Shape;674;p4"/>
            <p:cNvSpPr/>
            <p:nvPr/>
          </p:nvSpPr>
          <p:spPr>
            <a:xfrm>
              <a:off x="8182087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5" name="Google Shape;675;p4"/>
            <p:cNvSpPr/>
            <p:nvPr/>
          </p:nvSpPr>
          <p:spPr>
            <a:xfrm>
              <a:off x="8098025" y="5033292"/>
              <a:ext cx="167112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6" name="Google Shape;676;p4"/>
            <p:cNvSpPr/>
            <p:nvPr/>
          </p:nvSpPr>
          <p:spPr>
            <a:xfrm>
              <a:off x="9145892" y="4949231"/>
              <a:ext cx="1" cy="167112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77" name="Google Shape;677;p4"/>
            <p:cNvSpPr/>
            <p:nvPr/>
          </p:nvSpPr>
          <p:spPr>
            <a:xfrm>
              <a:off x="9060785" y="5033292"/>
              <a:ext cx="168157" cy="1"/>
            </a:xfrm>
            <a:prstGeom prst="line">
              <a:avLst/>
            </a:prstGeom>
            <a:noFill/>
            <a:ln w="9875" cap="flat">
              <a:solidFill>
                <a:schemeClr val="accent2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79" name="Title Text"/>
          <p:cNvSpPr txBox="1"/>
          <p:nvPr>
            <p:ph type="title"/>
          </p:nvPr>
        </p:nvSpPr>
        <p:spPr>
          <a:xfrm>
            <a:off x="713225" y="445025"/>
            <a:ext cx="77175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idx="1"/>
          </p:nvPr>
        </p:nvSpPr>
        <p:spPr>
          <a:xfrm>
            <a:off x="713225" y="1116825"/>
            <a:ext cx="7503901" cy="345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00" name="Google Shape;680;p4"/>
          <p:cNvGrpSpPr/>
          <p:nvPr/>
        </p:nvGrpSpPr>
        <p:grpSpPr>
          <a:xfrm>
            <a:off x="-710990" y="-669195"/>
            <a:ext cx="10281935" cy="6125068"/>
            <a:chOff x="0" y="0"/>
            <a:chExt cx="10281933" cy="6125066"/>
          </a:xfrm>
        </p:grpSpPr>
        <p:grpSp>
          <p:nvGrpSpPr>
            <p:cNvPr id="184" name="Google Shape;681;p4"/>
            <p:cNvGrpSpPr/>
            <p:nvPr/>
          </p:nvGrpSpPr>
          <p:grpSpPr>
            <a:xfrm>
              <a:off x="8407222" y="1112558"/>
              <a:ext cx="1708333" cy="1315650"/>
              <a:chOff x="0" y="0"/>
              <a:chExt cx="1708331" cy="1315649"/>
            </a:xfrm>
          </p:grpSpPr>
          <p:sp>
            <p:nvSpPr>
              <p:cNvPr id="181" name="Google Shape;682;p4"/>
              <p:cNvSpPr/>
              <p:nvPr/>
            </p:nvSpPr>
            <p:spPr>
              <a:xfrm flipH="1">
                <a:off x="0" y="0"/>
                <a:ext cx="1708332" cy="131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3" h="18662" fill="norm" stroke="1" extrusionOk="0">
                    <a:moveTo>
                      <a:pt x="20472" y="5035"/>
                    </a:moveTo>
                    <a:cubicBezTo>
                      <a:pt x="19628" y="3368"/>
                      <a:pt x="18121" y="1826"/>
                      <a:pt x="17135" y="1023"/>
                    </a:cubicBezTo>
                    <a:cubicBezTo>
                      <a:pt x="13439" y="-1918"/>
                      <a:pt x="9815" y="2484"/>
                      <a:pt x="5922" y="1846"/>
                    </a:cubicBezTo>
                    <a:cubicBezTo>
                      <a:pt x="4594" y="1641"/>
                      <a:pt x="450" y="-849"/>
                      <a:pt x="20" y="2114"/>
                    </a:cubicBezTo>
                    <a:cubicBezTo>
                      <a:pt x="-70" y="2793"/>
                      <a:pt x="163" y="3513"/>
                      <a:pt x="432" y="4171"/>
                    </a:cubicBezTo>
                    <a:cubicBezTo>
                      <a:pt x="1257" y="6166"/>
                      <a:pt x="7124" y="12831"/>
                      <a:pt x="4236" y="14683"/>
                    </a:cubicBezTo>
                    <a:cubicBezTo>
                      <a:pt x="3375" y="15259"/>
                      <a:pt x="1813" y="16637"/>
                      <a:pt x="2531" y="17872"/>
                    </a:cubicBezTo>
                    <a:cubicBezTo>
                      <a:pt x="3572" y="19682"/>
                      <a:pt x="6801" y="17893"/>
                      <a:pt x="7913" y="17357"/>
                    </a:cubicBezTo>
                    <a:cubicBezTo>
                      <a:pt x="10084" y="16288"/>
                      <a:pt x="12004" y="14642"/>
                      <a:pt x="13941" y="13120"/>
                    </a:cubicBezTo>
                    <a:cubicBezTo>
                      <a:pt x="15789" y="11700"/>
                      <a:pt x="18516" y="11186"/>
                      <a:pt x="20167" y="9623"/>
                    </a:cubicBezTo>
                    <a:cubicBezTo>
                      <a:pt x="21530" y="8327"/>
                      <a:pt x="21279" y="6639"/>
                      <a:pt x="20472" y="5035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683;p4"/>
              <p:cNvSpPr/>
              <p:nvPr/>
            </p:nvSpPr>
            <p:spPr>
              <a:xfrm flipH="1">
                <a:off x="422596" y="326109"/>
                <a:ext cx="861854" cy="663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3" h="18668" fill="norm" stroke="1" extrusionOk="0">
                    <a:moveTo>
                      <a:pt x="20457" y="5057"/>
                    </a:moveTo>
                    <a:cubicBezTo>
                      <a:pt x="19604" y="3384"/>
                      <a:pt x="18076" y="1832"/>
                      <a:pt x="17117" y="1015"/>
                    </a:cubicBezTo>
                    <a:cubicBezTo>
                      <a:pt x="13422" y="-1924"/>
                      <a:pt x="9834" y="2527"/>
                      <a:pt x="5890" y="1832"/>
                    </a:cubicBezTo>
                    <a:cubicBezTo>
                      <a:pt x="4540" y="1628"/>
                      <a:pt x="419" y="-863"/>
                      <a:pt x="28" y="2118"/>
                    </a:cubicBezTo>
                    <a:cubicBezTo>
                      <a:pt x="-78" y="2813"/>
                      <a:pt x="135" y="3548"/>
                      <a:pt x="419" y="4160"/>
                    </a:cubicBezTo>
                    <a:cubicBezTo>
                      <a:pt x="1237" y="6120"/>
                      <a:pt x="7134" y="12817"/>
                      <a:pt x="4221" y="14653"/>
                    </a:cubicBezTo>
                    <a:cubicBezTo>
                      <a:pt x="3333" y="15225"/>
                      <a:pt x="1840" y="16613"/>
                      <a:pt x="2551" y="17880"/>
                    </a:cubicBezTo>
                    <a:cubicBezTo>
                      <a:pt x="3582" y="19676"/>
                      <a:pt x="6815" y="17920"/>
                      <a:pt x="7916" y="17349"/>
                    </a:cubicBezTo>
                    <a:cubicBezTo>
                      <a:pt x="10083" y="16287"/>
                      <a:pt x="12001" y="14613"/>
                      <a:pt x="13955" y="13143"/>
                    </a:cubicBezTo>
                    <a:cubicBezTo>
                      <a:pt x="15767" y="11674"/>
                      <a:pt x="18538" y="11183"/>
                      <a:pt x="20172" y="9590"/>
                    </a:cubicBezTo>
                    <a:cubicBezTo>
                      <a:pt x="21522" y="8366"/>
                      <a:pt x="21238" y="6651"/>
                      <a:pt x="20457" y="5057"/>
                    </a:cubicBezTo>
                    <a:close/>
                  </a:path>
                </a:pathLst>
              </a:custGeom>
              <a:noFill/>
              <a:ln w="4550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" name="Google Shape;684;p4"/>
              <p:cNvSpPr/>
              <p:nvPr/>
            </p:nvSpPr>
            <p:spPr>
              <a:xfrm flipH="1">
                <a:off x="676570" y="521107"/>
                <a:ext cx="353870" cy="27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5" h="18674" fill="norm" stroke="1" extrusionOk="0">
                    <a:moveTo>
                      <a:pt x="20448" y="4950"/>
                    </a:moveTo>
                    <a:cubicBezTo>
                      <a:pt x="19584" y="3280"/>
                      <a:pt x="18029" y="1807"/>
                      <a:pt x="17077" y="1022"/>
                    </a:cubicBezTo>
                    <a:cubicBezTo>
                      <a:pt x="13449" y="-1924"/>
                      <a:pt x="9733" y="2495"/>
                      <a:pt x="5844" y="1904"/>
                    </a:cubicBezTo>
                    <a:cubicBezTo>
                      <a:pt x="4548" y="1710"/>
                      <a:pt x="312" y="-745"/>
                      <a:pt x="54" y="2201"/>
                    </a:cubicBezTo>
                    <a:cubicBezTo>
                      <a:pt x="-117" y="2886"/>
                      <a:pt x="142" y="3477"/>
                      <a:pt x="486" y="4262"/>
                    </a:cubicBezTo>
                    <a:cubicBezTo>
                      <a:pt x="1350" y="6226"/>
                      <a:pt x="7141" y="12802"/>
                      <a:pt x="4201" y="14669"/>
                    </a:cubicBezTo>
                    <a:cubicBezTo>
                      <a:pt x="3337" y="15257"/>
                      <a:pt x="1870" y="16633"/>
                      <a:pt x="2473" y="17909"/>
                    </a:cubicBezTo>
                    <a:cubicBezTo>
                      <a:pt x="3510" y="19676"/>
                      <a:pt x="6709" y="17909"/>
                      <a:pt x="7917" y="17318"/>
                    </a:cubicBezTo>
                    <a:cubicBezTo>
                      <a:pt x="10077" y="16239"/>
                      <a:pt x="11979" y="14669"/>
                      <a:pt x="13966" y="13196"/>
                    </a:cubicBezTo>
                    <a:cubicBezTo>
                      <a:pt x="15780" y="11820"/>
                      <a:pt x="18461" y="11232"/>
                      <a:pt x="20101" y="9759"/>
                    </a:cubicBezTo>
                    <a:cubicBezTo>
                      <a:pt x="21483" y="8286"/>
                      <a:pt x="21224" y="6617"/>
                      <a:pt x="20448" y="4950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5" name="Google Shape;685;p4"/>
            <p:cNvSpPr/>
            <p:nvPr/>
          </p:nvSpPr>
          <p:spPr>
            <a:xfrm>
              <a:off x="6906478" y="0"/>
              <a:ext cx="1776347" cy="177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0756" fill="norm" stroke="1" extrusionOk="0">
                  <a:moveTo>
                    <a:pt x="14150" y="14"/>
                  </a:moveTo>
                  <a:lnTo>
                    <a:pt x="13402" y="67"/>
                  </a:lnTo>
                  <a:cubicBezTo>
                    <a:pt x="11772" y="201"/>
                    <a:pt x="10169" y="508"/>
                    <a:pt x="8553" y="482"/>
                  </a:cubicBezTo>
                  <a:cubicBezTo>
                    <a:pt x="6229" y="455"/>
                    <a:pt x="3010" y="81"/>
                    <a:pt x="1220" y="1885"/>
                  </a:cubicBezTo>
                  <a:cubicBezTo>
                    <a:pt x="-744" y="3876"/>
                    <a:pt x="-196" y="6430"/>
                    <a:pt x="1861" y="8060"/>
                  </a:cubicBezTo>
                  <a:cubicBezTo>
                    <a:pt x="3504" y="9357"/>
                    <a:pt x="4746" y="10881"/>
                    <a:pt x="5735" y="12752"/>
                  </a:cubicBezTo>
                  <a:cubicBezTo>
                    <a:pt x="6790" y="14744"/>
                    <a:pt x="6937" y="17310"/>
                    <a:pt x="8219" y="19101"/>
                  </a:cubicBezTo>
                  <a:cubicBezTo>
                    <a:pt x="9328" y="20652"/>
                    <a:pt x="11839" y="21440"/>
                    <a:pt x="13375" y="19996"/>
                  </a:cubicBezTo>
                  <a:cubicBezTo>
                    <a:pt x="14230" y="19195"/>
                    <a:pt x="14685" y="18058"/>
                    <a:pt x="15032" y="16936"/>
                  </a:cubicBezTo>
                  <a:cubicBezTo>
                    <a:pt x="15633" y="14997"/>
                    <a:pt x="16354" y="13059"/>
                    <a:pt x="17249" y="11228"/>
                  </a:cubicBezTo>
                  <a:cubicBezTo>
                    <a:pt x="18331" y="9036"/>
                    <a:pt x="20575" y="7980"/>
                    <a:pt x="20696" y="5280"/>
                  </a:cubicBezTo>
                  <a:cubicBezTo>
                    <a:pt x="20856" y="1337"/>
                    <a:pt x="17610" y="-160"/>
                    <a:pt x="14150" y="1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" name="Google Shape;686;p4"/>
            <p:cNvSpPr/>
            <p:nvPr/>
          </p:nvSpPr>
          <p:spPr>
            <a:xfrm>
              <a:off x="7252215" y="322782"/>
              <a:ext cx="1092207" cy="112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1" h="17319" fill="norm" stroke="1" extrusionOk="0">
                  <a:moveTo>
                    <a:pt x="13726" y="24"/>
                  </a:moveTo>
                  <a:cubicBezTo>
                    <a:pt x="10824" y="-10"/>
                    <a:pt x="6996" y="-81"/>
                    <a:pt x="4178" y="430"/>
                  </a:cubicBezTo>
                  <a:cubicBezTo>
                    <a:pt x="2664" y="694"/>
                    <a:pt x="1150" y="1398"/>
                    <a:pt x="413" y="2542"/>
                  </a:cubicBezTo>
                  <a:cubicBezTo>
                    <a:pt x="-996" y="4743"/>
                    <a:pt x="1528" y="6820"/>
                    <a:pt x="3001" y="8422"/>
                  </a:cubicBezTo>
                  <a:cubicBezTo>
                    <a:pt x="5083" y="10693"/>
                    <a:pt x="6513" y="13351"/>
                    <a:pt x="8153" y="15833"/>
                  </a:cubicBezTo>
                  <a:cubicBezTo>
                    <a:pt x="11876" y="21519"/>
                    <a:pt x="17618" y="9197"/>
                    <a:pt x="18921" y="7102"/>
                  </a:cubicBezTo>
                  <a:cubicBezTo>
                    <a:pt x="20436" y="4690"/>
                    <a:pt x="20604" y="3246"/>
                    <a:pt x="18227" y="1239"/>
                  </a:cubicBezTo>
                  <a:cubicBezTo>
                    <a:pt x="16776" y="306"/>
                    <a:pt x="15283" y="42"/>
                    <a:pt x="13726" y="24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" name="Google Shape;687;p4"/>
            <p:cNvSpPr/>
            <p:nvPr/>
          </p:nvSpPr>
          <p:spPr>
            <a:xfrm>
              <a:off x="7527677" y="551828"/>
              <a:ext cx="529069" cy="52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78" h="18040" fill="norm" stroke="1" extrusionOk="0">
                  <a:moveTo>
                    <a:pt x="12104" y="492"/>
                  </a:moveTo>
                  <a:cubicBezTo>
                    <a:pt x="9447" y="-291"/>
                    <a:pt x="6303" y="-95"/>
                    <a:pt x="3869" y="766"/>
                  </a:cubicBezTo>
                  <a:cubicBezTo>
                    <a:pt x="-3955" y="3700"/>
                    <a:pt x="1810" y="13053"/>
                    <a:pt x="6115" y="16771"/>
                  </a:cubicBezTo>
                  <a:cubicBezTo>
                    <a:pt x="11356" y="21309"/>
                    <a:pt x="16784" y="12583"/>
                    <a:pt x="17232" y="7771"/>
                  </a:cubicBezTo>
                  <a:cubicBezTo>
                    <a:pt x="17645" y="3700"/>
                    <a:pt x="15248" y="1430"/>
                    <a:pt x="12104" y="492"/>
                  </a:cubicBezTo>
                  <a:close/>
                </a:path>
              </a:pathLst>
            </a:custGeom>
            <a:noFill/>
            <a:ln w="9875" cap="flat">
              <a:solidFill>
                <a:srgbClr val="002776"/>
              </a:solidFill>
              <a:prstDash val="solid"/>
              <a:miter lim="30395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" name="Google Shape;688;p4"/>
            <p:cNvGrpSpPr/>
            <p:nvPr/>
          </p:nvGrpSpPr>
          <p:grpSpPr>
            <a:xfrm>
              <a:off x="8715697" y="3240940"/>
              <a:ext cx="1566237" cy="2576237"/>
              <a:chOff x="0" y="0"/>
              <a:chExt cx="1566235" cy="2576236"/>
            </a:xfrm>
          </p:grpSpPr>
          <p:sp>
            <p:nvSpPr>
              <p:cNvPr id="188" name="Google Shape;689;p4"/>
              <p:cNvSpPr/>
              <p:nvPr/>
            </p:nvSpPr>
            <p:spPr>
              <a:xfrm>
                <a:off x="0" y="0"/>
                <a:ext cx="1566236" cy="2576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1216" y="21600"/>
                    </a:moveTo>
                    <a:cubicBezTo>
                      <a:pt x="1216" y="21600"/>
                      <a:pt x="356" y="19594"/>
                      <a:pt x="104" y="18667"/>
                    </a:cubicBezTo>
                    <a:cubicBezTo>
                      <a:pt x="-267" y="17375"/>
                      <a:pt x="380" y="16530"/>
                      <a:pt x="1603" y="15530"/>
                    </a:cubicBezTo>
                    <a:cubicBezTo>
                      <a:pt x="3228" y="14199"/>
                      <a:pt x="3772" y="12558"/>
                      <a:pt x="3551" y="10921"/>
                    </a:cubicBezTo>
                    <a:cubicBezTo>
                      <a:pt x="3441" y="10052"/>
                      <a:pt x="3109" y="9207"/>
                      <a:pt x="2597" y="8396"/>
                    </a:cubicBezTo>
                    <a:cubicBezTo>
                      <a:pt x="2328" y="7983"/>
                      <a:pt x="2297" y="7571"/>
                      <a:pt x="2123" y="7134"/>
                    </a:cubicBezTo>
                    <a:cubicBezTo>
                      <a:pt x="1903" y="6585"/>
                      <a:pt x="1563" y="6051"/>
                      <a:pt x="1658" y="5483"/>
                    </a:cubicBezTo>
                    <a:cubicBezTo>
                      <a:pt x="1737" y="5041"/>
                      <a:pt x="2171" y="4589"/>
                      <a:pt x="2865" y="4463"/>
                    </a:cubicBezTo>
                    <a:cubicBezTo>
                      <a:pt x="3464" y="4351"/>
                      <a:pt x="4096" y="4497"/>
                      <a:pt x="4664" y="4662"/>
                    </a:cubicBezTo>
                    <a:cubicBezTo>
                      <a:pt x="6731" y="5259"/>
                      <a:pt x="8395" y="6196"/>
                      <a:pt x="10383" y="6852"/>
                    </a:cubicBezTo>
                    <a:cubicBezTo>
                      <a:pt x="11093" y="7090"/>
                      <a:pt x="11945" y="7202"/>
                      <a:pt x="12568" y="7532"/>
                    </a:cubicBezTo>
                    <a:cubicBezTo>
                      <a:pt x="13302" y="7935"/>
                      <a:pt x="13531" y="8518"/>
                      <a:pt x="13838" y="9061"/>
                    </a:cubicBezTo>
                    <a:cubicBezTo>
                      <a:pt x="14193" y="9683"/>
                      <a:pt x="15093" y="10907"/>
                      <a:pt x="16324" y="10946"/>
                    </a:cubicBezTo>
                    <a:cubicBezTo>
                      <a:pt x="17428" y="10980"/>
                      <a:pt x="18406" y="9761"/>
                      <a:pt x="18769" y="9246"/>
                    </a:cubicBezTo>
                    <a:cubicBezTo>
                      <a:pt x="19258" y="8547"/>
                      <a:pt x="19487" y="7736"/>
                      <a:pt x="19037" y="7007"/>
                    </a:cubicBezTo>
                    <a:cubicBezTo>
                      <a:pt x="18154" y="5604"/>
                      <a:pt x="16276" y="4317"/>
                      <a:pt x="17633" y="2758"/>
                    </a:cubicBezTo>
                    <a:cubicBezTo>
                      <a:pt x="18540" y="1719"/>
                      <a:pt x="19945" y="801"/>
                      <a:pt x="21333" y="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" name="Google Shape;690;p4"/>
              <p:cNvSpPr/>
              <p:nvPr/>
            </p:nvSpPr>
            <p:spPr>
              <a:xfrm>
                <a:off x="329694" y="764805"/>
                <a:ext cx="1030976" cy="1651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30" h="20501" fill="norm" stroke="1" extrusionOk="0">
                    <a:moveTo>
                      <a:pt x="13095" y="19231"/>
                    </a:moveTo>
                    <a:cubicBezTo>
                      <a:pt x="12452" y="19332"/>
                      <a:pt x="11810" y="19475"/>
                      <a:pt x="11178" y="19684"/>
                    </a:cubicBezTo>
                    <a:cubicBezTo>
                      <a:pt x="7758" y="20820"/>
                      <a:pt x="2536" y="21050"/>
                      <a:pt x="458" y="18533"/>
                    </a:cubicBezTo>
                    <a:cubicBezTo>
                      <a:pt x="-586" y="17261"/>
                      <a:pt x="367" y="16427"/>
                      <a:pt x="1205" y="15312"/>
                    </a:cubicBezTo>
                    <a:cubicBezTo>
                      <a:pt x="2926" y="13011"/>
                      <a:pt x="3431" y="10480"/>
                      <a:pt x="2995" y="7964"/>
                    </a:cubicBezTo>
                    <a:cubicBezTo>
                      <a:pt x="2777" y="6691"/>
                      <a:pt x="2352" y="5454"/>
                      <a:pt x="1801" y="4232"/>
                    </a:cubicBezTo>
                    <a:cubicBezTo>
                      <a:pt x="1342" y="3204"/>
                      <a:pt x="183" y="2125"/>
                      <a:pt x="275" y="1032"/>
                    </a:cubicBezTo>
                    <a:cubicBezTo>
                      <a:pt x="298" y="672"/>
                      <a:pt x="573" y="291"/>
                      <a:pt x="1078" y="112"/>
                    </a:cubicBezTo>
                    <a:cubicBezTo>
                      <a:pt x="2915" y="-550"/>
                      <a:pt x="6484" y="1909"/>
                      <a:pt x="7402" y="2722"/>
                    </a:cubicBezTo>
                    <a:cubicBezTo>
                      <a:pt x="8550" y="3728"/>
                      <a:pt x="9319" y="4886"/>
                      <a:pt x="9755" y="6087"/>
                    </a:cubicBezTo>
                    <a:cubicBezTo>
                      <a:pt x="10168" y="7230"/>
                      <a:pt x="10398" y="8438"/>
                      <a:pt x="11247" y="9488"/>
                    </a:cubicBezTo>
                    <a:cubicBezTo>
                      <a:pt x="12349" y="10861"/>
                      <a:pt x="14701" y="10681"/>
                      <a:pt x="16825" y="10236"/>
                    </a:cubicBezTo>
                    <a:cubicBezTo>
                      <a:pt x="17319" y="10128"/>
                      <a:pt x="17800" y="9998"/>
                      <a:pt x="18306" y="9941"/>
                    </a:cubicBezTo>
                    <a:cubicBezTo>
                      <a:pt x="18822" y="9883"/>
                      <a:pt x="19384" y="9912"/>
                      <a:pt x="19797" y="10106"/>
                    </a:cubicBezTo>
                    <a:cubicBezTo>
                      <a:pt x="21014" y="10689"/>
                      <a:pt x="20153" y="11746"/>
                      <a:pt x="19855" y="12458"/>
                    </a:cubicBezTo>
                    <a:cubicBezTo>
                      <a:pt x="19453" y="13414"/>
                      <a:pt x="19132" y="14493"/>
                      <a:pt x="19235" y="15499"/>
                    </a:cubicBezTo>
                    <a:cubicBezTo>
                      <a:pt x="19304" y="16240"/>
                      <a:pt x="20084" y="17059"/>
                      <a:pt x="19683" y="17786"/>
                    </a:cubicBezTo>
                    <a:cubicBezTo>
                      <a:pt x="18937" y="19224"/>
                      <a:pt x="14931" y="18943"/>
                      <a:pt x="13095" y="19231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0" name="Google Shape;691;p4"/>
              <p:cNvSpPr/>
              <p:nvPr/>
            </p:nvSpPr>
            <p:spPr>
              <a:xfrm>
                <a:off x="517003" y="1150715"/>
                <a:ext cx="638498" cy="10424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49" h="19517" fill="norm" stroke="1" extrusionOk="0">
                    <a:moveTo>
                      <a:pt x="16407" y="12028"/>
                    </a:moveTo>
                    <a:cubicBezTo>
                      <a:pt x="15288" y="11692"/>
                      <a:pt x="13921" y="11866"/>
                      <a:pt x="12703" y="11735"/>
                    </a:cubicBezTo>
                    <a:cubicBezTo>
                      <a:pt x="10991" y="11530"/>
                      <a:pt x="9344" y="11182"/>
                      <a:pt x="8340" y="10185"/>
                    </a:cubicBezTo>
                    <a:cubicBezTo>
                      <a:pt x="6743" y="8645"/>
                      <a:pt x="7287" y="6596"/>
                      <a:pt x="6710" y="4861"/>
                    </a:cubicBezTo>
                    <a:cubicBezTo>
                      <a:pt x="6381" y="3885"/>
                      <a:pt x="4883" y="-691"/>
                      <a:pt x="2281" y="90"/>
                    </a:cubicBezTo>
                    <a:cubicBezTo>
                      <a:pt x="602" y="610"/>
                      <a:pt x="1590" y="3072"/>
                      <a:pt x="1820" y="3972"/>
                    </a:cubicBezTo>
                    <a:cubicBezTo>
                      <a:pt x="2413" y="6335"/>
                      <a:pt x="3072" y="8753"/>
                      <a:pt x="2693" y="11161"/>
                    </a:cubicBezTo>
                    <a:cubicBezTo>
                      <a:pt x="2364" y="13362"/>
                      <a:pt x="-929" y="16094"/>
                      <a:pt x="257" y="18241"/>
                    </a:cubicBezTo>
                    <a:cubicBezTo>
                      <a:pt x="1706" y="20909"/>
                      <a:pt x="9262" y="18686"/>
                      <a:pt x="11748" y="17916"/>
                    </a:cubicBezTo>
                    <a:cubicBezTo>
                      <a:pt x="14267" y="17146"/>
                      <a:pt x="20671" y="14555"/>
                      <a:pt x="17082" y="12354"/>
                    </a:cubicBezTo>
                    <a:cubicBezTo>
                      <a:pt x="16901" y="12213"/>
                      <a:pt x="16654" y="12115"/>
                      <a:pt x="16407" y="12028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1" name="Google Shape;692;p4"/>
              <p:cNvSpPr/>
              <p:nvPr/>
            </p:nvSpPr>
            <p:spPr>
              <a:xfrm>
                <a:off x="637911" y="1690847"/>
                <a:ext cx="247845" cy="384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4" h="18520" fill="norm" stroke="1" extrusionOk="0">
                    <a:moveTo>
                      <a:pt x="20352" y="11975"/>
                    </a:moveTo>
                    <a:cubicBezTo>
                      <a:pt x="20113" y="13285"/>
                      <a:pt x="19255" y="14595"/>
                      <a:pt x="17777" y="15710"/>
                    </a:cubicBezTo>
                    <a:cubicBezTo>
                      <a:pt x="14724" y="17968"/>
                      <a:pt x="7096" y="19751"/>
                      <a:pt x="2948" y="17437"/>
                    </a:cubicBezTo>
                    <a:cubicBezTo>
                      <a:pt x="1136" y="16463"/>
                      <a:pt x="659" y="14930"/>
                      <a:pt x="421" y="13536"/>
                    </a:cubicBezTo>
                    <a:cubicBezTo>
                      <a:pt x="-152" y="9996"/>
                      <a:pt x="-1010" y="2916"/>
                      <a:pt x="4521" y="409"/>
                    </a:cubicBezTo>
                    <a:cubicBezTo>
                      <a:pt x="9527" y="-1849"/>
                      <a:pt x="16919" y="5899"/>
                      <a:pt x="18682" y="7627"/>
                    </a:cubicBezTo>
                    <a:cubicBezTo>
                      <a:pt x="20017" y="8937"/>
                      <a:pt x="20590" y="10470"/>
                      <a:pt x="20352" y="11975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2" name="Google Shape;693;p4"/>
              <p:cNvSpPr/>
              <p:nvPr/>
            </p:nvSpPr>
            <p:spPr>
              <a:xfrm>
                <a:off x="715693" y="1812553"/>
                <a:ext cx="90573" cy="140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6" h="18513" fill="norm" stroke="1" extrusionOk="0">
                    <a:moveTo>
                      <a:pt x="20235" y="11947"/>
                    </a:moveTo>
                    <a:cubicBezTo>
                      <a:pt x="20103" y="13320"/>
                      <a:pt x="19195" y="14541"/>
                      <a:pt x="17633" y="15686"/>
                    </a:cubicBezTo>
                    <a:cubicBezTo>
                      <a:pt x="14641" y="17976"/>
                      <a:pt x="7094" y="19731"/>
                      <a:pt x="2929" y="17441"/>
                    </a:cubicBezTo>
                    <a:cubicBezTo>
                      <a:pt x="1110" y="16449"/>
                      <a:pt x="587" y="14922"/>
                      <a:pt x="459" y="13473"/>
                    </a:cubicBezTo>
                    <a:cubicBezTo>
                      <a:pt x="-192" y="9963"/>
                      <a:pt x="-975" y="2940"/>
                      <a:pt x="4491" y="421"/>
                    </a:cubicBezTo>
                    <a:cubicBezTo>
                      <a:pt x="9564" y="-1869"/>
                      <a:pt x="16721" y="5840"/>
                      <a:pt x="18545" y="7595"/>
                    </a:cubicBezTo>
                    <a:cubicBezTo>
                      <a:pt x="19974" y="9047"/>
                      <a:pt x="20625" y="10573"/>
                      <a:pt x="20235" y="11947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" name="Google Shape;694;p4"/>
              <p:cNvSpPr/>
              <p:nvPr/>
            </p:nvSpPr>
            <p:spPr>
              <a:xfrm>
                <a:off x="394159" y="843562"/>
                <a:ext cx="160321" cy="127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3" h="14437" fill="norm" stroke="1" extrusionOk="0">
                    <a:moveTo>
                      <a:pt x="19619" y="8676"/>
                    </a:moveTo>
                    <a:cubicBezTo>
                      <a:pt x="16645" y="2130"/>
                      <a:pt x="-1039" y="-5463"/>
                      <a:pt x="48" y="5663"/>
                    </a:cubicBezTo>
                    <a:cubicBezTo>
                      <a:pt x="628" y="10900"/>
                      <a:pt x="12007" y="16137"/>
                      <a:pt x="17153" y="13910"/>
                    </a:cubicBezTo>
                    <a:cubicBezTo>
                      <a:pt x="20125" y="12668"/>
                      <a:pt x="20561" y="10704"/>
                      <a:pt x="19619" y="8676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9" name="Google Shape;695;p4"/>
            <p:cNvGrpSpPr/>
            <p:nvPr/>
          </p:nvGrpSpPr>
          <p:grpSpPr>
            <a:xfrm>
              <a:off x="0" y="3722576"/>
              <a:ext cx="1846617" cy="2402491"/>
              <a:chOff x="0" y="0"/>
              <a:chExt cx="1846616" cy="2402490"/>
            </a:xfrm>
          </p:grpSpPr>
          <p:sp>
            <p:nvSpPr>
              <p:cNvPr id="195" name="Google Shape;696;p4"/>
              <p:cNvSpPr/>
              <p:nvPr/>
            </p:nvSpPr>
            <p:spPr>
              <a:xfrm flipH="1">
                <a:off x="0" y="0"/>
                <a:ext cx="1846617" cy="2402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450" fill="norm" stroke="1" extrusionOk="0">
                    <a:moveTo>
                      <a:pt x="4644" y="21403"/>
                    </a:moveTo>
                    <a:cubicBezTo>
                      <a:pt x="4798" y="20255"/>
                      <a:pt x="4947" y="19017"/>
                      <a:pt x="5417" y="17916"/>
                    </a:cubicBezTo>
                    <a:cubicBezTo>
                      <a:pt x="6080" y="16389"/>
                      <a:pt x="7299" y="14971"/>
                      <a:pt x="8247" y="13572"/>
                    </a:cubicBezTo>
                    <a:cubicBezTo>
                      <a:pt x="8878" y="12661"/>
                      <a:pt x="9751" y="11390"/>
                      <a:pt x="8661" y="10441"/>
                    </a:cubicBezTo>
                    <a:cubicBezTo>
                      <a:pt x="8185" y="10033"/>
                      <a:pt x="7516" y="9810"/>
                      <a:pt x="6841" y="9649"/>
                    </a:cubicBezTo>
                    <a:cubicBezTo>
                      <a:pt x="5182" y="9232"/>
                      <a:pt x="3573" y="8734"/>
                      <a:pt x="2136" y="7970"/>
                    </a:cubicBezTo>
                    <a:cubicBezTo>
                      <a:pt x="1301" y="7524"/>
                      <a:pt x="601" y="7150"/>
                      <a:pt x="254" y="6400"/>
                    </a:cubicBezTo>
                    <a:cubicBezTo>
                      <a:pt x="-80" y="5675"/>
                      <a:pt x="-68" y="4849"/>
                      <a:pt x="192" y="4114"/>
                    </a:cubicBezTo>
                    <a:cubicBezTo>
                      <a:pt x="737" y="2568"/>
                      <a:pt x="2700" y="1354"/>
                      <a:pt x="4489" y="652"/>
                    </a:cubicBezTo>
                    <a:cubicBezTo>
                      <a:pt x="5616" y="206"/>
                      <a:pt x="7529" y="-150"/>
                      <a:pt x="8798" y="63"/>
                    </a:cubicBezTo>
                    <a:cubicBezTo>
                      <a:pt x="9206" y="135"/>
                      <a:pt x="9720" y="348"/>
                      <a:pt x="9887" y="666"/>
                    </a:cubicBezTo>
                    <a:cubicBezTo>
                      <a:pt x="10104" y="1074"/>
                      <a:pt x="9714" y="1501"/>
                      <a:pt x="9448" y="1861"/>
                    </a:cubicBezTo>
                    <a:cubicBezTo>
                      <a:pt x="9008" y="2459"/>
                      <a:pt x="8730" y="3123"/>
                      <a:pt x="8637" y="3806"/>
                    </a:cubicBezTo>
                    <a:cubicBezTo>
                      <a:pt x="8395" y="5532"/>
                      <a:pt x="10085" y="6135"/>
                      <a:pt x="11831" y="6837"/>
                    </a:cubicBezTo>
                    <a:cubicBezTo>
                      <a:pt x="13565" y="7529"/>
                      <a:pt x="15379" y="8269"/>
                      <a:pt x="16307" y="9659"/>
                    </a:cubicBezTo>
                    <a:cubicBezTo>
                      <a:pt x="16778" y="10365"/>
                      <a:pt x="16976" y="11115"/>
                      <a:pt x="17224" y="11874"/>
                    </a:cubicBezTo>
                    <a:cubicBezTo>
                      <a:pt x="17923" y="14008"/>
                      <a:pt x="18945" y="16062"/>
                      <a:pt x="19917" y="18130"/>
                    </a:cubicBezTo>
                    <a:cubicBezTo>
                      <a:pt x="20443" y="19240"/>
                      <a:pt x="20981" y="20350"/>
                      <a:pt x="21520" y="21450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" name="Google Shape;697;p4"/>
              <p:cNvSpPr/>
              <p:nvPr/>
            </p:nvSpPr>
            <p:spPr>
              <a:xfrm flipH="1">
                <a:off x="266147" y="278049"/>
                <a:ext cx="1362282" cy="2124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7" h="21202" fill="norm" stroke="1" extrusionOk="0">
                    <a:moveTo>
                      <a:pt x="21077" y="21197"/>
                    </a:moveTo>
                    <a:cubicBezTo>
                      <a:pt x="20337" y="19887"/>
                      <a:pt x="19639" y="18567"/>
                      <a:pt x="18956" y="17247"/>
                    </a:cubicBezTo>
                    <a:cubicBezTo>
                      <a:pt x="18192" y="15746"/>
                      <a:pt x="17461" y="14166"/>
                      <a:pt x="16844" y="12608"/>
                    </a:cubicBezTo>
                    <a:cubicBezTo>
                      <a:pt x="16269" y="11176"/>
                      <a:pt x="16318" y="9623"/>
                      <a:pt x="14839" y="8393"/>
                    </a:cubicBezTo>
                    <a:cubicBezTo>
                      <a:pt x="13523" y="7290"/>
                      <a:pt x="11806" y="7041"/>
                      <a:pt x="9998" y="6441"/>
                    </a:cubicBezTo>
                    <a:cubicBezTo>
                      <a:pt x="8107" y="5821"/>
                      <a:pt x="6283" y="4999"/>
                      <a:pt x="5091" y="3838"/>
                    </a:cubicBezTo>
                    <a:cubicBezTo>
                      <a:pt x="4318" y="3075"/>
                      <a:pt x="4022" y="2248"/>
                      <a:pt x="4310" y="1362"/>
                    </a:cubicBezTo>
                    <a:cubicBezTo>
                      <a:pt x="4606" y="424"/>
                      <a:pt x="4170" y="-398"/>
                      <a:pt x="2461" y="206"/>
                    </a:cubicBezTo>
                    <a:cubicBezTo>
                      <a:pt x="546" y="874"/>
                      <a:pt x="-523" y="2301"/>
                      <a:pt x="258" y="3658"/>
                    </a:cubicBezTo>
                    <a:cubicBezTo>
                      <a:pt x="1154" y="5233"/>
                      <a:pt x="4113" y="5683"/>
                      <a:pt x="6135" y="6463"/>
                    </a:cubicBezTo>
                    <a:cubicBezTo>
                      <a:pt x="11477" y="8520"/>
                      <a:pt x="11756" y="12841"/>
                      <a:pt x="9093" y="16117"/>
                    </a:cubicBezTo>
                    <a:cubicBezTo>
                      <a:pt x="7803" y="17708"/>
                      <a:pt x="7063" y="19458"/>
                      <a:pt x="6348" y="21202"/>
                    </a:cubicBezTo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" name="Google Shape;698;p4"/>
              <p:cNvSpPr/>
              <p:nvPr/>
            </p:nvSpPr>
            <p:spPr>
              <a:xfrm flipH="1">
                <a:off x="792497" y="1088604"/>
                <a:ext cx="141233" cy="222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99" h="18802" fill="norm" stroke="1" extrusionOk="0">
                    <a:moveTo>
                      <a:pt x="13392" y="280"/>
                    </a:moveTo>
                    <a:cubicBezTo>
                      <a:pt x="9485" y="-1023"/>
                      <a:pt x="1891" y="2526"/>
                      <a:pt x="564" y="4545"/>
                    </a:cubicBezTo>
                    <a:cubicBezTo>
                      <a:pt x="-1575" y="7779"/>
                      <a:pt x="2849" y="11372"/>
                      <a:pt x="5798" y="13840"/>
                    </a:cubicBezTo>
                    <a:cubicBezTo>
                      <a:pt x="8231" y="15817"/>
                      <a:pt x="14939" y="20577"/>
                      <a:pt x="18330" y="18107"/>
                    </a:cubicBezTo>
                    <a:cubicBezTo>
                      <a:pt x="20025" y="16940"/>
                      <a:pt x="19584" y="10249"/>
                      <a:pt x="19436" y="8631"/>
                    </a:cubicBezTo>
                    <a:cubicBezTo>
                      <a:pt x="19067" y="5668"/>
                      <a:pt x="18109" y="1852"/>
                      <a:pt x="13392" y="280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" name="Google Shape;699;p4"/>
              <p:cNvSpPr/>
              <p:nvPr/>
            </p:nvSpPr>
            <p:spPr>
              <a:xfrm flipH="1">
                <a:off x="1399808" y="421263"/>
                <a:ext cx="156146" cy="309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34" h="17949" fill="norm" stroke="1" extrusionOk="0">
                    <a:moveTo>
                      <a:pt x="9227" y="382"/>
                    </a:moveTo>
                    <a:cubicBezTo>
                      <a:pt x="9227" y="382"/>
                      <a:pt x="-3866" y="3952"/>
                      <a:pt x="1142" y="9860"/>
                    </a:cubicBezTo>
                    <a:cubicBezTo>
                      <a:pt x="6210" y="15768"/>
                      <a:pt x="17734" y="20137"/>
                      <a:pt x="17734" y="16783"/>
                    </a:cubicBezTo>
                    <a:cubicBezTo>
                      <a:pt x="17734" y="14168"/>
                      <a:pt x="14596" y="12230"/>
                      <a:pt x="13268" y="9829"/>
                    </a:cubicBezTo>
                    <a:cubicBezTo>
                      <a:pt x="12303" y="7983"/>
                      <a:pt x="12847" y="7275"/>
                      <a:pt x="13691" y="5429"/>
                    </a:cubicBezTo>
                    <a:cubicBezTo>
                      <a:pt x="14354" y="3890"/>
                      <a:pt x="15862" y="-1463"/>
                      <a:pt x="9227" y="382"/>
                    </a:cubicBezTo>
                    <a:close/>
                  </a:path>
                </a:pathLst>
              </a:custGeom>
              <a:noFill/>
              <a:ln w="9875" cap="flat">
                <a:solidFill>
                  <a:srgbClr val="002776"/>
                </a:solidFill>
                <a:prstDash val="solid"/>
                <a:miter lim="30395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01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2776"/>
          </a:solidFill>
          <a:uFillTx/>
          <a:latin typeface="Barlow Condensed"/>
          <a:ea typeface="Barlow Condensed"/>
          <a:cs typeface="Barlow Condensed"/>
          <a:sym typeface="Barlow Condensed"/>
        </a:defRPr>
      </a:lvl9pPr>
    </p:titleStyle>
    <p:bodyStyle>
      <a:lvl1pPr marL="457200" marR="0" indent="-3429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1pPr>
      <a:lvl2pPr marL="8690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○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2pPr>
      <a:lvl3pPr marL="13262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■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3pPr>
      <a:lvl4pPr marL="17834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●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4pPr>
      <a:lvl5pPr marL="22406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○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5pPr>
      <a:lvl6pPr marL="26978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■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6pPr>
      <a:lvl7pPr marL="31550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●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7pPr>
      <a:lvl8pPr marL="36122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○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8pPr>
      <a:lvl9pPr marL="4069442" marR="0" indent="-27214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009B3A"/>
        </a:buClr>
        <a:buSzPts val="1200"/>
        <a:buFontTx/>
        <a:buChar char="■"/>
        <a:tabLst/>
        <a:defRPr b="0" baseline="0" cap="none" i="0" spc="0" strike="noStrike" sz="1200" u="none">
          <a:solidFill>
            <a:srgbClr val="002776"/>
          </a:solidFill>
          <a:uFillTx/>
          <a:latin typeface="Barlow"/>
          <a:ea typeface="Barlow"/>
          <a:cs typeface="Barlow"/>
          <a:sym typeface="Barlow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drive.google.com/file/d/1eHbdQheJFh5p38pvCyGESVmZpr8n7t47/view" TargetMode="External"/><Relationship Id="rId3" Type="http://schemas.openxmlformats.org/officeDocument/2006/relationships/image" Target="../media/image1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3" name="Google Shape;5889;p32"/>
          <p:cNvGrpSpPr/>
          <p:nvPr/>
        </p:nvGrpSpPr>
        <p:grpSpPr>
          <a:xfrm>
            <a:off x="992824" y="129199"/>
            <a:ext cx="7158775" cy="4885101"/>
            <a:chOff x="0" y="0"/>
            <a:chExt cx="7158773" cy="4885099"/>
          </a:xfrm>
        </p:grpSpPr>
        <p:pic>
          <p:nvPicPr>
            <p:cNvPr id="6031" name="Google Shape;5890;p32" descr="Google Shape;5890;p3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091" t="29090" r="54393" b="33237"/>
            <a:stretch>
              <a:fillRect/>
            </a:stretch>
          </p:blipFill>
          <p:spPr>
            <a:xfrm>
              <a:off x="0" y="-1"/>
              <a:ext cx="7158651" cy="4885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2" name="Google Shape;5892;p32"/>
            <p:cNvSpPr/>
            <p:nvPr/>
          </p:nvSpPr>
          <p:spPr>
            <a:xfrm>
              <a:off x="6627174" y="4265500"/>
              <a:ext cx="531600" cy="46200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defRPr>
              </a:pPr>
            </a:p>
          </p:txBody>
        </p:sp>
      </p:grpSp>
      <p:sp>
        <p:nvSpPr>
          <p:cNvPr id="6034" name="Google Shape;5893;p32"/>
          <p:cNvSpPr txBox="1"/>
          <p:nvPr>
            <p:ph type="ctrTitle"/>
          </p:nvPr>
        </p:nvSpPr>
        <p:spPr>
          <a:xfrm>
            <a:off x="1859850" y="1492374"/>
            <a:ext cx="5424300" cy="1532702"/>
          </a:xfrm>
          <a:prstGeom prst="rect">
            <a:avLst/>
          </a:prstGeom>
        </p:spPr>
        <p:txBody>
          <a:bodyPr/>
          <a:lstStyle>
            <a:lvl1pPr defTabSz="777240">
              <a:defRPr b="0" sz="4675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Eroding Fractal Landscapes</a:t>
            </a:r>
          </a:p>
        </p:txBody>
      </p:sp>
      <p:sp>
        <p:nvSpPr>
          <p:cNvPr id="6035" name="Google Shape;5894;p32"/>
          <p:cNvSpPr txBox="1"/>
          <p:nvPr>
            <p:ph type="subTitle" sz="quarter" idx="1"/>
          </p:nvPr>
        </p:nvSpPr>
        <p:spPr>
          <a:xfrm>
            <a:off x="2124299" y="3268924"/>
            <a:ext cx="4895701" cy="382201"/>
          </a:xfrm>
          <a:prstGeom prst="rect">
            <a:avLst/>
          </a:prstGeom>
        </p:spPr>
        <p:txBody>
          <a:bodyPr/>
          <a:lstStyle>
            <a:lvl1pPr marL="0" indent="0" defTabSz="685800">
              <a:defRPr sz="135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Marie-Anne Xu</a:t>
            </a:r>
          </a:p>
        </p:txBody>
      </p:sp>
      <p:sp>
        <p:nvSpPr>
          <p:cNvPr id="6036" name="Google Shape;5895;p32"/>
          <p:cNvSpPr/>
          <p:nvPr/>
        </p:nvSpPr>
        <p:spPr>
          <a:xfrm>
            <a:off x="7280499" y="4913400"/>
            <a:ext cx="537601" cy="10080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8" name="Google Shape;5900;p33"/>
          <p:cNvSpPr txBox="1"/>
          <p:nvPr>
            <p:ph type="title" idx="4294967295"/>
          </p:nvPr>
        </p:nvSpPr>
        <p:spPr>
          <a:xfrm>
            <a:off x="713225" y="445025"/>
            <a:ext cx="7717500" cy="572701"/>
          </a:xfrm>
          <a:prstGeom prst="rect">
            <a:avLst/>
          </a:prstGeom>
        </p:spPr>
        <p:txBody>
          <a:bodyPr/>
          <a:lstStyle>
            <a:lvl1pPr defTabSz="667512">
              <a:defRPr b="0" sz="2628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Diamond-Square Algorithm</a:t>
            </a:r>
          </a:p>
        </p:txBody>
      </p:sp>
      <p:pic>
        <p:nvPicPr>
          <p:cNvPr id="6039" name="Google Shape;5901;p33" descr="Google Shape;5901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625" y="1140349"/>
            <a:ext cx="8142752" cy="1740526"/>
          </a:xfrm>
          <a:prstGeom prst="rect">
            <a:avLst/>
          </a:prstGeom>
          <a:ln w="12700">
            <a:miter lim="400000"/>
          </a:ln>
        </p:spPr>
      </p:pic>
      <p:sp>
        <p:nvSpPr>
          <p:cNvPr id="6040" name="Google Shape;5902;p33"/>
          <p:cNvSpPr txBox="1"/>
          <p:nvPr/>
        </p:nvSpPr>
        <p:spPr>
          <a:xfrm>
            <a:off x="579247" y="3003500"/>
            <a:ext cx="1510801" cy="155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6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1.  Initialize random corner points, or all the same for periodic boundary</a:t>
            </a:r>
          </a:p>
        </p:txBody>
      </p:sp>
      <p:sp>
        <p:nvSpPr>
          <p:cNvPr id="6041" name="Google Shape;5903;p33"/>
          <p:cNvSpPr txBox="1"/>
          <p:nvPr/>
        </p:nvSpPr>
        <p:spPr>
          <a:xfrm>
            <a:off x="2222373" y="3003500"/>
            <a:ext cx="1461901" cy="155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6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2. Set the center point to be the avg of the 4 corners + random offset</a:t>
            </a:r>
          </a:p>
        </p:txBody>
      </p:sp>
      <p:sp>
        <p:nvSpPr>
          <p:cNvPr id="6042" name="Google Shape;5904;p33"/>
          <p:cNvSpPr txBox="1"/>
          <p:nvPr/>
        </p:nvSpPr>
        <p:spPr>
          <a:xfrm>
            <a:off x="3816599" y="3003499"/>
            <a:ext cx="1629155" cy="155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6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3. Set the midpoints of the edges (square) to the average of the corners + random offset</a:t>
            </a:r>
          </a:p>
        </p:txBody>
      </p:sp>
      <p:sp>
        <p:nvSpPr>
          <p:cNvPr id="6043" name="Google Shape;5905;p33"/>
          <p:cNvSpPr txBox="1"/>
          <p:nvPr/>
        </p:nvSpPr>
        <p:spPr>
          <a:xfrm>
            <a:off x="5752324" y="3043250"/>
            <a:ext cx="2678401" cy="86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6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4. Repeat with smaller distances between points until all points are updated</a:t>
            </a:r>
          </a:p>
        </p:txBody>
      </p:sp>
      <p:sp>
        <p:nvSpPr>
          <p:cNvPr id="6044" name="Google Shape;5906;p33"/>
          <p:cNvSpPr txBox="1"/>
          <p:nvPr/>
        </p:nvSpPr>
        <p:spPr>
          <a:xfrm>
            <a:off x="5328349" y="4823600"/>
            <a:ext cx="3815701" cy="32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0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pPr/>
            <a:r>
              <a:t>Source: https://en.wikipedia.org/wiki/Diamond-square_algorithm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6" name="build.mp4Google Shape;5911;p34" descr="build.mp4Google Shape;5911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9324"/>
            <a:ext cx="9144000" cy="474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7" name="animation1.mp4" descr="animation1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27000" y="285750"/>
            <a:ext cx="9398000" cy="469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6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604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60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47"/>
                  </p:tgtEl>
                </p:cond>
              </p:nextCondLst>
            </p:seq>
          </p:childTnLst>
        </p:cTn>
      </p:par>
    </p:tnLst>
    <p:bldLst>
      <p:bldP build="whole" bldLvl="1" animBg="1" rev="0" advAuto="0" spid="604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9" name="animation2.mp4" descr="animation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5744"/>
            <a:ext cx="9144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4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" name="animation3.mp4" descr="animation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5740"/>
            <a:ext cx="9144000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0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5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5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3" name="animation4.mp4" descr="animation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6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razilian Geography Thesis by Slidesgo">
  <a:themeElements>
    <a:clrScheme name="Brazilian Geography Thesis by Slidesgo">
      <a:dk1>
        <a:srgbClr val="002776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BCFFD5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Brazilian Geography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Brazilian Geography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277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277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azilian Geography Thesis by Slidesgo">
  <a:themeElements>
    <a:clrScheme name="Brazilian Geography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7070"/>
      </a:accent1>
      <a:accent2>
        <a:srgbClr val="BCFFD5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Brazilian Geography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Brazilian Geography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277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2776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