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BC7BA-AEF2-4B34-A962-09C5A49109A8}" v="37" dt="2023-11-29T03:16:53.188"/>
    <p1510:client id="{6A29A4B4-BB2C-458E-BCFB-E381DB2CDBA3}" v="10" dt="2023-11-29T07:08:22.604"/>
    <p1510:client id="{884C2FF3-2780-409A-9928-5D3D8DE07DB2}" v="24" dt="2023-11-29T03:20:59.119"/>
    <p1510:client id="{9185A0BB-A486-4D95-847C-647AD8D97E25}" v="1114" dt="2023-11-29T06:49:56.334"/>
    <p1510:client id="{984AA2A9-5860-4288-BDDD-98A17E13F7DD}" v="52" dt="2023-11-29T06:54:39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4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5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5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6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0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1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7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3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0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887" y="617921"/>
            <a:ext cx="3482041" cy="3988585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ea typeface="Meiryo"/>
              </a:rPr>
              <a:t>Search and Rescue Random Walks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887" y="5480647"/>
            <a:ext cx="3482041" cy="989163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ea typeface="Meiryo"/>
              </a:rPr>
              <a:t>By Alaysha Zarate</a:t>
            </a:r>
            <a:endParaRPr lang="en-US" sz="2000"/>
          </a:p>
        </p:txBody>
      </p:sp>
      <p:pic>
        <p:nvPicPr>
          <p:cNvPr id="5" name="Picture 4" descr="Save 50% on Hostage: Rescue Mission on Steam">
            <a:extLst>
              <a:ext uri="{FF2B5EF4-FFF2-40B4-BE49-F238E27FC236}">
                <a16:creationId xmlns:a16="http://schemas.microsoft.com/office/drawing/2014/main" id="{5C5C9F0F-990F-D172-C0C6-3611A0CBD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145" y="1638870"/>
            <a:ext cx="6409958" cy="366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55E1C1-7001-3418-F632-B3992188B5A9}"/>
              </a:ext>
            </a:extLst>
          </p:cNvPr>
          <p:cNvSpPr txBox="1"/>
          <p:nvPr/>
        </p:nvSpPr>
        <p:spPr>
          <a:xfrm>
            <a:off x="6475855" y="6342644"/>
            <a:ext cx="55865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*Content warning* Imagery of guns in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06114-FAB0-E769-CC86-6A6B7A53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39" y="305785"/>
            <a:ext cx="2253010" cy="854554"/>
          </a:xfrm>
        </p:spPr>
        <p:txBody>
          <a:bodyPr anchor="ctr">
            <a:normAutofit/>
          </a:bodyPr>
          <a:lstStyle/>
          <a:p>
            <a:pPr algn="l"/>
            <a:r>
              <a:rPr lang="en-US" sz="4400">
                <a:ea typeface="Meiryo"/>
              </a:rPr>
              <a:t>Methods</a:t>
            </a:r>
            <a:endParaRPr lang="en-US" sz="4400"/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CE81E1F4-12BC-B164-48EF-99F02FD6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436" y="3579247"/>
            <a:ext cx="4935119" cy="3279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10DB1-0089-78B1-9880-690CBD48F9A4}"/>
              </a:ext>
            </a:extLst>
          </p:cNvPr>
          <p:cNvSpPr txBox="1"/>
          <p:nvPr/>
        </p:nvSpPr>
        <p:spPr>
          <a:xfrm>
            <a:off x="4886802" y="308918"/>
            <a:ext cx="7136027" cy="7571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Objective</a:t>
            </a:r>
            <a:endParaRPr lang="en-US" dirty="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Implement many random walk strategies (change of likelihood of direction) to model the movement of a search team. The idea is to analyze the effectiveness and efficiency of different search patterns. </a:t>
            </a:r>
            <a:r>
              <a:rPr lang="en-US">
                <a:ea typeface="+mn-lt"/>
                <a:cs typeface="+mn-lt"/>
              </a:rPr>
              <a:t>The process only terminates once the hostage is found.</a:t>
            </a:r>
          </a:p>
          <a:p>
            <a:r>
              <a:rPr lang="en-US" b="1" dirty="0">
                <a:ea typeface="+mn-lt"/>
                <a:cs typeface="+mn-lt"/>
              </a:rPr>
              <a:t>Discrete Random Walk: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 random walk in a discrete space involves making a series of discrete steps.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At each step, the walker randomly chooses a direction and takes a step in that direction.</a:t>
            </a:r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2D Random Walk on a Grid with conditions:</a:t>
            </a:r>
            <a:endParaRPr lang="en-US" dirty="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cs typeface="Calibri"/>
              </a:rPr>
              <a:t>The steps are up or down AND left or right.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cs typeface="Calibri"/>
              </a:rPr>
              <a:t>There are 2 main conditions, only travel to the gray grids as black grids represent out of bounds. 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cs typeface="Calibri"/>
              </a:rPr>
              <a:t>Once the search team makes it to the coordinates of the hostage, the walk is over and there is a message that prompts that the search team rescued the hostage.</a:t>
            </a:r>
          </a:p>
          <a:p>
            <a:r>
              <a:rPr lang="en-US" b="1" dirty="0">
                <a:cs typeface="Calibri"/>
              </a:rPr>
              <a:t>Randomized 2D Grid to create the floor plan: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Chose the number of rooms and coded up how to connect the rooms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Chose the farthest corners to be the different points where search team is in the top left corner and the hostage is in the bottom left corner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For the presentation, I chose to demonstrate the seed 106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402B6-AE58-F620-0E0D-07D24B3613A8}"/>
              </a:ext>
            </a:extLst>
          </p:cNvPr>
          <p:cNvSpPr txBox="1"/>
          <p:nvPr/>
        </p:nvSpPr>
        <p:spPr>
          <a:xfrm>
            <a:off x="864809" y="1469571"/>
            <a:ext cx="3900714" cy="2877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>
                <a:cs typeface="Calibri"/>
              </a:rPr>
              <a:t>Technology Stack: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Python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NumPy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Math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Matplotlib</a:t>
            </a:r>
          </a:p>
          <a:p>
            <a:pPr marL="800100" lvl="1" indent="-34290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FFMpegWriter</a:t>
            </a:r>
            <a:endParaRPr lang="en-US" err="1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cs typeface="Calibri"/>
              </a:rPr>
              <a:t>Animation</a:t>
            </a:r>
          </a:p>
          <a:p>
            <a:pPr marL="800100" lvl="1" indent="-34290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91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D72E-EFB4-D0FE-35CD-CC4637DE5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097" y="-1200508"/>
            <a:ext cx="9144000" cy="2387600"/>
          </a:xfrm>
        </p:spPr>
        <p:txBody>
          <a:bodyPr/>
          <a:lstStyle/>
          <a:p>
            <a:r>
              <a:rPr lang="en-US" dirty="0">
                <a:cs typeface="Calibri Light"/>
              </a:rPr>
              <a:t>Animation</a:t>
            </a:r>
            <a:endParaRPr lang="en-US" dirty="0"/>
          </a:p>
        </p:txBody>
      </p:sp>
      <p:pic>
        <p:nvPicPr>
          <p:cNvPr id="4" name="animation1">
            <a:hlinkClick r:id="" action="ppaction://media"/>
            <a:extLst>
              <a:ext uri="{FF2B5EF4-FFF2-40B4-BE49-F238E27FC236}">
                <a16:creationId xmlns:a16="http://schemas.microsoft.com/office/drawing/2014/main" id="{4FBA156C-C454-60E5-A6B8-4638C65BA5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5495" y="1519880"/>
            <a:ext cx="7522992" cy="46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Search and Rescue Random Walks</vt:lpstr>
      <vt:lpstr>Methods</vt:lpstr>
      <vt:lpstr>Animation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194</cp:revision>
  <dcterms:created xsi:type="dcterms:W3CDTF">2023-11-29T03:11:55Z</dcterms:created>
  <dcterms:modified xsi:type="dcterms:W3CDTF">2023-11-29T07:08:28Z</dcterms:modified>
</cp:coreProperties>
</file>