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8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8FA30B-83ED-309F-4247-9A18BA659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71386FF-8A4B-3279-D6AA-F472A3DC9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2AF604-7E5A-8891-1BEC-3194E54E7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8A81-8F95-42A8-9021-6128D82B6D36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20033E-62C4-A67C-1B2F-B2B3B4E26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03FF2B-57F6-7341-D613-AFD7810C8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E4AE-5507-4E1F-8488-58C9B3FCC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770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66942F-4FD8-6D0D-E602-8FE97D4FB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B1BDB22-4BDF-9CF4-31BF-0ED8E62C3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00B07B4-4497-0B07-3237-0C8E185A3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8A81-8F95-42A8-9021-6128D82B6D36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A02AEF-F318-4104-0FE1-1D3837486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3816F4-7968-6034-732E-188651081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E4AE-5507-4E1F-8488-58C9B3FCC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69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AB6C302-2252-1C0F-19AE-90B3584E96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979838C-6F5E-962E-8278-0D98EB294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D9E854-B368-9D6B-B9D8-768880910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8A81-8F95-42A8-9021-6128D82B6D36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D9720A-CA36-9900-3DA7-412FCE5DB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BE0C212-65D5-B420-77D9-EBF4B43C6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E4AE-5507-4E1F-8488-58C9B3FCC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18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49D220-E257-157B-F595-85312D275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867E5E-5ADD-BE1E-AEF8-83018D0C2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BAF412-0118-1D4D-ED84-1DD822642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8A81-8F95-42A8-9021-6128D82B6D36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9DF329-56B0-7D60-47A8-3F202AC2A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2D6C67-EA35-B145-7CCB-1C22F6255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E4AE-5507-4E1F-8488-58C9B3FCC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782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A1C40A-2A25-FDD1-3760-99798E653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7C8C6F0-01E9-A6A6-37AF-073E3B6AF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546FEF-6440-C0B7-F9C5-646873294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8A81-8F95-42A8-9021-6128D82B6D36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661E87-365C-76ED-7286-09C25165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D58CD1-D30A-4B5E-3957-D26EB0FC6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E4AE-5507-4E1F-8488-58C9B3FCC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882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4D3B6A-9371-A681-CDF2-150EC80DB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D7E6FB-ACD6-1A58-60AE-2B9007617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FAA86B3-D25E-2364-BD76-E015B02AA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F820118-12ED-3F1F-D9CA-F2D976D08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8A81-8F95-42A8-9021-6128D82B6D36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09854FB-1307-7354-96A4-C96FBC68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F3EA665-1CEA-310A-86E8-22DE483A5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E4AE-5507-4E1F-8488-58C9B3FCC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570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DD02B2-CFF5-896A-3B25-394F4CE17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1E5754E-8FBC-C107-7304-E9AFAAD14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E4A9356-6783-E95D-2ADF-480D58233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8024168-C56D-DD34-CCF7-5E5FF8C5DC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E48AF2A-29D0-1398-19E7-70CECD01CB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07AB821-5C73-A091-DA18-5419EEE5E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8A81-8F95-42A8-9021-6128D82B6D36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9E011C2-AAC7-DFB2-BB8F-E1FB5D37C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4A600C0-EBB0-0F31-A85E-DA0E309B7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E4AE-5507-4E1F-8488-58C9B3FCC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514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395E84-BF65-54FD-85D2-0FAC2C4B5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EC56C38-2690-C3D2-E769-27EED9275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8A81-8F95-42A8-9021-6128D82B6D36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DFB5B9F-A293-F8B9-FE8E-109A10DB8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C16FCCB-198F-6665-CC90-25B2A27B2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E4AE-5507-4E1F-8488-58C9B3FCC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526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D5724F3-9F42-37E9-36ED-5DCDDDC9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8A81-8F95-42A8-9021-6128D82B6D36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BD9D884-F834-D002-7316-1278DFC2E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D1E512A-8846-2B4E-63B9-8CE597A5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E4AE-5507-4E1F-8488-58C9B3FCC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58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DBAAED-E7FE-AE92-B9D7-9B9AA7C24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26C450-0C1C-7994-0FAE-067B7160C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F325546-7CE1-20E4-103F-481C677EE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133A9BC-77FD-CA89-D228-FC94DDB8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8A81-8F95-42A8-9021-6128D82B6D36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2AE462F-A419-3A98-DA62-B8C01C432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D5C16E2-0191-EDDD-E527-FB617E056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E4AE-5507-4E1F-8488-58C9B3FCC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967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F428C0-15FD-B1E2-9D3B-37A837B2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5511029-55F5-1BD4-CFB7-841A6D1401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8703AC9-543A-35BB-65F6-DC3063449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D0BAA9-B601-BCAB-BABC-B53FBED7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8A81-8F95-42A8-9021-6128D82B6D36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0B53874-18D1-ACB4-FEC8-E679AE1D7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B87F47-4AD4-BC47-622B-309A1998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E4AE-5507-4E1F-8488-58C9B3FCC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831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8BBCBD5-3033-39A6-73C9-BE8763EDE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06FA26C-24C9-9560-6730-B359F3356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7368278-FBC2-1442-0EE1-2555CA3C8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08A81-8F95-42A8-9021-6128D82B6D36}" type="datetimeFigureOut">
              <a:rPr lang="zh-CN" altLang="en-US" smtClean="0"/>
              <a:t>2023/11/28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198114-B9CE-F77E-00C5-3713E18CED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C39C868-366A-5596-1CD9-203959AB6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FE4AE-5507-4E1F-8488-58C9B3FCCD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144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2.mp4"/><Relationship Id="rId1" Type="http://schemas.microsoft.com/office/2007/relationships/media" Target="../media/media2.mp4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79894A0F-811C-02E6-7758-3CB5C39A0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6000" y="1989000"/>
            <a:ext cx="11520000" cy="1440000"/>
          </a:xfrm>
        </p:spPr>
        <p:txBody>
          <a:bodyPr anchor="ctr">
            <a:noAutofit/>
          </a:bodyPr>
          <a:lstStyle/>
          <a:p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Simulation of the Earth’s Surface Temperature</a:t>
            </a:r>
            <a:b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 Snowball Earth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AB116401-819A-0678-F811-3CB6FAD48299}"/>
              </a:ext>
            </a:extLst>
          </p:cNvPr>
          <p:cNvSpPr txBox="1">
            <a:spLocks/>
          </p:cNvSpPr>
          <p:nvPr/>
        </p:nvSpPr>
        <p:spPr>
          <a:xfrm>
            <a:off x="1776000" y="3429000"/>
            <a:ext cx="8640000" cy="115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EPS 109 – Final Project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Youkang Zeng  11/29/2023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58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E45308-D30C-613D-2AE5-19BBC8D58CCB}"/>
              </a:ext>
            </a:extLst>
          </p:cNvPr>
          <p:cNvSpPr txBox="1">
            <a:spLocks/>
          </p:cNvSpPr>
          <p:nvPr/>
        </p:nvSpPr>
        <p:spPr>
          <a:xfrm>
            <a:off x="336000" y="313789"/>
            <a:ext cx="11520000" cy="1152000"/>
          </a:xfrm>
          <a:prstGeom prst="rect">
            <a:avLst/>
          </a:prstGeom>
        </p:spPr>
        <p:txBody>
          <a:bodyPr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Stefan-Boltzmann Law: 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= </a:t>
            </a:r>
            <a:r>
              <a:rPr lang="en-US" altLang="zh-C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σT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⁴ ⇒ 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(1 − 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4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FσT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⁴</a:t>
            </a:r>
          </a:p>
          <a:p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solar constant    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planetary albedo    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transmission factor</a:t>
            </a:r>
          </a:p>
          <a:p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Stefan-Boltzmann constant    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temperature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25B9932-545A-C23A-682D-ABE1F5510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663" y="973418"/>
            <a:ext cx="3132337" cy="2783892"/>
          </a:xfrm>
          <a:prstGeom prst="rect">
            <a:avLst/>
          </a:prstGeom>
        </p:spPr>
      </p:pic>
      <p:sp>
        <p:nvSpPr>
          <p:cNvPr id="5" name="标题 1">
            <a:extLst>
              <a:ext uri="{FF2B5EF4-FFF2-40B4-BE49-F238E27FC236}">
                <a16:creationId xmlns:a16="http://schemas.microsoft.com/office/drawing/2014/main" id="{EC018581-4BA6-4022-6367-63F56FB96974}"/>
              </a:ext>
            </a:extLst>
          </p:cNvPr>
          <p:cNvSpPr txBox="1">
            <a:spLocks/>
          </p:cNvSpPr>
          <p:nvPr/>
        </p:nvSpPr>
        <p:spPr>
          <a:xfrm>
            <a:off x="9672096" y="3627709"/>
            <a:ext cx="1907470" cy="576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 Linacre)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1390559-F0FB-2CD8-577D-016A786F66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6402" y="4074108"/>
            <a:ext cx="4255598" cy="2783892"/>
          </a:xfrm>
          <a:prstGeom prst="rect">
            <a:avLst/>
          </a:prstGeom>
        </p:spPr>
      </p:pic>
      <p:sp>
        <p:nvSpPr>
          <p:cNvPr id="8" name="标题 1">
            <a:extLst>
              <a:ext uri="{FF2B5EF4-FFF2-40B4-BE49-F238E27FC236}">
                <a16:creationId xmlns:a16="http://schemas.microsoft.com/office/drawing/2014/main" id="{A9908962-A8D7-E488-48E2-E045B1FD7DA0}"/>
              </a:ext>
            </a:extLst>
          </p:cNvPr>
          <p:cNvSpPr txBox="1">
            <a:spLocks/>
          </p:cNvSpPr>
          <p:nvPr/>
        </p:nvSpPr>
        <p:spPr>
          <a:xfrm>
            <a:off x="4602768" y="6398958"/>
            <a:ext cx="3892646" cy="576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(L. Gates, et al, 1999)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13D2DB15-F62F-F6B1-8609-CB8332AE45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102" y="1679944"/>
            <a:ext cx="3320217" cy="359247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414B22BA-934E-9C05-2E9E-DAC3495685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2488" y="1679944"/>
            <a:ext cx="3427935" cy="3592475"/>
          </a:xfrm>
          <a:prstGeom prst="rect">
            <a:avLst/>
          </a:prstGeom>
        </p:spPr>
      </p:pic>
      <p:sp>
        <p:nvSpPr>
          <p:cNvPr id="13" name="标题 1">
            <a:extLst>
              <a:ext uri="{FF2B5EF4-FFF2-40B4-BE49-F238E27FC236}">
                <a16:creationId xmlns:a16="http://schemas.microsoft.com/office/drawing/2014/main" id="{A5571761-8039-3401-6D3C-76A9966A2B03}"/>
              </a:ext>
            </a:extLst>
          </p:cNvPr>
          <p:cNvSpPr txBox="1">
            <a:spLocks/>
          </p:cNvSpPr>
          <p:nvPr/>
        </p:nvSpPr>
        <p:spPr>
          <a:xfrm>
            <a:off x="335999" y="5199907"/>
            <a:ext cx="7034423" cy="576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(P. Hoffman and D. 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Schrag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2002)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984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nimation1">
            <a:hlinkClick r:id="" action="ppaction://media"/>
            <a:extLst>
              <a:ext uri="{FF2B5EF4-FFF2-40B4-BE49-F238E27FC236}">
                <a16:creationId xmlns:a16="http://schemas.microsoft.com/office/drawing/2014/main" id="{32D8A2B7-5FC2-4687-59DB-A1ECEF329147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 rotWithShape="1">
          <a:blip r:embed="rId4"/>
          <a:srcRect t="13094" b="11161"/>
          <a:stretch/>
        </p:blipFill>
        <p:spPr>
          <a:xfrm>
            <a:off x="59931" y="0"/>
            <a:ext cx="12072135" cy="6858001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CB420EF6-93FB-CCE2-F3F0-64202F4B3A73}"/>
              </a:ext>
            </a:extLst>
          </p:cNvPr>
          <p:cNvSpPr txBox="1">
            <a:spLocks/>
          </p:cNvSpPr>
          <p:nvPr/>
        </p:nvSpPr>
        <p:spPr>
          <a:xfrm>
            <a:off x="2496000" y="439601"/>
            <a:ext cx="7200000" cy="72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 Temperature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59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0"/>
    </mc:Choice>
    <mc:Fallback>
      <p:transition spd="slow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nimation2">
            <a:hlinkClick r:id="" action="ppaction://media"/>
            <a:extLst>
              <a:ext uri="{FF2B5EF4-FFF2-40B4-BE49-F238E27FC236}">
                <a16:creationId xmlns:a16="http://schemas.microsoft.com/office/drawing/2014/main" id="{CB126E46-3994-BB96-455B-2C65CD5981B0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 rotWithShape="1">
          <a:blip r:embed="rId4"/>
          <a:srcRect t="3166" b="2593"/>
          <a:stretch/>
        </p:blipFill>
        <p:spPr>
          <a:xfrm>
            <a:off x="1244600" y="0"/>
            <a:ext cx="9702800" cy="68580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CB420EF6-93FB-CCE2-F3F0-64202F4B3A73}"/>
              </a:ext>
            </a:extLst>
          </p:cNvPr>
          <p:cNvSpPr txBox="1">
            <a:spLocks/>
          </p:cNvSpPr>
          <p:nvPr/>
        </p:nvSpPr>
        <p:spPr>
          <a:xfrm>
            <a:off x="2496000" y="439601"/>
            <a:ext cx="7200000" cy="72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Ice Coverage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076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00"/>
    </mc:Choice>
    <mc:Fallback>
      <p:transition spd="slow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FFB197-CC2D-A9CE-E02D-B68D7BE1B0E6}"/>
              </a:ext>
            </a:extLst>
          </p:cNvPr>
          <p:cNvSpPr txBox="1">
            <a:spLocks/>
          </p:cNvSpPr>
          <p:nvPr/>
        </p:nvSpPr>
        <p:spPr>
          <a:xfrm>
            <a:off x="1776000" y="239358"/>
            <a:ext cx="8640000" cy="115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66DB7A75-50A1-904B-0613-0783F11FF111}"/>
              </a:ext>
            </a:extLst>
          </p:cNvPr>
          <p:cNvSpPr txBox="1">
            <a:spLocks/>
          </p:cNvSpPr>
          <p:nvPr/>
        </p:nvSpPr>
        <p:spPr>
          <a:xfrm>
            <a:off x="1056000" y="1391358"/>
            <a:ext cx="10080000" cy="518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Gates, Lawrence, et al. “An overview of the results of the Atmospheric Model</a:t>
            </a:r>
          </a:p>
          <a:p>
            <a:pPr algn="l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Intercomparison Project (AMIP I).”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Bulletin of the American</a:t>
            </a:r>
          </a:p>
          <a:p>
            <a:pPr algn="l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Meteorological Society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vol. 80(1), 1999, pp. 29-55.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Hoffman, Paul, and Daniel 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Schrag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. “The Snowball Earth Hypothesis: Testing the</a:t>
            </a:r>
          </a:p>
          <a:p>
            <a:pPr algn="l"/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	Limits of Global Change”. </a:t>
            </a:r>
            <a:r>
              <a:rPr lang="en-US" altLang="zh-CN" sz="2400" i="1" dirty="0">
                <a:latin typeface="Times New Roman" panose="02020603050405020304" pitchFamily="18" charset="0"/>
                <a:ea typeface="宋体" panose="02010600030101010101" pitchFamily="2" charset="-122"/>
              </a:rPr>
              <a:t>Terra Nova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, vol. 14(3), 2002, pp. 129-55.</a:t>
            </a:r>
          </a:p>
          <a:p>
            <a:pPr algn="l"/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Linacre, Edward. “Geography and Climate.” University of Wyoming. http://</a:t>
            </a:r>
          </a:p>
          <a:p>
            <a:pPr algn="l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www-das.uwyo.edu/~geerts/cwx/notes/chap16/geo_clim.html.</a:t>
            </a:r>
          </a:p>
          <a:p>
            <a:pPr algn="l"/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UCAR Center for Science Education. “Calculating Planetary Energy Balance &amp;</a:t>
            </a:r>
          </a:p>
          <a:p>
            <a:pPr algn="l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Temperature.” 2015. https://scied.ucar.edu/earth-system/planetary-</a:t>
            </a:r>
          </a:p>
          <a:p>
            <a:pPr algn="l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energy-balance-temperature-calculate.</a:t>
            </a:r>
          </a:p>
        </p:txBody>
      </p:sp>
    </p:spTree>
    <p:extLst>
      <p:ext uri="{BB962C8B-B14F-4D97-AF65-F5344CB8AC3E}">
        <p14:creationId xmlns:p14="http://schemas.microsoft.com/office/powerpoint/2010/main" val="3492712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232</Words>
  <Application>Microsoft Office PowerPoint</Application>
  <PresentationFormat>宽屏</PresentationFormat>
  <Paragraphs>25</Paragraphs>
  <Slides>5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等线 Light</vt:lpstr>
      <vt:lpstr>Arial</vt:lpstr>
      <vt:lpstr>Times New Roman</vt:lpstr>
      <vt:lpstr>Office 主题​​</vt:lpstr>
      <vt:lpstr>A Simulation of the Earth’s Surface Temperature During the Snowball Earth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Simulation of the Earth’s Surface Temperature During the Snowball Earth</dc:title>
  <dc:creator>Youkang Zeng</dc:creator>
  <cp:lastModifiedBy>Youkang Zeng</cp:lastModifiedBy>
  <cp:revision>6</cp:revision>
  <dcterms:created xsi:type="dcterms:W3CDTF">2023-11-28T16:59:42Z</dcterms:created>
  <dcterms:modified xsi:type="dcterms:W3CDTF">2023-11-28T17:51:57Z</dcterms:modified>
</cp:coreProperties>
</file>