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1" r:id="rId4"/>
    <p:sldId id="259" r:id="rId5"/>
    <p:sldId id="260" r:id="rId6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omic Sans MS" panose="030F0902030302020204" pitchFamily="66" charset="0"/>
      <p:regular r:id="rId12"/>
    </p:embeddedFont>
    <p:embeddedFont>
      <p:font typeface="Oswald" pitchFamily="2" charset="77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jOyFWjKwRL+4QHKMdxp4+0FNEr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734"/>
    <p:restoredTop sz="96327"/>
  </p:normalViewPr>
  <p:slideViewPr>
    <p:cSldViewPr snapToGrid="0">
      <p:cViewPr varScale="1">
        <p:scale>
          <a:sx n="59" d="100"/>
          <a:sy n="59" d="100"/>
        </p:scale>
        <p:origin x="80" y="10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4647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0" Type="http://schemas.openxmlformats.org/officeDocument/2006/relationships/notesSlide" Target="../notesSlides/notesSlide4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E1616"/>
            </a:gs>
            <a:gs pos="100000">
              <a:srgbClr val="FFF9F9"/>
            </a:gs>
          </a:gsLst>
          <a:lin ang="5400000" scaled="0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flipH="1">
            <a:off x="8501231" y="7817962"/>
            <a:ext cx="10261472" cy="2326445"/>
          </a:xfrm>
          <a:custGeom>
            <a:avLst/>
            <a:gdLst/>
            <a:ahLst/>
            <a:cxnLst/>
            <a:rect l="l" t="t" r="r" b="b"/>
            <a:pathLst>
              <a:path w="10261472" h="2326445" extrusionOk="0">
                <a:moveTo>
                  <a:pt x="10261471" y="0"/>
                </a:moveTo>
                <a:lnTo>
                  <a:pt x="0" y="0"/>
                </a:lnTo>
                <a:lnTo>
                  <a:pt x="0" y="2326445"/>
                </a:lnTo>
                <a:lnTo>
                  <a:pt x="10261471" y="2326445"/>
                </a:lnTo>
                <a:lnTo>
                  <a:pt x="1026147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5" name="Google Shape;85;p1"/>
          <p:cNvSpPr/>
          <p:nvPr/>
        </p:nvSpPr>
        <p:spPr>
          <a:xfrm flipH="1">
            <a:off x="-787729" y="8671165"/>
            <a:ext cx="10699488" cy="1669120"/>
          </a:xfrm>
          <a:custGeom>
            <a:avLst/>
            <a:gdLst/>
            <a:ahLst/>
            <a:cxnLst/>
            <a:rect l="l" t="t" r="r" b="b"/>
            <a:pathLst>
              <a:path w="10699488" h="1669120" extrusionOk="0">
                <a:moveTo>
                  <a:pt x="10699488" y="0"/>
                </a:moveTo>
                <a:lnTo>
                  <a:pt x="0" y="0"/>
                </a:lnTo>
                <a:lnTo>
                  <a:pt x="0" y="1669120"/>
                </a:lnTo>
                <a:lnTo>
                  <a:pt x="10699488" y="1669120"/>
                </a:lnTo>
                <a:lnTo>
                  <a:pt x="1069948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6" name="Google Shape;86;p1"/>
          <p:cNvSpPr/>
          <p:nvPr/>
        </p:nvSpPr>
        <p:spPr>
          <a:xfrm>
            <a:off x="-1948441" y="1279848"/>
            <a:ext cx="10585328" cy="9007152"/>
          </a:xfrm>
          <a:custGeom>
            <a:avLst/>
            <a:gdLst/>
            <a:ahLst/>
            <a:cxnLst/>
            <a:rect l="l" t="t" r="r" b="b"/>
            <a:pathLst>
              <a:path w="10585328" h="9007152" extrusionOk="0">
                <a:moveTo>
                  <a:pt x="0" y="0"/>
                </a:moveTo>
                <a:lnTo>
                  <a:pt x="10585328" y="0"/>
                </a:lnTo>
                <a:lnTo>
                  <a:pt x="10585328" y="9007152"/>
                </a:lnTo>
                <a:lnTo>
                  <a:pt x="0" y="9007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7" name="Google Shape;87;p1"/>
          <p:cNvSpPr/>
          <p:nvPr/>
        </p:nvSpPr>
        <p:spPr>
          <a:xfrm flipH="1">
            <a:off x="9488798" y="8617880"/>
            <a:ext cx="10699488" cy="1669120"/>
          </a:xfrm>
          <a:custGeom>
            <a:avLst/>
            <a:gdLst/>
            <a:ahLst/>
            <a:cxnLst/>
            <a:rect l="l" t="t" r="r" b="b"/>
            <a:pathLst>
              <a:path w="10699488" h="1669120" extrusionOk="0">
                <a:moveTo>
                  <a:pt x="10699488" y="0"/>
                </a:moveTo>
                <a:lnTo>
                  <a:pt x="0" y="0"/>
                </a:lnTo>
                <a:lnTo>
                  <a:pt x="0" y="1669120"/>
                </a:lnTo>
                <a:lnTo>
                  <a:pt x="10699488" y="1669120"/>
                </a:lnTo>
                <a:lnTo>
                  <a:pt x="1069948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8" name="Google Shape;88;p1"/>
          <p:cNvSpPr txBox="1"/>
          <p:nvPr/>
        </p:nvSpPr>
        <p:spPr>
          <a:xfrm>
            <a:off x="6807525" y="2059603"/>
            <a:ext cx="10451700" cy="25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11" i="0" u="none" strike="noStrike" cap="none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HARMONY OF NATURE:</a:t>
            </a:r>
            <a:endParaRPr sz="2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29838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811" i="0" u="none" strike="noStrike" cap="none" dirty="0">
              <a:solidFill>
                <a:srgbClr val="2222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6105785" y="3317653"/>
            <a:ext cx="11855179" cy="9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11" i="0" u="none" strike="noStrike" cap="none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EARTHQUAKE - VOLCANO CORRELATE</a:t>
            </a:r>
            <a:endParaRPr sz="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9614326" y="5716075"/>
            <a:ext cx="48381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11" i="0" u="none" strike="noStrike" cap="none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BY YEONE KIM</a:t>
            </a:r>
            <a:endParaRPr sz="11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9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1B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2"/>
          <p:cNvGrpSpPr/>
          <p:nvPr/>
        </p:nvGrpSpPr>
        <p:grpSpPr>
          <a:xfrm>
            <a:off x="953519" y="1384168"/>
            <a:ext cx="5745285" cy="6670095"/>
            <a:chOff x="0" y="-38100"/>
            <a:chExt cx="1634122" cy="1544545"/>
          </a:xfrm>
        </p:grpSpPr>
        <p:sp>
          <p:nvSpPr>
            <p:cNvPr id="96" name="Google Shape;96;p2"/>
            <p:cNvSpPr/>
            <p:nvPr/>
          </p:nvSpPr>
          <p:spPr>
            <a:xfrm>
              <a:off x="0" y="0"/>
              <a:ext cx="1634122" cy="1506445"/>
            </a:xfrm>
            <a:custGeom>
              <a:avLst/>
              <a:gdLst/>
              <a:ahLst/>
              <a:cxnLst/>
              <a:rect l="l" t="t" r="r" b="b"/>
              <a:pathLst>
                <a:path w="1634122" h="1506445" extrusionOk="0">
                  <a:moveTo>
                    <a:pt x="18717" y="0"/>
                  </a:moveTo>
                  <a:lnTo>
                    <a:pt x="1615405" y="0"/>
                  </a:lnTo>
                  <a:cubicBezTo>
                    <a:pt x="1620369" y="0"/>
                    <a:pt x="1625130" y="1972"/>
                    <a:pt x="1628640" y="5482"/>
                  </a:cubicBezTo>
                  <a:cubicBezTo>
                    <a:pt x="1632150" y="8992"/>
                    <a:pt x="1634122" y="13753"/>
                    <a:pt x="1634122" y="18717"/>
                  </a:cubicBezTo>
                  <a:lnTo>
                    <a:pt x="1634122" y="1487728"/>
                  </a:lnTo>
                  <a:cubicBezTo>
                    <a:pt x="1634122" y="1498065"/>
                    <a:pt x="1625742" y="1506445"/>
                    <a:pt x="1615405" y="1506445"/>
                  </a:cubicBezTo>
                  <a:lnTo>
                    <a:pt x="18717" y="1506445"/>
                  </a:lnTo>
                  <a:cubicBezTo>
                    <a:pt x="8380" y="1506445"/>
                    <a:pt x="0" y="1498065"/>
                    <a:pt x="0" y="1487728"/>
                  </a:cubicBezTo>
                  <a:lnTo>
                    <a:pt x="0" y="18717"/>
                  </a:lnTo>
                  <a:cubicBezTo>
                    <a:pt x="0" y="8380"/>
                    <a:pt x="8380" y="0"/>
                    <a:pt x="187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 cmpd="sng">
              <a:solidFill>
                <a:srgbClr val="754F5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0" y="-38100"/>
              <a:ext cx="1634122" cy="1544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7295038" y="884039"/>
            <a:ext cx="10508577" cy="1140342"/>
            <a:chOff x="0" y="-38100"/>
            <a:chExt cx="2767691" cy="300337"/>
          </a:xfrm>
        </p:grpSpPr>
        <p:sp>
          <p:nvSpPr>
            <p:cNvPr id="100" name="Google Shape;100;p2"/>
            <p:cNvSpPr/>
            <p:nvPr/>
          </p:nvSpPr>
          <p:spPr>
            <a:xfrm>
              <a:off x="0" y="0"/>
              <a:ext cx="2767691" cy="262237"/>
            </a:xfrm>
            <a:custGeom>
              <a:avLst/>
              <a:gdLst/>
              <a:ahLst/>
              <a:cxnLst/>
              <a:rect l="l" t="t" r="r" b="b"/>
              <a:pathLst>
                <a:path w="2767691" h="262237" extrusionOk="0">
                  <a:moveTo>
                    <a:pt x="14734" y="0"/>
                  </a:moveTo>
                  <a:lnTo>
                    <a:pt x="2752957" y="0"/>
                  </a:lnTo>
                  <a:cubicBezTo>
                    <a:pt x="2761094" y="0"/>
                    <a:pt x="2767691" y="6597"/>
                    <a:pt x="2767691" y="14734"/>
                  </a:cubicBezTo>
                  <a:lnTo>
                    <a:pt x="2767691" y="247502"/>
                  </a:lnTo>
                  <a:cubicBezTo>
                    <a:pt x="2767691" y="255640"/>
                    <a:pt x="2761094" y="262237"/>
                    <a:pt x="2752957" y="262237"/>
                  </a:cubicBezTo>
                  <a:lnTo>
                    <a:pt x="14734" y="262237"/>
                  </a:lnTo>
                  <a:cubicBezTo>
                    <a:pt x="6597" y="262237"/>
                    <a:pt x="0" y="255640"/>
                    <a:pt x="0" y="247502"/>
                  </a:cubicBezTo>
                  <a:lnTo>
                    <a:pt x="0" y="14734"/>
                  </a:lnTo>
                  <a:cubicBezTo>
                    <a:pt x="0" y="6597"/>
                    <a:pt x="6597" y="0"/>
                    <a:pt x="14734" y="0"/>
                  </a:cubicBezTo>
                  <a:close/>
                </a:path>
              </a:pathLst>
            </a:custGeom>
            <a:solidFill>
              <a:srgbClr val="F3BE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0" y="-38100"/>
              <a:ext cx="2767691" cy="300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2"/>
          <p:cNvSpPr txBox="1"/>
          <p:nvPr/>
        </p:nvSpPr>
        <p:spPr>
          <a:xfrm>
            <a:off x="9990405" y="1136968"/>
            <a:ext cx="51177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99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METHOD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7295038" y="2231390"/>
            <a:ext cx="10508700" cy="80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4518" marR="0" lvl="1" indent="-283208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lang="en-US" sz="2499" b="0" i="0" u="sng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Import and modified volcanic eruption data</a:t>
            </a: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from Smithsonian Institution National Museum of Natural History Global Volcanism Program</a:t>
            </a:r>
            <a:endParaRPr sz="1100" dirty="0"/>
          </a:p>
          <a:p>
            <a:pPr marL="1209036" marR="0" lvl="2" indent="-383962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⚬"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https://</a:t>
            </a:r>
            <a:r>
              <a:rPr lang="en-US" sz="2499" b="0" i="0" u="none" strike="noStrike" cap="none" dirty="0" err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volcano.si.edu</a:t>
            </a: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/</a:t>
            </a:r>
            <a:r>
              <a:rPr lang="en-US" sz="2499" b="0" i="0" u="none" strike="noStrike" cap="none" dirty="0" err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search_eruption.cfm</a:t>
            </a: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1100" dirty="0"/>
          </a:p>
          <a:p>
            <a:pPr marL="604518" marR="0" lvl="1" indent="-283208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lang="en-US" sz="2499" b="0" i="0" u="sng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2D plotting on a world map</a:t>
            </a:r>
            <a:endParaRPr sz="1100" dirty="0"/>
          </a:p>
          <a:p>
            <a:pPr marL="604518" marR="0" lvl="1" indent="-283208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Dividing a whole world to 4 places - </a:t>
            </a:r>
            <a:r>
              <a:rPr lang="en-US" sz="2499" b="0" i="0" u="none" strike="noStrike" cap="none" dirty="0" err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N.America</a:t>
            </a: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/Asia/</a:t>
            </a:r>
            <a:r>
              <a:rPr lang="en-US" sz="2499" b="0" i="0" u="none" strike="noStrike" cap="none" dirty="0" err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Europe&amp;Africa</a:t>
            </a: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/</a:t>
            </a:r>
            <a:r>
              <a:rPr lang="en-US" sz="2499" b="0" i="0" u="none" strike="noStrike" cap="none" dirty="0" err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S.America</a:t>
            </a:r>
            <a:endParaRPr sz="1100" dirty="0"/>
          </a:p>
          <a:p>
            <a:pPr marL="604518" marR="0" lvl="1" indent="-283208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Earthquakes</a:t>
            </a:r>
            <a:endParaRPr sz="1100" dirty="0"/>
          </a:p>
          <a:p>
            <a:pPr marL="1209036" marR="0" lvl="2" indent="-383962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⚬"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Catalog of all earthquake from 2013 to 2023.</a:t>
            </a:r>
            <a:endParaRPr sz="1100" dirty="0"/>
          </a:p>
          <a:p>
            <a:pPr marL="604518" marR="0" lvl="1" indent="-283208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Volcanoes</a:t>
            </a:r>
            <a:endParaRPr sz="400" dirty="0"/>
          </a:p>
          <a:p>
            <a:pPr marL="1209036" marR="0" lvl="2" indent="-383962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⚬"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used eruption data to plot all volcanoes in that period</a:t>
            </a:r>
            <a:endParaRPr sz="1100" dirty="0"/>
          </a:p>
          <a:p>
            <a:pPr marL="1209036" marR="0" lvl="2" indent="-383962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⚬"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volcanoes caused by earthquakes</a:t>
            </a:r>
            <a:endParaRPr sz="1100" dirty="0"/>
          </a:p>
          <a:p>
            <a:pPr marL="1813554" marR="0" lvl="3" indent="-434338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￭"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using nested for loops to find volcanoes that might have been erupted caused by an earthquake</a:t>
            </a:r>
          </a:p>
          <a:p>
            <a:pPr marL="1813554" lvl="7" indent="-434338">
              <a:lnSpc>
                <a:spcPct val="140014"/>
              </a:lnSpc>
              <a:buSzPts val="2499"/>
              <a:buFont typeface="Arial"/>
              <a:buChar char="￭"/>
            </a:pPr>
            <a:r>
              <a:rPr lang="en-US" sz="2499" dirty="0">
                <a:latin typeface="Oswald"/>
                <a:ea typeface="Oswald"/>
                <a:sym typeface="Oswald"/>
              </a:rPr>
              <a:t>research paper: Which earthquake can trigger a volcanic eruption?</a:t>
            </a:r>
            <a:endParaRPr sz="1100" dirty="0"/>
          </a:p>
          <a:p>
            <a:pPr marL="2418071" marR="0" lvl="4" indent="-464564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within in 5 months and 80 km</a:t>
            </a:r>
            <a:endParaRPr sz="1100" dirty="0"/>
          </a:p>
          <a:p>
            <a:pPr marL="0" marR="0" lvl="0" indent="0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99" b="0" i="0" u="none" strike="noStrike" cap="none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5638562F-08E3-56FD-D3D0-46D9A9CCE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3" y="1639278"/>
            <a:ext cx="5491335" cy="631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266350" y="2092324"/>
            <a:ext cx="3124569" cy="943509"/>
            <a:chOff x="0" y="-38100"/>
            <a:chExt cx="2767800" cy="300337"/>
          </a:xfrm>
        </p:grpSpPr>
        <p:sp>
          <p:nvSpPr>
            <p:cNvPr id="109" name="Google Shape;109;p3"/>
            <p:cNvSpPr/>
            <p:nvPr/>
          </p:nvSpPr>
          <p:spPr>
            <a:xfrm>
              <a:off x="0" y="0"/>
              <a:ext cx="2767691" cy="262237"/>
            </a:xfrm>
            <a:custGeom>
              <a:avLst/>
              <a:gdLst/>
              <a:ahLst/>
              <a:cxnLst/>
              <a:rect l="l" t="t" r="r" b="b"/>
              <a:pathLst>
                <a:path w="2767691" h="262237" extrusionOk="0">
                  <a:moveTo>
                    <a:pt x="14734" y="0"/>
                  </a:moveTo>
                  <a:lnTo>
                    <a:pt x="2752957" y="0"/>
                  </a:lnTo>
                  <a:cubicBezTo>
                    <a:pt x="2761094" y="0"/>
                    <a:pt x="2767691" y="6597"/>
                    <a:pt x="2767691" y="14734"/>
                  </a:cubicBezTo>
                  <a:lnTo>
                    <a:pt x="2767691" y="247502"/>
                  </a:lnTo>
                  <a:cubicBezTo>
                    <a:pt x="2767691" y="255640"/>
                    <a:pt x="2761094" y="262237"/>
                    <a:pt x="2752957" y="262237"/>
                  </a:cubicBezTo>
                  <a:lnTo>
                    <a:pt x="14734" y="262237"/>
                  </a:lnTo>
                  <a:cubicBezTo>
                    <a:pt x="6597" y="262237"/>
                    <a:pt x="0" y="255640"/>
                    <a:pt x="0" y="247502"/>
                  </a:cubicBezTo>
                  <a:lnTo>
                    <a:pt x="0" y="14734"/>
                  </a:lnTo>
                  <a:cubicBezTo>
                    <a:pt x="0" y="6597"/>
                    <a:pt x="6597" y="0"/>
                    <a:pt x="14734" y="0"/>
                  </a:cubicBezTo>
                  <a:close/>
                </a:path>
              </a:pathLst>
            </a:custGeom>
            <a:solidFill>
              <a:srgbClr val="F3BE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0" y="-38100"/>
              <a:ext cx="2767800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3"/>
          <p:cNvSpPr/>
          <p:nvPr/>
        </p:nvSpPr>
        <p:spPr>
          <a:xfrm>
            <a:off x="12177327" y="7726074"/>
            <a:ext cx="12221345" cy="2900722"/>
          </a:xfrm>
          <a:custGeom>
            <a:avLst/>
            <a:gdLst/>
            <a:ahLst/>
            <a:cxnLst/>
            <a:rect l="l" t="t" r="r" b="b"/>
            <a:pathLst>
              <a:path w="12221345" h="2900722" extrusionOk="0">
                <a:moveTo>
                  <a:pt x="0" y="0"/>
                </a:moveTo>
                <a:lnTo>
                  <a:pt x="12221346" y="0"/>
                </a:lnTo>
                <a:lnTo>
                  <a:pt x="12221346" y="2900722"/>
                </a:lnTo>
                <a:lnTo>
                  <a:pt x="0" y="2900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2" name="Google Shape;112;p3"/>
          <p:cNvSpPr/>
          <p:nvPr/>
        </p:nvSpPr>
        <p:spPr>
          <a:xfrm>
            <a:off x="14227303" y="4116268"/>
            <a:ext cx="3770840" cy="3770840"/>
          </a:xfrm>
          <a:custGeom>
            <a:avLst/>
            <a:gdLst/>
            <a:ahLst/>
            <a:cxnLst/>
            <a:rect l="l" t="t" r="r" b="b"/>
            <a:pathLst>
              <a:path w="3770840" h="3770840" extrusionOk="0">
                <a:moveTo>
                  <a:pt x="0" y="0"/>
                </a:moveTo>
                <a:lnTo>
                  <a:pt x="3770840" y="0"/>
                </a:lnTo>
                <a:lnTo>
                  <a:pt x="3770840" y="3770840"/>
                </a:lnTo>
                <a:lnTo>
                  <a:pt x="0" y="3770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3" name="Google Shape;113;p3"/>
          <p:cNvSpPr/>
          <p:nvPr/>
        </p:nvSpPr>
        <p:spPr>
          <a:xfrm>
            <a:off x="11278357" y="6857600"/>
            <a:ext cx="7969513" cy="3202295"/>
          </a:xfrm>
          <a:custGeom>
            <a:avLst/>
            <a:gdLst/>
            <a:ahLst/>
            <a:cxnLst/>
            <a:rect l="l" t="t" r="r" b="b"/>
            <a:pathLst>
              <a:path w="7969513" h="3202295" extrusionOk="0">
                <a:moveTo>
                  <a:pt x="0" y="0"/>
                </a:moveTo>
                <a:lnTo>
                  <a:pt x="7969513" y="0"/>
                </a:lnTo>
                <a:lnTo>
                  <a:pt x="7969513" y="3202295"/>
                </a:lnTo>
                <a:lnTo>
                  <a:pt x="0" y="3202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14" name="Google Shape;114;p3"/>
          <p:cNvGrpSpPr/>
          <p:nvPr/>
        </p:nvGrpSpPr>
        <p:grpSpPr>
          <a:xfrm>
            <a:off x="9" y="754438"/>
            <a:ext cx="14400765" cy="1140350"/>
            <a:chOff x="0" y="-38100"/>
            <a:chExt cx="3792769" cy="300337"/>
          </a:xfrm>
        </p:grpSpPr>
        <p:sp>
          <p:nvSpPr>
            <p:cNvPr id="115" name="Google Shape;115;p3"/>
            <p:cNvSpPr/>
            <p:nvPr/>
          </p:nvSpPr>
          <p:spPr>
            <a:xfrm>
              <a:off x="0" y="0"/>
              <a:ext cx="3792769" cy="262237"/>
            </a:xfrm>
            <a:custGeom>
              <a:avLst/>
              <a:gdLst/>
              <a:ahLst/>
              <a:cxnLst/>
              <a:rect l="l" t="t" r="r" b="b"/>
              <a:pathLst>
                <a:path w="3792769" h="262237" extrusionOk="0">
                  <a:moveTo>
                    <a:pt x="10752" y="0"/>
                  </a:moveTo>
                  <a:lnTo>
                    <a:pt x="3782017" y="0"/>
                  </a:lnTo>
                  <a:cubicBezTo>
                    <a:pt x="3787955" y="0"/>
                    <a:pt x="3792769" y="4814"/>
                    <a:pt x="3792769" y="10752"/>
                  </a:cubicBezTo>
                  <a:lnTo>
                    <a:pt x="3792769" y="251485"/>
                  </a:lnTo>
                  <a:cubicBezTo>
                    <a:pt x="3792769" y="254336"/>
                    <a:pt x="3791636" y="257071"/>
                    <a:pt x="3789619" y="259088"/>
                  </a:cubicBezTo>
                  <a:cubicBezTo>
                    <a:pt x="3787603" y="261104"/>
                    <a:pt x="3784868" y="262237"/>
                    <a:pt x="3782017" y="262237"/>
                  </a:cubicBezTo>
                  <a:lnTo>
                    <a:pt x="10752" y="262237"/>
                  </a:lnTo>
                  <a:cubicBezTo>
                    <a:pt x="4814" y="262237"/>
                    <a:pt x="0" y="257423"/>
                    <a:pt x="0" y="251485"/>
                  </a:cubicBezTo>
                  <a:lnTo>
                    <a:pt x="0" y="10752"/>
                  </a:lnTo>
                  <a:cubicBezTo>
                    <a:pt x="0" y="7901"/>
                    <a:pt x="1133" y="5166"/>
                    <a:pt x="3149" y="3149"/>
                  </a:cubicBezTo>
                  <a:cubicBezTo>
                    <a:pt x="5166" y="1133"/>
                    <a:pt x="7901" y="0"/>
                    <a:pt x="10752" y="0"/>
                  </a:cubicBezTo>
                  <a:close/>
                </a:path>
              </a:pathLst>
            </a:custGeom>
            <a:solidFill>
              <a:srgbClr val="C88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0" y="-38100"/>
              <a:ext cx="3792769" cy="300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3"/>
          <p:cNvSpPr/>
          <p:nvPr/>
        </p:nvSpPr>
        <p:spPr>
          <a:xfrm>
            <a:off x="9235058" y="8803274"/>
            <a:ext cx="4763551" cy="2111503"/>
          </a:xfrm>
          <a:custGeom>
            <a:avLst/>
            <a:gdLst/>
            <a:ahLst/>
            <a:cxnLst/>
            <a:rect l="l" t="t" r="r" b="b"/>
            <a:pathLst>
              <a:path w="4763551" h="2111503" extrusionOk="0">
                <a:moveTo>
                  <a:pt x="0" y="0"/>
                </a:moveTo>
                <a:lnTo>
                  <a:pt x="4763550" y="0"/>
                </a:lnTo>
                <a:lnTo>
                  <a:pt x="4763550" y="2111503"/>
                </a:lnTo>
                <a:lnTo>
                  <a:pt x="0" y="2111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8" name="Google Shape;118;p3"/>
          <p:cNvSpPr/>
          <p:nvPr/>
        </p:nvSpPr>
        <p:spPr>
          <a:xfrm>
            <a:off x="-1392457" y="8291113"/>
            <a:ext cx="12354349" cy="2088569"/>
          </a:xfrm>
          <a:custGeom>
            <a:avLst/>
            <a:gdLst/>
            <a:ahLst/>
            <a:cxnLst/>
            <a:rect l="l" t="t" r="r" b="b"/>
            <a:pathLst>
              <a:path w="12354349" h="2088569" extrusionOk="0">
                <a:moveTo>
                  <a:pt x="0" y="0"/>
                </a:moveTo>
                <a:lnTo>
                  <a:pt x="12354349" y="0"/>
                </a:lnTo>
                <a:lnTo>
                  <a:pt x="12354349" y="2088569"/>
                </a:lnTo>
                <a:lnTo>
                  <a:pt x="0" y="2088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9" name="Google Shape;119;p3"/>
          <p:cNvSpPr txBox="1"/>
          <p:nvPr/>
        </p:nvSpPr>
        <p:spPr>
          <a:xfrm>
            <a:off x="266340" y="1009178"/>
            <a:ext cx="138681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99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DOES EARTHQUAKES AND VOLCANOES CORRELATE?</a:t>
            </a:r>
            <a:endParaRPr sz="7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359253" y="2313448"/>
            <a:ext cx="341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9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DESCRIPTION:</a:t>
            </a:r>
            <a:endParaRPr sz="10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359253" y="3233338"/>
            <a:ext cx="14326800" cy="5815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5"/>
              </a:lnSpc>
            </a:pPr>
            <a:r>
              <a:rPr lang="en-US" sz="3499" u="sng" dirty="0">
                <a:latin typeface="Oswald"/>
                <a:ea typeface="Oswald"/>
                <a:cs typeface="Oswald"/>
                <a:sym typeface="Oswald"/>
              </a:rPr>
              <a:t>I</a:t>
            </a:r>
            <a:r>
              <a:rPr lang="en-US" sz="3499" dirty="0">
                <a:latin typeface="Oswald"/>
                <a:ea typeface="Oswald"/>
                <a:cs typeface="Oswald"/>
                <a:sym typeface="Oswald"/>
              </a:rPr>
              <a:t> always thought there’s a correlation between earthquakes and volcanoes but I didn’t know how much they correlate</a:t>
            </a:r>
            <a:endParaRPr lang="en-US" sz="1200" dirty="0">
              <a:ea typeface="Oswald"/>
            </a:endParaRPr>
          </a:p>
          <a:p>
            <a:pPr>
              <a:lnSpc>
                <a:spcPct val="120005"/>
              </a:lnSpc>
            </a:pPr>
            <a:endParaRPr lang="en-US" sz="3499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With data I have... No correlation!</a:t>
            </a:r>
            <a:endParaRPr sz="1200" dirty="0"/>
          </a:p>
          <a:p>
            <a:pPr marL="798828" marR="0" lvl="1" indent="-386714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99"/>
              <a:buFont typeface="Arial"/>
              <a:buChar char="•"/>
            </a:pPr>
            <a:r>
              <a:rPr lang="en-US" sz="3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might think that is because of length of the time period</a:t>
            </a:r>
            <a:endParaRPr sz="1200" dirty="0"/>
          </a:p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99" b="0" i="0" u="none" strike="noStrike" cap="none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I referenced a research paper: </a:t>
            </a:r>
            <a:r>
              <a:rPr lang="en-US" sz="3499" b="0" i="0" u="sng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Which earthquake can trigger a volcanic eruption?</a:t>
            </a:r>
            <a:endParaRPr sz="1200" dirty="0"/>
          </a:p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99" b="0" i="0" u="none" strike="noStrike" cap="none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The percent I got is: ~ 1.4%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7199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BAC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/>
        </p:nvSpPr>
        <p:spPr>
          <a:xfrm>
            <a:off x="4552888" y="353050"/>
            <a:ext cx="166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Asia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11732316" y="5183883"/>
            <a:ext cx="299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i="0" u="none" strike="noStrike" cap="none" dirty="0" err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S.America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3038187" y="5147925"/>
            <a:ext cx="469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Europe &amp; Africa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10118716" y="353050"/>
            <a:ext cx="528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N.America &amp; Greenland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Asia">
            <a:hlinkClick r:id="" action="ppaction://media"/>
            <a:extLst>
              <a:ext uri="{FF2B5EF4-FFF2-40B4-BE49-F238E27FC236}">
                <a16:creationId xmlns:a16="http://schemas.microsoft.com/office/drawing/2014/main" id="{C20B3CCF-77AD-F167-A1EC-9439F2E64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0804" y="1354113"/>
            <a:ext cx="6308269" cy="3784962"/>
          </a:xfrm>
          <a:prstGeom prst="rect">
            <a:avLst/>
          </a:prstGeom>
        </p:spPr>
      </p:pic>
      <p:pic>
        <p:nvPicPr>
          <p:cNvPr id="3" name="Europe_Africa">
            <a:hlinkClick r:id="" action="ppaction://media"/>
            <a:extLst>
              <a:ext uri="{FF2B5EF4-FFF2-40B4-BE49-F238E27FC236}">
                <a16:creationId xmlns:a16="http://schemas.microsoft.com/office/drawing/2014/main" id="{EEDED158-B0D8-F54E-E871-F4BE0C2857B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30803" y="6148988"/>
            <a:ext cx="6308270" cy="3784962"/>
          </a:xfrm>
          <a:prstGeom prst="rect">
            <a:avLst/>
          </a:prstGeom>
        </p:spPr>
      </p:pic>
      <p:pic>
        <p:nvPicPr>
          <p:cNvPr id="4" name="North_America_Greenland">
            <a:hlinkClick r:id="" action="ppaction://media"/>
            <a:extLst>
              <a:ext uri="{FF2B5EF4-FFF2-40B4-BE49-F238E27FC236}">
                <a16:creationId xmlns:a16="http://schemas.microsoft.com/office/drawing/2014/main" id="{A25EED88-87CD-77A8-D296-D2AE11C46D9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74732" y="1354112"/>
            <a:ext cx="6308268" cy="3784961"/>
          </a:xfrm>
          <a:prstGeom prst="rect">
            <a:avLst/>
          </a:prstGeom>
        </p:spPr>
      </p:pic>
      <p:pic>
        <p:nvPicPr>
          <p:cNvPr id="5" name="South_America">
            <a:hlinkClick r:id="" action="ppaction://media"/>
            <a:extLst>
              <a:ext uri="{FF2B5EF4-FFF2-40B4-BE49-F238E27FC236}">
                <a16:creationId xmlns:a16="http://schemas.microsoft.com/office/drawing/2014/main" id="{7DF5FDBF-068B-DBCD-61C8-699F89303E5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74728" y="6148988"/>
            <a:ext cx="6308272" cy="378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E1616"/>
            </a:gs>
            <a:gs pos="100000">
              <a:srgbClr val="FFF9F9"/>
            </a:gs>
          </a:gsLst>
          <a:lin ang="5400000" scaled="0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/>
          <p:nvPr/>
        </p:nvSpPr>
        <p:spPr>
          <a:xfrm>
            <a:off x="771525" y="3061969"/>
            <a:ext cx="16745100" cy="19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24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 YOU!</a:t>
            </a:r>
            <a:endParaRPr sz="1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35" name="Google Shape;135;p5"/>
          <p:cNvGrpSpPr/>
          <p:nvPr/>
        </p:nvGrpSpPr>
        <p:grpSpPr>
          <a:xfrm>
            <a:off x="-196999" y="9586809"/>
            <a:ext cx="5208968" cy="700191"/>
            <a:chOff x="0" y="-38100"/>
            <a:chExt cx="2116839" cy="284546"/>
          </a:xfrm>
        </p:grpSpPr>
        <p:sp>
          <p:nvSpPr>
            <p:cNvPr id="136" name="Google Shape;136;p5"/>
            <p:cNvSpPr/>
            <p:nvPr/>
          </p:nvSpPr>
          <p:spPr>
            <a:xfrm>
              <a:off x="0" y="0"/>
              <a:ext cx="2116839" cy="246446"/>
            </a:xfrm>
            <a:custGeom>
              <a:avLst/>
              <a:gdLst/>
              <a:ahLst/>
              <a:cxnLst/>
              <a:rect l="l" t="t" r="r" b="b"/>
              <a:pathLst>
                <a:path w="2116839" h="246446" extrusionOk="0">
                  <a:moveTo>
                    <a:pt x="0" y="0"/>
                  </a:moveTo>
                  <a:lnTo>
                    <a:pt x="2116839" y="0"/>
                  </a:lnTo>
                  <a:lnTo>
                    <a:pt x="2116839" y="246446"/>
                  </a:lnTo>
                  <a:lnTo>
                    <a:pt x="0" y="246446"/>
                  </a:lnTo>
                  <a:close/>
                </a:path>
              </a:pathLst>
            </a:custGeom>
            <a:solidFill>
              <a:srgbClr val="C64E2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Google Shape;137;p5"/>
            <p:cNvSpPr txBox="1"/>
            <p:nvPr/>
          </p:nvSpPr>
          <p:spPr>
            <a:xfrm>
              <a:off x="0" y="-38100"/>
              <a:ext cx="2116839" cy="284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5"/>
          <p:cNvSpPr/>
          <p:nvPr/>
        </p:nvSpPr>
        <p:spPr>
          <a:xfrm>
            <a:off x="-425738" y="6242340"/>
            <a:ext cx="4393389" cy="3738374"/>
          </a:xfrm>
          <a:custGeom>
            <a:avLst/>
            <a:gdLst/>
            <a:ahLst/>
            <a:cxnLst/>
            <a:rect l="l" t="t" r="r" b="b"/>
            <a:pathLst>
              <a:path w="4393389" h="3738374" extrusionOk="0">
                <a:moveTo>
                  <a:pt x="0" y="0"/>
                </a:moveTo>
                <a:lnTo>
                  <a:pt x="4393389" y="0"/>
                </a:lnTo>
                <a:lnTo>
                  <a:pt x="4393389" y="3738374"/>
                </a:lnTo>
                <a:lnTo>
                  <a:pt x="0" y="3738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5"/>
          <p:cNvSpPr/>
          <p:nvPr/>
        </p:nvSpPr>
        <p:spPr>
          <a:xfrm flipH="1">
            <a:off x="229400" y="9039619"/>
            <a:ext cx="8196457" cy="1278647"/>
          </a:xfrm>
          <a:custGeom>
            <a:avLst/>
            <a:gdLst/>
            <a:ahLst/>
            <a:cxnLst/>
            <a:rect l="l" t="t" r="r" b="b"/>
            <a:pathLst>
              <a:path w="8196457" h="1278647" extrusionOk="0">
                <a:moveTo>
                  <a:pt x="8196457" y="0"/>
                </a:moveTo>
                <a:lnTo>
                  <a:pt x="0" y="0"/>
                </a:lnTo>
                <a:lnTo>
                  <a:pt x="0" y="1278648"/>
                </a:lnTo>
                <a:lnTo>
                  <a:pt x="8196457" y="1278648"/>
                </a:lnTo>
                <a:lnTo>
                  <a:pt x="819645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0" name="Google Shape;140;p5"/>
          <p:cNvSpPr/>
          <p:nvPr/>
        </p:nvSpPr>
        <p:spPr>
          <a:xfrm>
            <a:off x="5557586" y="9375729"/>
            <a:ext cx="5390372" cy="911271"/>
          </a:xfrm>
          <a:custGeom>
            <a:avLst/>
            <a:gdLst/>
            <a:ahLst/>
            <a:cxnLst/>
            <a:rect l="l" t="t" r="r" b="b"/>
            <a:pathLst>
              <a:path w="5390372" h="911271" extrusionOk="0">
                <a:moveTo>
                  <a:pt x="0" y="0"/>
                </a:moveTo>
                <a:lnTo>
                  <a:pt x="5390372" y="0"/>
                </a:lnTo>
                <a:lnTo>
                  <a:pt x="5390372" y="911271"/>
                </a:lnTo>
                <a:lnTo>
                  <a:pt x="0" y="911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5"/>
          <p:cNvSpPr/>
          <p:nvPr/>
        </p:nvSpPr>
        <p:spPr>
          <a:xfrm flipH="1">
            <a:off x="10250194" y="8873367"/>
            <a:ext cx="8546904" cy="1444900"/>
          </a:xfrm>
          <a:custGeom>
            <a:avLst/>
            <a:gdLst/>
            <a:ahLst/>
            <a:cxnLst/>
            <a:rect l="l" t="t" r="r" b="b"/>
            <a:pathLst>
              <a:path w="8546904" h="1444900" extrusionOk="0">
                <a:moveTo>
                  <a:pt x="8546904" y="0"/>
                </a:moveTo>
                <a:lnTo>
                  <a:pt x="0" y="0"/>
                </a:lnTo>
                <a:lnTo>
                  <a:pt x="0" y="1444900"/>
                </a:lnTo>
                <a:lnTo>
                  <a:pt x="8546904" y="1444900"/>
                </a:lnTo>
                <a:lnTo>
                  <a:pt x="854690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2" name="Google Shape;142;p5"/>
          <p:cNvSpPr txBox="1"/>
          <p:nvPr/>
        </p:nvSpPr>
        <p:spPr>
          <a:xfrm>
            <a:off x="7314375" y="5719150"/>
            <a:ext cx="365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dirty="0">
                <a:latin typeface="Comic Sans MS"/>
                <a:ea typeface="Comic Sans MS"/>
                <a:cs typeface="Comic Sans MS"/>
                <a:sym typeface="Comic Sans MS"/>
              </a:rPr>
              <a:t>Any questions? :)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6BF7EF-2766-19DB-7663-A5FC668C9199}"/>
              </a:ext>
            </a:extLst>
          </p:cNvPr>
          <p:cNvSpPr txBox="1"/>
          <p:nvPr/>
        </p:nvSpPr>
        <p:spPr>
          <a:xfrm>
            <a:off x="6108063" y="9067952"/>
            <a:ext cx="12179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template: Canva, made by Dream Bird Designs, “Exploring Volcanoes Earth Science Education Presentation Organic Semi-lined Style”, modified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239</Words>
  <Application>Microsoft Macintosh PowerPoint</Application>
  <PresentationFormat>Custom</PresentationFormat>
  <Paragraphs>33</Paragraphs>
  <Slides>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Comic Sans MS</vt:lpstr>
      <vt:lpstr>Calibri</vt:lpstr>
      <vt:lpstr>Oswald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Yeone  Kim</cp:lastModifiedBy>
  <cp:revision>3</cp:revision>
  <dcterms:created xsi:type="dcterms:W3CDTF">2006-08-16T00:00:00Z</dcterms:created>
  <dcterms:modified xsi:type="dcterms:W3CDTF">2023-11-28T04:39:51Z</dcterms:modified>
</cp:coreProperties>
</file>