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115" d="100"/>
          <a:sy n="115" d="100"/>
        </p:scale>
        <p:origin x="10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6688-BD89-3088-AF30-D59EF78FF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55C6E-FF1E-E1F6-7A90-4259CE963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0AD5-39B3-0B7A-339A-FF85FD24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10919-1629-05C0-0F9E-72835CE3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DC289-1AF5-7EAC-0128-7D7B155A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6EA4E-70FA-FE79-6897-B530A648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038E2-E305-EFD5-8D61-D5ABC0EC4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75A8-11C6-9AB1-E14E-0E1DA2CF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3479-6E25-EDC8-3B0C-EE9C4914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AC1E5-99D5-8AFE-C7A7-B0D654A2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3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5A5A8-45C0-EC20-C2AD-700211A9B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D50DA-B082-C473-A161-F0BEA7AAE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6B19B-D253-E9A7-0F9E-27CEE566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21B44-DF8E-6243-4EC5-4ED15433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FDD1-7525-1069-58F0-95AC28B1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2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ED10-5A6D-EDCF-86BD-DDC784DF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FABD2-CF7E-3634-58C2-E39D877F2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78C0-0B8B-147F-D4F3-A52C77AB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0CDF0-E408-1BAE-C09F-CEEBE7A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2AE0-CCD1-D70B-ED94-0D7D9D6B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C950-4A92-80EE-B936-B297D658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7D062-9231-ADFF-D655-C9D5FDD92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1AF4F-5D52-8531-2424-C83F066D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D062C-B293-CEE5-05EF-FB2373F6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E36D6-AA93-F5F6-465B-84687A2C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4EC1-D7FC-D710-9542-E6FF58C0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7E9CE-A5CC-96DB-4F73-575ABAA93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C8B1A-F2C8-A786-9FAB-6B90C9673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9EF84-8E78-E6F8-0C53-1E60FAF8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AB110-42D3-B1CC-3391-E3308BC6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80DAB-7699-7BCA-3C41-AB99A1C1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9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AD09-B10E-C2C6-1452-BDC84BD3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65BD3-44F6-39D2-593A-E859DD537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D471F-8282-84AE-939B-F7164EAD3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2E2EE-0501-7E82-BBD3-01768D5BD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403AB-6CF6-E28C-F8C7-0F0872D6A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3B419-1272-D340-EBED-67851DAB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D7FF5-C4E9-0F7B-08AD-DC58CC39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4B4D2D-7C8B-5F5D-6E30-54EAD307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2A70-98A7-A6A3-8036-F6D45E8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888C7-A5D2-1AD7-12BC-57F55A2B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1762B-46B9-15E9-CBD5-B79899A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7450A-44F0-A76C-9D15-061727BC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3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2B41B-0399-CA90-CE24-7946E6EF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2052B-44DB-D241-4E8B-89CB38C1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83F1-D9C5-F161-AACF-F2FCD561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0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1909-77F9-5F74-47D3-616060BE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D2BA-DE41-6427-7BD4-9AF70050F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D53C0-FC11-F63D-7EE4-DF6DE35F7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1C481-CAA7-0300-9578-E10B9181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052FF-1B94-A3B9-CBDB-AFB773ED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6B42A-CC2B-3EBC-FCFD-C28A13AD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5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6685-6606-C357-B956-F3F362D5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A436A1-226A-E57E-521D-3B68F5D1B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B9B4B-268F-21CE-944F-8EE61D24D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05D04-8250-2FE9-6EBC-5123FED5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6A0B4-B84A-2599-9EF4-0D2BB3F7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796E5-3A2B-7F88-E15A-67E25441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81FB0-5639-13C0-55FD-2A6C109B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A581A-3074-ED87-FFDF-685D1107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42D0B-1D9B-E17A-0370-7481B3B8C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E9751-9C62-9B41-92E7-D4B9B9694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241F-0030-80DB-5D5C-AE1C8CFEB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3A0C-6D80-0F31-727F-3DDBEA603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774A-9055-F141-A368-51C249E1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1876-2456-C20B-0CC9-4FC62AFCF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-1449387"/>
            <a:ext cx="9144000" cy="2387600"/>
          </a:xfrm>
        </p:spPr>
        <p:txBody>
          <a:bodyPr/>
          <a:lstStyle/>
          <a:p>
            <a:r>
              <a:rPr lang="en-US" dirty="0"/>
              <a:t>Musical Particle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B73BC-37C7-4206-5C6A-474FA4528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675" y="6030119"/>
            <a:ext cx="9144000" cy="1655762"/>
          </a:xfrm>
        </p:spPr>
        <p:txBody>
          <a:bodyPr/>
          <a:lstStyle/>
          <a:p>
            <a:r>
              <a:rPr lang="en-US" dirty="0"/>
              <a:t>By Nicholas Arvin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19BCC-4D79-0210-6009-82E0171B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889000"/>
            <a:ext cx="3860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4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EFCE-6F26-9284-0D97-C49C8788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Deets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70D83-8BC6-DFF2-ECF8-852DBA4FF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</a:t>
            </a:r>
            <a:r>
              <a:rPr lang="en-US" dirty="0" err="1"/>
              <a:t>librosa</a:t>
            </a:r>
            <a:r>
              <a:rPr lang="en-US" dirty="0"/>
              <a:t> for audio processing. Extracted beat times and dynamics.</a:t>
            </a:r>
          </a:p>
          <a:p>
            <a:r>
              <a:rPr lang="en-US" dirty="0"/>
              <a:t>Used </a:t>
            </a:r>
            <a:r>
              <a:rPr lang="en-US" dirty="0" err="1"/>
              <a:t>pygame</a:t>
            </a:r>
            <a:r>
              <a:rPr lang="en-US" dirty="0"/>
              <a:t> </a:t>
            </a:r>
            <a:r>
              <a:rPr lang="en-US"/>
              <a:t>for animations.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6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0B7D-E39C-C7BC-B2D2-17C5D6C0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Spartans!</a:t>
            </a:r>
          </a:p>
        </p:txBody>
      </p:sp>
      <p:pic>
        <p:nvPicPr>
          <p:cNvPr id="4" name="animation">
            <a:hlinkClick r:id="" action="ppaction://media"/>
            <a:extLst>
              <a:ext uri="{FF2B5EF4-FFF2-40B4-BE49-F238E27FC236}">
                <a16:creationId xmlns:a16="http://schemas.microsoft.com/office/drawing/2014/main" id="{93DC4FB6-9B2F-2D23-B861-BD6355B155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1825" y="1825625"/>
            <a:ext cx="3306763" cy="4351338"/>
          </a:xfrm>
        </p:spPr>
      </p:pic>
    </p:spTree>
    <p:extLst>
      <p:ext uri="{BB962C8B-B14F-4D97-AF65-F5344CB8AC3E}">
        <p14:creationId xmlns:p14="http://schemas.microsoft.com/office/powerpoint/2010/main" val="24434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</Words>
  <Application>Microsoft Macintosh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Musical Particle Simulation</vt:lpstr>
      <vt:lpstr>The Deets</vt:lpstr>
      <vt:lpstr>Spartans!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Musical Particle Simulation</dc:title>
  <dc:creator>Nicholas Arvin</dc:creator>
  <cp:lastModifiedBy>Nicholas Arvin</cp:lastModifiedBy>
  <cp:revision>1</cp:revision>
  <dcterms:created xsi:type="dcterms:W3CDTF">2023-11-29T14:10:58Z</dcterms:created>
  <dcterms:modified xsi:type="dcterms:W3CDTF">2023-11-29T14:33:08Z</dcterms:modified>
</cp:coreProperties>
</file>