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5"/>
    </p:embeddedFont>
    <p:embeddedFont>
      <p:font typeface="El Messiri" pitchFamily="2" charset="-78"/>
      <p:regular r:id="rId16"/>
      <p:bold r:id="rId17"/>
    </p:embeddedFont>
    <p:embeddedFont>
      <p:font typeface="Nunito Light" panose="020F0302020204030204" pitchFamily="34" charset="0"/>
      <p:regular r:id="rId18"/>
      <p: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F0302020204030204" pitchFamily="34" charset="0"/>
      <p:regular r:id="rId24"/>
      <p:bold r:id="rId25"/>
      <p:italic r:id="rId26"/>
      <p:boldItalic r:id="rId27"/>
    </p:embeddedFont>
    <p:embeddedFont>
      <p:font typeface="Open Sans SemiBold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61" d="100"/>
          <a:sy n="161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26249127ab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26249127ab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6249127ab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6249127ab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12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26249127a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26249127a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6249127ab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6249127ab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8584" y="369785"/>
            <a:ext cx="8996890" cy="4830941"/>
            <a:chOff x="-78584" y="369785"/>
            <a:chExt cx="8996890" cy="483094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8634328" y="369785"/>
              <a:ext cx="283978" cy="747254"/>
              <a:chOff x="3969875" y="1708525"/>
              <a:chExt cx="85675" cy="22545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713252" y="2209900"/>
            <a:ext cx="5867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713225" y="3137950"/>
            <a:ext cx="586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1"/>
          <p:cNvGrpSpPr/>
          <p:nvPr/>
        </p:nvGrpSpPr>
        <p:grpSpPr>
          <a:xfrm>
            <a:off x="-78584" y="369785"/>
            <a:ext cx="9551618" cy="4830941"/>
            <a:chOff x="-78584" y="369785"/>
            <a:chExt cx="9551618" cy="4830941"/>
          </a:xfrm>
        </p:grpSpPr>
        <p:grpSp>
          <p:nvGrpSpPr>
            <p:cNvPr id="446" name="Google Shape;446;p11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11"/>
            <p:cNvGrpSpPr/>
            <p:nvPr/>
          </p:nvGrpSpPr>
          <p:grpSpPr>
            <a:xfrm>
              <a:off x="8526815" y="369785"/>
              <a:ext cx="946219" cy="2651446"/>
              <a:chOff x="8526815" y="369785"/>
              <a:chExt cx="946219" cy="2651446"/>
            </a:xfrm>
          </p:grpSpPr>
          <p:grpSp>
            <p:nvGrpSpPr>
              <p:cNvPr id="495" name="Google Shape;495;p11"/>
              <p:cNvGrpSpPr/>
              <p:nvPr/>
            </p:nvGrpSpPr>
            <p:grpSpPr>
              <a:xfrm>
                <a:off x="8526815" y="1426564"/>
                <a:ext cx="946219" cy="1594667"/>
                <a:chOff x="2567024" y="2978878"/>
                <a:chExt cx="344820" cy="581126"/>
              </a:xfrm>
            </p:grpSpPr>
            <p:sp>
              <p:nvSpPr>
                <p:cNvPr id="496" name="Google Shape;496;p11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1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1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1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1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1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1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1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1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1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1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" name="Google Shape;523;p11"/>
              <p:cNvGrpSpPr/>
              <p:nvPr/>
            </p:nvGrpSpPr>
            <p:grpSpPr>
              <a:xfrm>
                <a:off x="8634328" y="369785"/>
                <a:ext cx="283978" cy="747254"/>
                <a:chOff x="3969875" y="1708525"/>
                <a:chExt cx="85675" cy="225450"/>
              </a:xfrm>
            </p:grpSpPr>
            <p:sp>
              <p:nvSpPr>
                <p:cNvPr id="524" name="Google Shape;524;p11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0" name="Google Shape;530;p11"/>
          <p:cNvSpPr txBox="1">
            <a:spLocks noGrp="1"/>
          </p:cNvSpPr>
          <p:nvPr>
            <p:ph type="title" hasCustomPrompt="1"/>
          </p:nvPr>
        </p:nvSpPr>
        <p:spPr>
          <a:xfrm>
            <a:off x="926650" y="2203775"/>
            <a:ext cx="5953800" cy="10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31" name="Google Shape;531;p11"/>
          <p:cNvSpPr txBox="1">
            <a:spLocks noGrp="1"/>
          </p:cNvSpPr>
          <p:nvPr>
            <p:ph type="subTitle" idx="1"/>
          </p:nvPr>
        </p:nvSpPr>
        <p:spPr>
          <a:xfrm>
            <a:off x="926650" y="3228300"/>
            <a:ext cx="5953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3"/>
          <p:cNvGrpSpPr/>
          <p:nvPr/>
        </p:nvGrpSpPr>
        <p:grpSpPr>
          <a:xfrm>
            <a:off x="9527" y="-37644"/>
            <a:ext cx="9146393" cy="5185432"/>
            <a:chOff x="9527" y="-37644"/>
            <a:chExt cx="9146393" cy="5185432"/>
          </a:xfrm>
        </p:grpSpPr>
        <p:grpSp>
          <p:nvGrpSpPr>
            <p:cNvPr id="535" name="Google Shape;535;p13"/>
            <p:cNvGrpSpPr/>
            <p:nvPr/>
          </p:nvGrpSpPr>
          <p:grpSpPr>
            <a:xfrm flipH="1">
              <a:off x="7383095" y="12"/>
              <a:ext cx="1772825" cy="945955"/>
              <a:chOff x="0" y="12"/>
              <a:chExt cx="1772825" cy="945955"/>
            </a:xfrm>
          </p:grpSpPr>
          <p:sp>
            <p:nvSpPr>
              <p:cNvPr id="536" name="Google Shape;536;p13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6812375" y="-37644"/>
              <a:ext cx="849803" cy="519340"/>
              <a:chOff x="4423100" y="2537450"/>
              <a:chExt cx="448350" cy="274000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13"/>
            <p:cNvGrpSpPr/>
            <p:nvPr/>
          </p:nvGrpSpPr>
          <p:grpSpPr>
            <a:xfrm>
              <a:off x="9527" y="3606810"/>
              <a:ext cx="1772825" cy="1540979"/>
              <a:chOff x="9527" y="3606810"/>
              <a:chExt cx="1772825" cy="1540979"/>
            </a:xfrm>
          </p:grpSpPr>
          <p:grpSp>
            <p:nvGrpSpPr>
              <p:cNvPr id="545" name="Google Shape;545;p13"/>
              <p:cNvGrpSpPr/>
              <p:nvPr/>
            </p:nvGrpSpPr>
            <p:grpSpPr>
              <a:xfrm>
                <a:off x="9527" y="4201833"/>
                <a:ext cx="1772825" cy="945955"/>
                <a:chOff x="9527" y="4201833"/>
                <a:chExt cx="1772825" cy="945955"/>
              </a:xfrm>
            </p:grpSpPr>
            <p:sp>
              <p:nvSpPr>
                <p:cNvPr id="546" name="Google Shape;546;p13"/>
                <p:cNvSpPr/>
                <p:nvPr/>
              </p:nvSpPr>
              <p:spPr>
                <a:xfrm rot="10800000" flipH="1">
                  <a:off x="9527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3"/>
                <p:cNvSpPr/>
                <p:nvPr/>
              </p:nvSpPr>
              <p:spPr>
                <a:xfrm rot="10800000" flipH="1">
                  <a:off x="9527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204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" name="Google Shape;548;p13"/>
              <p:cNvGrpSpPr/>
              <p:nvPr/>
            </p:nvGrpSpPr>
            <p:grpSpPr>
              <a:xfrm flipH="1">
                <a:off x="132350" y="3606810"/>
                <a:ext cx="312152" cy="1409160"/>
                <a:chOff x="3969875" y="1708525"/>
                <a:chExt cx="94175" cy="425150"/>
              </a:xfrm>
            </p:grpSpPr>
            <p:sp>
              <p:nvSpPr>
                <p:cNvPr id="549" name="Google Shape;549;p13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3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3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6" name="Google Shape;556;p13"/>
            <p:cNvGrpSpPr/>
            <p:nvPr/>
          </p:nvGrpSpPr>
          <p:grpSpPr>
            <a:xfrm rot="10800000" flipH="1">
              <a:off x="8668400" y="323078"/>
              <a:ext cx="283978" cy="747254"/>
              <a:chOff x="3969875" y="1708525"/>
              <a:chExt cx="85675" cy="225450"/>
            </a:xfrm>
          </p:grpSpPr>
          <p:sp>
            <p:nvSpPr>
              <p:cNvPr id="557" name="Google Shape;557;p1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3" name="Google Shape;5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1"/>
          </p:nvPr>
        </p:nvSpPr>
        <p:spPr>
          <a:xfrm>
            <a:off x="7200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2"/>
          </p:nvPr>
        </p:nvSpPr>
        <p:spPr>
          <a:xfrm>
            <a:off x="33657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3"/>
          </p:nvPr>
        </p:nvSpPr>
        <p:spPr>
          <a:xfrm>
            <a:off x="7200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4"/>
          </p:nvPr>
        </p:nvSpPr>
        <p:spPr>
          <a:xfrm>
            <a:off x="33657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5"/>
          </p:nvPr>
        </p:nvSpPr>
        <p:spPr>
          <a:xfrm>
            <a:off x="60114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6"/>
          </p:nvPr>
        </p:nvSpPr>
        <p:spPr>
          <a:xfrm>
            <a:off x="60114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9" hasCustomPrompt="1"/>
          </p:nvPr>
        </p:nvSpPr>
        <p:spPr>
          <a:xfrm>
            <a:off x="3365700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3" name="Google Shape;573;p13"/>
          <p:cNvSpPr txBox="1">
            <a:spLocks noGrp="1"/>
          </p:cNvSpPr>
          <p:nvPr>
            <p:ph type="title" idx="13" hasCustomPrompt="1"/>
          </p:nvPr>
        </p:nvSpPr>
        <p:spPr>
          <a:xfrm>
            <a:off x="3365700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4" name="Google Shape;574;p13"/>
          <p:cNvSpPr txBox="1">
            <a:spLocks noGrp="1"/>
          </p:cNvSpPr>
          <p:nvPr>
            <p:ph type="title" idx="14" hasCustomPrompt="1"/>
          </p:nvPr>
        </p:nvSpPr>
        <p:spPr>
          <a:xfrm>
            <a:off x="6011395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>
            <a:spLocks noGrp="1"/>
          </p:cNvSpPr>
          <p:nvPr>
            <p:ph type="title" idx="15" hasCustomPrompt="1"/>
          </p:nvPr>
        </p:nvSpPr>
        <p:spPr>
          <a:xfrm>
            <a:off x="6011395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6"/>
          </p:nvPr>
        </p:nvSpPr>
        <p:spPr>
          <a:xfrm>
            <a:off x="7200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17"/>
          </p:nvPr>
        </p:nvSpPr>
        <p:spPr>
          <a:xfrm>
            <a:off x="33657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18"/>
          </p:nvPr>
        </p:nvSpPr>
        <p:spPr>
          <a:xfrm>
            <a:off x="60114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19"/>
          </p:nvPr>
        </p:nvSpPr>
        <p:spPr>
          <a:xfrm>
            <a:off x="7200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20"/>
          </p:nvPr>
        </p:nvSpPr>
        <p:spPr>
          <a:xfrm>
            <a:off x="33657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subTitle" idx="21"/>
          </p:nvPr>
        </p:nvSpPr>
        <p:spPr>
          <a:xfrm>
            <a:off x="60114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14"/>
          <p:cNvGrpSpPr/>
          <p:nvPr/>
        </p:nvGrpSpPr>
        <p:grpSpPr>
          <a:xfrm>
            <a:off x="-353337" y="12"/>
            <a:ext cx="9499730" cy="5232924"/>
            <a:chOff x="-353337" y="12"/>
            <a:chExt cx="9499730" cy="5232924"/>
          </a:xfrm>
        </p:grpSpPr>
        <p:grpSp>
          <p:nvGrpSpPr>
            <p:cNvPr id="584" name="Google Shape;584;p14"/>
            <p:cNvGrpSpPr/>
            <p:nvPr/>
          </p:nvGrpSpPr>
          <p:grpSpPr>
            <a:xfrm flipH="1">
              <a:off x="7373568" y="12"/>
              <a:ext cx="1772825" cy="945955"/>
              <a:chOff x="0" y="12"/>
              <a:chExt cx="1772825" cy="945955"/>
            </a:xfrm>
          </p:grpSpPr>
          <p:sp>
            <p:nvSpPr>
              <p:cNvPr id="585" name="Google Shape;585;p14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14"/>
            <p:cNvGrpSpPr/>
            <p:nvPr/>
          </p:nvGrpSpPr>
          <p:grpSpPr>
            <a:xfrm>
              <a:off x="-353337" y="3386171"/>
              <a:ext cx="9486949" cy="1846765"/>
              <a:chOff x="-353337" y="3386171"/>
              <a:chExt cx="9486949" cy="1846765"/>
            </a:xfrm>
          </p:grpSpPr>
          <p:grpSp>
            <p:nvGrpSpPr>
              <p:cNvPr id="588" name="Google Shape;588;p14"/>
              <p:cNvGrpSpPr/>
              <p:nvPr/>
            </p:nvGrpSpPr>
            <p:grpSpPr>
              <a:xfrm flipH="1">
                <a:off x="0" y="4201833"/>
                <a:ext cx="1772825" cy="945955"/>
                <a:chOff x="7373568" y="4201833"/>
                <a:chExt cx="1772825" cy="945955"/>
              </a:xfrm>
            </p:grpSpPr>
            <p:sp>
              <p:nvSpPr>
                <p:cNvPr id="589" name="Google Shape;589;p14"/>
                <p:cNvSpPr/>
                <p:nvPr/>
              </p:nvSpPr>
              <p:spPr>
                <a:xfrm rot="10800000">
                  <a:off x="7373568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4"/>
                <p:cNvSpPr/>
                <p:nvPr/>
              </p:nvSpPr>
              <p:spPr>
                <a:xfrm rot="10800000">
                  <a:off x="8083950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132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" name="Google Shape;591;p14"/>
              <p:cNvGrpSpPr/>
              <p:nvPr/>
            </p:nvGrpSpPr>
            <p:grpSpPr>
              <a:xfrm rot="1045927" flipH="1">
                <a:off x="-253949" y="3520692"/>
                <a:ext cx="1023867" cy="820496"/>
                <a:chOff x="4423100" y="2378550"/>
                <a:chExt cx="540200" cy="432900"/>
              </a:xfrm>
            </p:grpSpPr>
            <p:sp>
              <p:nvSpPr>
                <p:cNvPr id="592" name="Google Shape;592;p14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4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14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4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14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14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9" name="Google Shape;599;p14"/>
              <p:cNvGrpSpPr/>
              <p:nvPr/>
            </p:nvGrpSpPr>
            <p:grpSpPr>
              <a:xfrm>
                <a:off x="101916" y="3386185"/>
                <a:ext cx="312152" cy="1409160"/>
                <a:chOff x="3969875" y="1708525"/>
                <a:chExt cx="94175" cy="425150"/>
              </a:xfrm>
            </p:grpSpPr>
            <p:sp>
              <p:nvSpPr>
                <p:cNvPr id="600" name="Google Shape;600;p14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14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14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4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4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14"/>
              <p:cNvGrpSpPr/>
              <p:nvPr/>
            </p:nvGrpSpPr>
            <p:grpSpPr>
              <a:xfrm>
                <a:off x="4884198" y="4323898"/>
                <a:ext cx="4249413" cy="909038"/>
                <a:chOff x="4884198" y="4323898"/>
                <a:chExt cx="4249413" cy="909038"/>
              </a:xfrm>
            </p:grpSpPr>
            <p:sp>
              <p:nvSpPr>
                <p:cNvPr id="608" name="Google Shape;608;p14"/>
                <p:cNvSpPr/>
                <p:nvPr/>
              </p:nvSpPr>
              <p:spPr>
                <a:xfrm flipH="1">
                  <a:off x="4884198" y="4690104"/>
                  <a:ext cx="410775" cy="453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3191" extrusionOk="0">
                      <a:moveTo>
                        <a:pt x="543" y="3023"/>
                      </a:moveTo>
                      <a:cubicBezTo>
                        <a:pt x="181" y="2805"/>
                        <a:pt x="0" y="2463"/>
                        <a:pt x="24" y="2052"/>
                      </a:cubicBezTo>
                      <a:cubicBezTo>
                        <a:pt x="36" y="1840"/>
                        <a:pt x="96" y="1819"/>
                        <a:pt x="170" y="1625"/>
                      </a:cubicBezTo>
                      <a:cubicBezTo>
                        <a:pt x="257" y="1403"/>
                        <a:pt x="184" y="1180"/>
                        <a:pt x="190" y="961"/>
                      </a:cubicBezTo>
                      <a:cubicBezTo>
                        <a:pt x="190" y="986"/>
                        <a:pt x="263" y="1067"/>
                        <a:pt x="277" y="1094"/>
                      </a:cubicBezTo>
                      <a:cubicBezTo>
                        <a:pt x="305" y="1153"/>
                        <a:pt x="324" y="1215"/>
                        <a:pt x="339" y="1280"/>
                      </a:cubicBezTo>
                      <a:cubicBezTo>
                        <a:pt x="368" y="1408"/>
                        <a:pt x="371" y="1542"/>
                        <a:pt x="388" y="1673"/>
                      </a:cubicBezTo>
                      <a:cubicBezTo>
                        <a:pt x="402" y="1782"/>
                        <a:pt x="414" y="1927"/>
                        <a:pt x="485" y="2016"/>
                      </a:cubicBezTo>
                      <a:cubicBezTo>
                        <a:pt x="565" y="2120"/>
                        <a:pt x="705" y="2180"/>
                        <a:pt x="788" y="2289"/>
                      </a:cubicBezTo>
                      <a:cubicBezTo>
                        <a:pt x="843" y="2361"/>
                        <a:pt x="903" y="2426"/>
                        <a:pt x="966" y="2488"/>
                      </a:cubicBezTo>
                      <a:cubicBezTo>
                        <a:pt x="1031" y="2551"/>
                        <a:pt x="1059" y="2143"/>
                        <a:pt x="1058" y="2129"/>
                      </a:cubicBezTo>
                      <a:cubicBezTo>
                        <a:pt x="1049" y="1975"/>
                        <a:pt x="1013" y="1823"/>
                        <a:pt x="1018" y="1668"/>
                      </a:cubicBezTo>
                      <a:cubicBezTo>
                        <a:pt x="1027" y="1387"/>
                        <a:pt x="1147" y="1218"/>
                        <a:pt x="1238" y="953"/>
                      </a:cubicBezTo>
                      <a:cubicBezTo>
                        <a:pt x="1325" y="695"/>
                        <a:pt x="1566" y="268"/>
                        <a:pt x="1520" y="0"/>
                      </a:cubicBezTo>
                      <a:cubicBezTo>
                        <a:pt x="1592" y="426"/>
                        <a:pt x="1651" y="855"/>
                        <a:pt x="1704" y="1283"/>
                      </a:cubicBezTo>
                      <a:cubicBezTo>
                        <a:pt x="1741" y="1584"/>
                        <a:pt x="1942" y="2191"/>
                        <a:pt x="1824" y="2467"/>
                      </a:cubicBezTo>
                      <a:cubicBezTo>
                        <a:pt x="1957" y="2155"/>
                        <a:pt x="2561" y="2039"/>
                        <a:pt x="2797" y="1800"/>
                      </a:cubicBezTo>
                      <a:cubicBezTo>
                        <a:pt x="2891" y="2312"/>
                        <a:pt x="2279" y="2949"/>
                        <a:pt x="1837" y="3090"/>
                      </a:cubicBezTo>
                      <a:cubicBezTo>
                        <a:pt x="1542" y="3184"/>
                        <a:pt x="836" y="3190"/>
                        <a:pt x="566" y="3037"/>
                      </a:cubicBezTo>
                      <a:cubicBezTo>
                        <a:pt x="558" y="3032"/>
                        <a:pt x="550" y="3028"/>
                        <a:pt x="543" y="30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14"/>
                <p:cNvSpPr/>
                <p:nvPr/>
              </p:nvSpPr>
              <p:spPr>
                <a:xfrm flipH="1">
                  <a:off x="8466484" y="4323898"/>
                  <a:ext cx="667127" cy="90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7951" extrusionOk="0">
                      <a:moveTo>
                        <a:pt x="1186" y="7393"/>
                      </a:moveTo>
                      <a:cubicBezTo>
                        <a:pt x="935" y="7300"/>
                        <a:pt x="701" y="7182"/>
                        <a:pt x="563" y="6979"/>
                      </a:cubicBezTo>
                      <a:cubicBezTo>
                        <a:pt x="1" y="6153"/>
                        <a:pt x="709" y="4929"/>
                        <a:pt x="301" y="4028"/>
                      </a:cubicBezTo>
                      <a:cubicBezTo>
                        <a:pt x="448" y="4353"/>
                        <a:pt x="772" y="4619"/>
                        <a:pt x="920" y="4957"/>
                      </a:cubicBezTo>
                      <a:cubicBezTo>
                        <a:pt x="1042" y="5240"/>
                        <a:pt x="1006" y="5612"/>
                        <a:pt x="1182" y="5870"/>
                      </a:cubicBezTo>
                      <a:cubicBezTo>
                        <a:pt x="1317" y="6067"/>
                        <a:pt x="1748" y="6317"/>
                        <a:pt x="1938" y="6109"/>
                      </a:cubicBezTo>
                      <a:cubicBezTo>
                        <a:pt x="2125" y="5904"/>
                        <a:pt x="1894" y="5449"/>
                        <a:pt x="1838" y="5236"/>
                      </a:cubicBezTo>
                      <a:cubicBezTo>
                        <a:pt x="1669" y="4584"/>
                        <a:pt x="2040" y="3927"/>
                        <a:pt x="1897" y="3246"/>
                      </a:cubicBezTo>
                      <a:cubicBezTo>
                        <a:pt x="1734" y="2473"/>
                        <a:pt x="1487" y="1741"/>
                        <a:pt x="1878" y="969"/>
                      </a:cubicBezTo>
                      <a:cubicBezTo>
                        <a:pt x="2050" y="627"/>
                        <a:pt x="2418" y="390"/>
                        <a:pt x="2490" y="0"/>
                      </a:cubicBezTo>
                      <a:cubicBezTo>
                        <a:pt x="2117" y="1164"/>
                        <a:pt x="2399" y="2077"/>
                        <a:pt x="2910" y="3164"/>
                      </a:cubicBezTo>
                      <a:cubicBezTo>
                        <a:pt x="3102" y="3574"/>
                        <a:pt x="3161" y="3656"/>
                        <a:pt x="3214" y="4119"/>
                      </a:cubicBezTo>
                      <a:cubicBezTo>
                        <a:pt x="3260" y="4514"/>
                        <a:pt x="3178" y="4903"/>
                        <a:pt x="3310" y="5253"/>
                      </a:cubicBezTo>
                      <a:cubicBezTo>
                        <a:pt x="3806" y="5043"/>
                        <a:pt x="3749" y="4473"/>
                        <a:pt x="3934" y="4019"/>
                      </a:cubicBezTo>
                      <a:cubicBezTo>
                        <a:pt x="4169" y="3443"/>
                        <a:pt x="4387" y="3121"/>
                        <a:pt x="4895" y="2780"/>
                      </a:cubicBezTo>
                      <a:cubicBezTo>
                        <a:pt x="4777" y="3338"/>
                        <a:pt x="4654" y="3782"/>
                        <a:pt x="4632" y="4328"/>
                      </a:cubicBezTo>
                      <a:cubicBezTo>
                        <a:pt x="4610" y="4872"/>
                        <a:pt x="4724" y="5252"/>
                        <a:pt x="4467" y="5796"/>
                      </a:cubicBezTo>
                      <a:cubicBezTo>
                        <a:pt x="4149" y="6468"/>
                        <a:pt x="3667" y="6753"/>
                        <a:pt x="3171" y="7248"/>
                      </a:cubicBezTo>
                      <a:cubicBezTo>
                        <a:pt x="2700" y="7719"/>
                        <a:pt x="2568" y="7950"/>
                        <a:pt x="1850" y="7628"/>
                      </a:cubicBezTo>
                      <a:cubicBezTo>
                        <a:pt x="1655" y="7540"/>
                        <a:pt x="1414" y="7477"/>
                        <a:pt x="1186" y="73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10" name="Google Shape;61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15"/>
          <p:cNvGrpSpPr/>
          <p:nvPr/>
        </p:nvGrpSpPr>
        <p:grpSpPr>
          <a:xfrm>
            <a:off x="-4544" y="4245385"/>
            <a:ext cx="5854049" cy="909038"/>
            <a:chOff x="-4544" y="4245385"/>
            <a:chExt cx="5854049" cy="909038"/>
          </a:xfrm>
        </p:grpSpPr>
        <p:sp>
          <p:nvSpPr>
            <p:cNvPr id="613" name="Google Shape;613;p15"/>
            <p:cNvSpPr/>
            <p:nvPr/>
          </p:nvSpPr>
          <p:spPr>
            <a:xfrm>
              <a:off x="-4544" y="4245385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1141424" y="4690673"/>
              <a:ext cx="410276" cy="452827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5537327" y="4798970"/>
              <a:ext cx="312177" cy="344532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5"/>
          <p:cNvSpPr txBox="1">
            <a:spLocks noGrp="1"/>
          </p:cNvSpPr>
          <p:nvPr>
            <p:ph type="title"/>
          </p:nvPr>
        </p:nvSpPr>
        <p:spPr>
          <a:xfrm>
            <a:off x="713250" y="3534625"/>
            <a:ext cx="5934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7" name="Google Shape;617;p15"/>
          <p:cNvSpPr txBox="1">
            <a:spLocks noGrp="1"/>
          </p:cNvSpPr>
          <p:nvPr>
            <p:ph type="subTitle" idx="1"/>
          </p:nvPr>
        </p:nvSpPr>
        <p:spPr>
          <a:xfrm>
            <a:off x="713250" y="1717228"/>
            <a:ext cx="77175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6"/>
          <p:cNvGrpSpPr/>
          <p:nvPr/>
        </p:nvGrpSpPr>
        <p:grpSpPr>
          <a:xfrm>
            <a:off x="8430766" y="2534393"/>
            <a:ext cx="748887" cy="2609108"/>
            <a:chOff x="8430766" y="2534393"/>
            <a:chExt cx="748887" cy="2609108"/>
          </a:xfrm>
        </p:grpSpPr>
        <p:grpSp>
          <p:nvGrpSpPr>
            <p:cNvPr id="620" name="Google Shape;620;p16"/>
            <p:cNvGrpSpPr/>
            <p:nvPr/>
          </p:nvGrpSpPr>
          <p:grpSpPr>
            <a:xfrm>
              <a:off x="8430766" y="2878591"/>
              <a:ext cx="748887" cy="2264909"/>
              <a:chOff x="3221922" y="3632026"/>
              <a:chExt cx="349066" cy="1055705"/>
            </a:xfrm>
          </p:grpSpPr>
          <p:sp>
            <p:nvSpPr>
              <p:cNvPr id="621" name="Google Shape;621;p16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6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6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16"/>
            <p:cNvGrpSpPr/>
            <p:nvPr/>
          </p:nvGrpSpPr>
          <p:grpSpPr>
            <a:xfrm>
              <a:off x="8658372" y="2534393"/>
              <a:ext cx="410285" cy="820543"/>
              <a:chOff x="3049925" y="2302950"/>
              <a:chExt cx="137675" cy="275350"/>
            </a:xfrm>
          </p:grpSpPr>
          <p:sp>
            <p:nvSpPr>
              <p:cNvPr id="669" name="Google Shape;669;p16"/>
              <p:cNvSpPr/>
              <p:nvPr/>
            </p:nvSpPr>
            <p:spPr>
              <a:xfrm>
                <a:off x="3130100" y="2363125"/>
                <a:ext cx="575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301" extrusionOk="0">
                    <a:moveTo>
                      <a:pt x="1151" y="1"/>
                    </a:moveTo>
                    <a:cubicBezTo>
                      <a:pt x="515" y="1"/>
                      <a:pt x="0" y="516"/>
                      <a:pt x="0" y="1151"/>
                    </a:cubicBezTo>
                    <a:cubicBezTo>
                      <a:pt x="0" y="1785"/>
                      <a:pt x="515" y="2300"/>
                      <a:pt x="1151" y="2300"/>
                    </a:cubicBezTo>
                    <a:cubicBezTo>
                      <a:pt x="1786" y="2300"/>
                      <a:pt x="2300" y="1785"/>
                      <a:pt x="2300" y="1151"/>
                    </a:cubicBezTo>
                    <a:cubicBezTo>
                      <a:pt x="2300" y="516"/>
                      <a:pt x="1786" y="1"/>
                      <a:pt x="1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>
                <a:off x="3049925" y="2363125"/>
                <a:ext cx="260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1" extrusionOk="0">
                    <a:moveTo>
                      <a:pt x="520" y="1"/>
                    </a:moveTo>
                    <a:cubicBezTo>
                      <a:pt x="233" y="1"/>
                      <a:pt x="0" y="234"/>
                      <a:pt x="0" y="521"/>
                    </a:cubicBezTo>
                    <a:cubicBezTo>
                      <a:pt x="0" y="808"/>
                      <a:pt x="233" y="1041"/>
                      <a:pt x="520" y="1041"/>
                    </a:cubicBezTo>
                    <a:cubicBezTo>
                      <a:pt x="807" y="1041"/>
                      <a:pt x="1042" y="808"/>
                      <a:pt x="1042" y="521"/>
                    </a:cubicBezTo>
                    <a:cubicBezTo>
                      <a:pt x="1042" y="234"/>
                      <a:pt x="807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>
                <a:off x="3090000" y="2474175"/>
                <a:ext cx="260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2" extrusionOk="0">
                    <a:moveTo>
                      <a:pt x="521" y="1"/>
                    </a:moveTo>
                    <a:cubicBezTo>
                      <a:pt x="234" y="1"/>
                      <a:pt x="1" y="233"/>
                      <a:pt x="1" y="522"/>
                    </a:cubicBezTo>
                    <a:cubicBezTo>
                      <a:pt x="1" y="809"/>
                      <a:pt x="234" y="1042"/>
                      <a:pt x="521" y="1042"/>
                    </a:cubicBezTo>
                    <a:cubicBezTo>
                      <a:pt x="808" y="1042"/>
                      <a:pt x="1041" y="809"/>
                      <a:pt x="1041" y="522"/>
                    </a:cubicBezTo>
                    <a:cubicBezTo>
                      <a:pt x="1041" y="233"/>
                      <a:pt x="808" y="1"/>
                      <a:pt x="5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3093175" y="2565275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0" y="1"/>
                    </a:moveTo>
                    <a:cubicBezTo>
                      <a:pt x="116" y="1"/>
                      <a:pt x="0" y="117"/>
                      <a:pt x="0" y="261"/>
                    </a:cubicBezTo>
                    <a:cubicBezTo>
                      <a:pt x="0" y="405"/>
                      <a:pt x="116" y="521"/>
                      <a:pt x="260" y="521"/>
                    </a:cubicBezTo>
                    <a:cubicBezTo>
                      <a:pt x="404" y="521"/>
                      <a:pt x="520" y="405"/>
                      <a:pt x="520" y="261"/>
                    </a:cubicBezTo>
                    <a:cubicBezTo>
                      <a:pt x="520" y="117"/>
                      <a:pt x="40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>
                <a:off x="3130100" y="2467675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0" y="1"/>
                    </a:moveTo>
                    <a:cubicBezTo>
                      <a:pt x="117" y="1"/>
                      <a:pt x="0" y="117"/>
                      <a:pt x="0" y="261"/>
                    </a:cubicBezTo>
                    <a:cubicBezTo>
                      <a:pt x="0" y="404"/>
                      <a:pt x="117" y="521"/>
                      <a:pt x="260" y="521"/>
                    </a:cubicBezTo>
                    <a:cubicBezTo>
                      <a:pt x="404" y="521"/>
                      <a:pt x="520" y="404"/>
                      <a:pt x="520" y="261"/>
                    </a:cubicBezTo>
                    <a:cubicBezTo>
                      <a:pt x="520" y="117"/>
                      <a:pt x="40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>
                <a:off x="3083500" y="2302950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1" y="1"/>
                    </a:moveTo>
                    <a:cubicBezTo>
                      <a:pt x="117" y="1"/>
                      <a:pt x="1" y="117"/>
                      <a:pt x="1" y="261"/>
                    </a:cubicBezTo>
                    <a:cubicBezTo>
                      <a:pt x="1" y="404"/>
                      <a:pt x="117" y="521"/>
                      <a:pt x="261" y="521"/>
                    </a:cubicBezTo>
                    <a:cubicBezTo>
                      <a:pt x="404" y="521"/>
                      <a:pt x="521" y="404"/>
                      <a:pt x="521" y="261"/>
                    </a:cubicBezTo>
                    <a:cubicBezTo>
                      <a:pt x="521" y="117"/>
                      <a:pt x="404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5" name="Google Shape;675;p16"/>
          <p:cNvSpPr txBox="1">
            <a:spLocks noGrp="1"/>
          </p:cNvSpPr>
          <p:nvPr>
            <p:ph type="title"/>
          </p:nvPr>
        </p:nvSpPr>
        <p:spPr>
          <a:xfrm>
            <a:off x="882030" y="890712"/>
            <a:ext cx="2785500" cy="22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1"/>
          </p:nvPr>
        </p:nvSpPr>
        <p:spPr>
          <a:xfrm>
            <a:off x="882030" y="3136488"/>
            <a:ext cx="2785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6"/>
          <p:cNvSpPr>
            <a:spLocks noGrp="1"/>
          </p:cNvSpPr>
          <p:nvPr>
            <p:ph type="pic" idx="2"/>
          </p:nvPr>
        </p:nvSpPr>
        <p:spPr>
          <a:xfrm>
            <a:off x="4198892" y="539500"/>
            <a:ext cx="40632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7"/>
          <p:cNvSpPr txBox="1">
            <a:spLocks noGrp="1"/>
          </p:cNvSpPr>
          <p:nvPr>
            <p:ph type="title"/>
          </p:nvPr>
        </p:nvSpPr>
        <p:spPr>
          <a:xfrm>
            <a:off x="1170425" y="1572450"/>
            <a:ext cx="25755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7"/>
          <p:cNvSpPr txBox="1">
            <a:spLocks noGrp="1"/>
          </p:cNvSpPr>
          <p:nvPr>
            <p:ph type="subTitle" idx="1"/>
          </p:nvPr>
        </p:nvSpPr>
        <p:spPr>
          <a:xfrm>
            <a:off x="1170425" y="2629975"/>
            <a:ext cx="25755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1" name="Google Shape;681;p17"/>
          <p:cNvGrpSpPr/>
          <p:nvPr/>
        </p:nvGrpSpPr>
        <p:grpSpPr>
          <a:xfrm>
            <a:off x="9527" y="-338828"/>
            <a:ext cx="9146393" cy="5486617"/>
            <a:chOff x="9527" y="-338828"/>
            <a:chExt cx="9146393" cy="5486617"/>
          </a:xfrm>
        </p:grpSpPr>
        <p:grpSp>
          <p:nvGrpSpPr>
            <p:cNvPr id="682" name="Google Shape;682;p17"/>
            <p:cNvGrpSpPr/>
            <p:nvPr/>
          </p:nvGrpSpPr>
          <p:grpSpPr>
            <a:xfrm>
              <a:off x="9527" y="-338828"/>
              <a:ext cx="9146393" cy="5486617"/>
              <a:chOff x="9527" y="-338828"/>
              <a:chExt cx="9146393" cy="5486617"/>
            </a:xfrm>
          </p:grpSpPr>
          <p:grpSp>
            <p:nvGrpSpPr>
              <p:cNvPr id="683" name="Google Shape;683;p17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684" name="Google Shape;684;p17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17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687" name="Google Shape;687;p17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7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7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17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695" name="Google Shape;695;p17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696" name="Google Shape;696;p17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17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699" name="Google Shape;699;p17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17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17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17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17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17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17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06" name="Google Shape;706;p17"/>
              <p:cNvGrpSpPr/>
              <p:nvPr/>
            </p:nvGrpSpPr>
            <p:grpSpPr>
              <a:xfrm rot="10800000" flipH="1">
                <a:off x="8668400" y="-338828"/>
                <a:ext cx="312152" cy="1409160"/>
                <a:chOff x="3969875" y="1708525"/>
                <a:chExt cx="94175" cy="425150"/>
              </a:xfrm>
            </p:grpSpPr>
            <p:sp>
              <p:nvSpPr>
                <p:cNvPr id="707" name="Google Shape;707;p17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7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7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7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4" name="Google Shape;714;p17"/>
            <p:cNvSpPr/>
            <p:nvPr/>
          </p:nvSpPr>
          <p:spPr>
            <a:xfrm>
              <a:off x="189510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"/>
          <p:cNvSpPr txBox="1">
            <a:spLocks noGrp="1"/>
          </p:cNvSpPr>
          <p:nvPr>
            <p:ph type="title"/>
          </p:nvPr>
        </p:nvSpPr>
        <p:spPr>
          <a:xfrm>
            <a:off x="5403400" y="1572425"/>
            <a:ext cx="25701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8"/>
          <p:cNvSpPr txBox="1">
            <a:spLocks noGrp="1"/>
          </p:cNvSpPr>
          <p:nvPr>
            <p:ph type="subTitle" idx="1"/>
          </p:nvPr>
        </p:nvSpPr>
        <p:spPr>
          <a:xfrm>
            <a:off x="5403400" y="2629950"/>
            <a:ext cx="25701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8" name="Google Shape;718;p18"/>
          <p:cNvGrpSpPr/>
          <p:nvPr/>
        </p:nvGrpSpPr>
        <p:grpSpPr>
          <a:xfrm>
            <a:off x="-232985" y="-338823"/>
            <a:ext cx="9388905" cy="5504529"/>
            <a:chOff x="-232985" y="-338823"/>
            <a:chExt cx="9388905" cy="5504529"/>
          </a:xfrm>
        </p:grpSpPr>
        <p:grpSp>
          <p:nvGrpSpPr>
            <p:cNvPr id="719" name="Google Shape;719;p18"/>
            <p:cNvGrpSpPr/>
            <p:nvPr/>
          </p:nvGrpSpPr>
          <p:grpSpPr>
            <a:xfrm flipH="1">
              <a:off x="9527" y="-338823"/>
              <a:ext cx="9146393" cy="5486611"/>
              <a:chOff x="9527" y="-338823"/>
              <a:chExt cx="9146393" cy="5486611"/>
            </a:xfrm>
          </p:grpSpPr>
          <p:grpSp>
            <p:nvGrpSpPr>
              <p:cNvPr id="720" name="Google Shape;720;p18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721" name="Google Shape;721;p18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8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" name="Google Shape;723;p18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724" name="Google Shape;724;p18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8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8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8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18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18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1" name="Google Shape;731;p18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732" name="Google Shape;732;p18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733" name="Google Shape;733;p18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18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5" name="Google Shape;735;p18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736" name="Google Shape;736;p18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18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" name="Google Shape;738;p18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18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18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18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18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43" name="Google Shape;743;p18"/>
              <p:cNvGrpSpPr/>
              <p:nvPr/>
            </p:nvGrpSpPr>
            <p:grpSpPr>
              <a:xfrm rot="10800000" flipH="1">
                <a:off x="8668400" y="323078"/>
                <a:ext cx="283978" cy="747254"/>
                <a:chOff x="3969875" y="1708525"/>
                <a:chExt cx="85675" cy="225450"/>
              </a:xfrm>
            </p:grpSpPr>
            <p:sp>
              <p:nvSpPr>
                <p:cNvPr id="744" name="Google Shape;744;p18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8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8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8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8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18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0" name="Google Shape;750;p18"/>
            <p:cNvGrpSpPr/>
            <p:nvPr/>
          </p:nvGrpSpPr>
          <p:grpSpPr>
            <a:xfrm>
              <a:off x="-232985" y="3571039"/>
              <a:ext cx="6648648" cy="1594667"/>
              <a:chOff x="-232985" y="3571039"/>
              <a:chExt cx="6648648" cy="1594667"/>
            </a:xfrm>
          </p:grpSpPr>
          <p:grpSp>
            <p:nvGrpSpPr>
              <p:cNvPr id="751" name="Google Shape;751;p18"/>
              <p:cNvGrpSpPr/>
              <p:nvPr/>
            </p:nvGrpSpPr>
            <p:grpSpPr>
              <a:xfrm>
                <a:off x="-232985" y="3571039"/>
                <a:ext cx="946219" cy="1594667"/>
                <a:chOff x="2567024" y="2978878"/>
                <a:chExt cx="344820" cy="581126"/>
              </a:xfrm>
            </p:grpSpPr>
            <p:sp>
              <p:nvSpPr>
                <p:cNvPr id="752" name="Google Shape;752;p18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8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8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8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8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18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18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8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8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8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8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8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18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8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8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8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8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8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8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8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8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8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8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8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8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8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8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9" name="Google Shape;779;p18"/>
              <p:cNvSpPr/>
              <p:nvPr/>
            </p:nvSpPr>
            <p:spPr>
              <a:xfrm>
                <a:off x="6103529" y="4798977"/>
                <a:ext cx="312134" cy="344524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91" extrusionOk="0">
                    <a:moveTo>
                      <a:pt x="543" y="3023"/>
                    </a:moveTo>
                    <a:cubicBezTo>
                      <a:pt x="181" y="2805"/>
                      <a:pt x="0" y="2463"/>
                      <a:pt x="24" y="2052"/>
                    </a:cubicBezTo>
                    <a:cubicBezTo>
                      <a:pt x="36" y="1840"/>
                      <a:pt x="96" y="1819"/>
                      <a:pt x="170" y="1625"/>
                    </a:cubicBezTo>
                    <a:cubicBezTo>
                      <a:pt x="257" y="1403"/>
                      <a:pt x="184" y="1180"/>
                      <a:pt x="190" y="961"/>
                    </a:cubicBezTo>
                    <a:cubicBezTo>
                      <a:pt x="190" y="986"/>
                      <a:pt x="263" y="1067"/>
                      <a:pt x="277" y="1094"/>
                    </a:cubicBezTo>
                    <a:cubicBezTo>
                      <a:pt x="305" y="1153"/>
                      <a:pt x="324" y="1215"/>
                      <a:pt x="339" y="1280"/>
                    </a:cubicBezTo>
                    <a:cubicBezTo>
                      <a:pt x="368" y="1408"/>
                      <a:pt x="371" y="1542"/>
                      <a:pt x="388" y="1673"/>
                    </a:cubicBezTo>
                    <a:cubicBezTo>
                      <a:pt x="402" y="1782"/>
                      <a:pt x="414" y="1927"/>
                      <a:pt x="485" y="2016"/>
                    </a:cubicBezTo>
                    <a:cubicBezTo>
                      <a:pt x="565" y="2120"/>
                      <a:pt x="705" y="2180"/>
                      <a:pt x="788" y="2289"/>
                    </a:cubicBezTo>
                    <a:cubicBezTo>
                      <a:pt x="843" y="2361"/>
                      <a:pt x="903" y="2426"/>
                      <a:pt x="966" y="2488"/>
                    </a:cubicBezTo>
                    <a:cubicBezTo>
                      <a:pt x="1031" y="2551"/>
                      <a:pt x="1059" y="2143"/>
                      <a:pt x="1058" y="2129"/>
                    </a:cubicBezTo>
                    <a:cubicBezTo>
                      <a:pt x="1049" y="1975"/>
                      <a:pt x="1013" y="1823"/>
                      <a:pt x="1018" y="1668"/>
                    </a:cubicBezTo>
                    <a:cubicBezTo>
                      <a:pt x="1027" y="1387"/>
                      <a:pt x="1147" y="1218"/>
                      <a:pt x="1238" y="953"/>
                    </a:cubicBezTo>
                    <a:cubicBezTo>
                      <a:pt x="1325" y="695"/>
                      <a:pt x="1566" y="268"/>
                      <a:pt x="1520" y="0"/>
                    </a:cubicBezTo>
                    <a:cubicBezTo>
                      <a:pt x="1592" y="426"/>
                      <a:pt x="1651" y="855"/>
                      <a:pt x="1704" y="1283"/>
                    </a:cubicBezTo>
                    <a:cubicBezTo>
                      <a:pt x="1741" y="1584"/>
                      <a:pt x="1942" y="2191"/>
                      <a:pt x="1824" y="2467"/>
                    </a:cubicBezTo>
                    <a:cubicBezTo>
                      <a:pt x="1957" y="2155"/>
                      <a:pt x="2561" y="2039"/>
                      <a:pt x="2797" y="1800"/>
                    </a:cubicBezTo>
                    <a:cubicBezTo>
                      <a:pt x="2891" y="2312"/>
                      <a:pt x="2279" y="2949"/>
                      <a:pt x="1837" y="3090"/>
                    </a:cubicBezTo>
                    <a:cubicBezTo>
                      <a:pt x="1542" y="3184"/>
                      <a:pt x="836" y="3190"/>
                      <a:pt x="566" y="3037"/>
                    </a:cubicBezTo>
                    <a:cubicBezTo>
                      <a:pt x="558" y="3032"/>
                      <a:pt x="550" y="3028"/>
                      <a:pt x="543" y="30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9"/>
          <p:cNvSpPr txBox="1">
            <a:spLocks noGrp="1"/>
          </p:cNvSpPr>
          <p:nvPr>
            <p:ph type="subTitle" idx="1"/>
          </p:nvPr>
        </p:nvSpPr>
        <p:spPr>
          <a:xfrm>
            <a:off x="713225" y="1333425"/>
            <a:ext cx="7704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2" name="Google Shape;782;p19"/>
          <p:cNvGrpSpPr/>
          <p:nvPr/>
        </p:nvGrpSpPr>
        <p:grpSpPr>
          <a:xfrm>
            <a:off x="9527" y="-338823"/>
            <a:ext cx="9146393" cy="5486611"/>
            <a:chOff x="9527" y="-338823"/>
            <a:chExt cx="9146393" cy="5486611"/>
          </a:xfrm>
        </p:grpSpPr>
        <p:grpSp>
          <p:nvGrpSpPr>
            <p:cNvPr id="783" name="Google Shape;783;p19"/>
            <p:cNvGrpSpPr/>
            <p:nvPr/>
          </p:nvGrpSpPr>
          <p:grpSpPr>
            <a:xfrm>
              <a:off x="9527" y="-338823"/>
              <a:ext cx="9146393" cy="5486611"/>
              <a:chOff x="9527" y="-338823"/>
              <a:chExt cx="9146393" cy="5486611"/>
            </a:xfrm>
          </p:grpSpPr>
          <p:grpSp>
            <p:nvGrpSpPr>
              <p:cNvPr id="784" name="Google Shape;784;p19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785" name="Google Shape;785;p19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9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7" name="Google Shape;787;p19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788" name="Google Shape;788;p19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9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9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9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9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9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9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5" name="Google Shape;795;p19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796" name="Google Shape;796;p19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797" name="Google Shape;797;p19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" name="Google Shape;798;p19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9" name="Google Shape;799;p19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800" name="Google Shape;800;p19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" name="Google Shape;801;p19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" name="Google Shape;802;p19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" name="Google Shape;803;p19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" name="Google Shape;804;p19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5" name="Google Shape;805;p19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6" name="Google Shape;806;p19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07" name="Google Shape;807;p19"/>
              <p:cNvGrpSpPr/>
              <p:nvPr/>
            </p:nvGrpSpPr>
            <p:grpSpPr>
              <a:xfrm rot="10800000" flipH="1">
                <a:off x="8668400" y="323078"/>
                <a:ext cx="283978" cy="747254"/>
                <a:chOff x="3969875" y="1708525"/>
                <a:chExt cx="85675" cy="225450"/>
              </a:xfrm>
            </p:grpSpPr>
            <p:sp>
              <p:nvSpPr>
                <p:cNvPr id="808" name="Google Shape;808;p19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9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9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9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9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9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4" name="Google Shape;814;p19"/>
            <p:cNvSpPr/>
            <p:nvPr/>
          </p:nvSpPr>
          <p:spPr>
            <a:xfrm>
              <a:off x="189510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20"/>
          <p:cNvGrpSpPr/>
          <p:nvPr/>
        </p:nvGrpSpPr>
        <p:grpSpPr>
          <a:xfrm>
            <a:off x="-3" y="11403"/>
            <a:ext cx="9128308" cy="5208327"/>
            <a:chOff x="-3" y="11403"/>
            <a:chExt cx="9128308" cy="5208327"/>
          </a:xfrm>
        </p:grpSpPr>
        <p:grpSp>
          <p:nvGrpSpPr>
            <p:cNvPr id="818" name="Google Shape;818;p20"/>
            <p:cNvGrpSpPr/>
            <p:nvPr/>
          </p:nvGrpSpPr>
          <p:grpSpPr>
            <a:xfrm>
              <a:off x="-3" y="4376679"/>
              <a:ext cx="1496127" cy="843051"/>
              <a:chOff x="-3" y="4376679"/>
              <a:chExt cx="1496127" cy="843051"/>
            </a:xfrm>
          </p:grpSpPr>
          <p:grpSp>
            <p:nvGrpSpPr>
              <p:cNvPr id="819" name="Google Shape;819;p20"/>
              <p:cNvGrpSpPr/>
              <p:nvPr/>
            </p:nvGrpSpPr>
            <p:grpSpPr>
              <a:xfrm rot="10800000" flipH="1">
                <a:off x="-3" y="4376679"/>
                <a:ext cx="1400000" cy="747021"/>
                <a:chOff x="0" y="12"/>
                <a:chExt cx="1772825" cy="945955"/>
              </a:xfrm>
            </p:grpSpPr>
            <p:sp>
              <p:nvSpPr>
                <p:cNvPr id="820" name="Google Shape;820;p20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2" name="Google Shape;822;p20"/>
              <p:cNvSpPr/>
              <p:nvPr/>
            </p:nvSpPr>
            <p:spPr>
              <a:xfrm flipH="1">
                <a:off x="1085348" y="4766329"/>
                <a:ext cx="410775" cy="453401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91" extrusionOk="0">
                    <a:moveTo>
                      <a:pt x="543" y="3023"/>
                    </a:moveTo>
                    <a:cubicBezTo>
                      <a:pt x="181" y="2805"/>
                      <a:pt x="0" y="2463"/>
                      <a:pt x="24" y="2052"/>
                    </a:cubicBezTo>
                    <a:cubicBezTo>
                      <a:pt x="36" y="1840"/>
                      <a:pt x="96" y="1819"/>
                      <a:pt x="170" y="1625"/>
                    </a:cubicBezTo>
                    <a:cubicBezTo>
                      <a:pt x="257" y="1403"/>
                      <a:pt x="184" y="1180"/>
                      <a:pt x="190" y="961"/>
                    </a:cubicBezTo>
                    <a:cubicBezTo>
                      <a:pt x="190" y="986"/>
                      <a:pt x="263" y="1067"/>
                      <a:pt x="277" y="1094"/>
                    </a:cubicBezTo>
                    <a:cubicBezTo>
                      <a:pt x="305" y="1153"/>
                      <a:pt x="324" y="1215"/>
                      <a:pt x="339" y="1280"/>
                    </a:cubicBezTo>
                    <a:cubicBezTo>
                      <a:pt x="368" y="1408"/>
                      <a:pt x="371" y="1542"/>
                      <a:pt x="388" y="1673"/>
                    </a:cubicBezTo>
                    <a:cubicBezTo>
                      <a:pt x="402" y="1782"/>
                      <a:pt x="414" y="1927"/>
                      <a:pt x="485" y="2016"/>
                    </a:cubicBezTo>
                    <a:cubicBezTo>
                      <a:pt x="565" y="2120"/>
                      <a:pt x="705" y="2180"/>
                      <a:pt x="788" y="2289"/>
                    </a:cubicBezTo>
                    <a:cubicBezTo>
                      <a:pt x="843" y="2361"/>
                      <a:pt x="903" y="2426"/>
                      <a:pt x="966" y="2488"/>
                    </a:cubicBezTo>
                    <a:cubicBezTo>
                      <a:pt x="1031" y="2551"/>
                      <a:pt x="1059" y="2143"/>
                      <a:pt x="1058" y="2129"/>
                    </a:cubicBezTo>
                    <a:cubicBezTo>
                      <a:pt x="1049" y="1975"/>
                      <a:pt x="1013" y="1823"/>
                      <a:pt x="1018" y="1668"/>
                    </a:cubicBezTo>
                    <a:cubicBezTo>
                      <a:pt x="1027" y="1387"/>
                      <a:pt x="1147" y="1218"/>
                      <a:pt x="1238" y="953"/>
                    </a:cubicBezTo>
                    <a:cubicBezTo>
                      <a:pt x="1325" y="695"/>
                      <a:pt x="1566" y="268"/>
                      <a:pt x="1520" y="0"/>
                    </a:cubicBezTo>
                    <a:cubicBezTo>
                      <a:pt x="1592" y="426"/>
                      <a:pt x="1651" y="855"/>
                      <a:pt x="1704" y="1283"/>
                    </a:cubicBezTo>
                    <a:cubicBezTo>
                      <a:pt x="1741" y="1584"/>
                      <a:pt x="1942" y="2191"/>
                      <a:pt x="1824" y="2467"/>
                    </a:cubicBezTo>
                    <a:cubicBezTo>
                      <a:pt x="1957" y="2155"/>
                      <a:pt x="2561" y="2039"/>
                      <a:pt x="2797" y="1800"/>
                    </a:cubicBezTo>
                    <a:cubicBezTo>
                      <a:pt x="2891" y="2312"/>
                      <a:pt x="2279" y="2949"/>
                      <a:pt x="1837" y="3090"/>
                    </a:cubicBezTo>
                    <a:cubicBezTo>
                      <a:pt x="1542" y="3184"/>
                      <a:pt x="836" y="3190"/>
                      <a:pt x="566" y="3037"/>
                    </a:cubicBezTo>
                    <a:cubicBezTo>
                      <a:pt x="558" y="3032"/>
                      <a:pt x="550" y="3028"/>
                      <a:pt x="543" y="3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20"/>
            <p:cNvGrpSpPr/>
            <p:nvPr/>
          </p:nvGrpSpPr>
          <p:grpSpPr>
            <a:xfrm flipH="1">
              <a:off x="7728304" y="11403"/>
              <a:ext cx="1400000" cy="747021"/>
              <a:chOff x="0" y="12"/>
              <a:chExt cx="1772825" cy="945955"/>
            </a:xfrm>
          </p:grpSpPr>
          <p:sp>
            <p:nvSpPr>
              <p:cNvPr id="824" name="Google Shape;824;p20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6" name="Google Shape;82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subTitle" idx="1"/>
          </p:nvPr>
        </p:nvSpPr>
        <p:spPr>
          <a:xfrm>
            <a:off x="720000" y="3607997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2"/>
          </p:nvPr>
        </p:nvSpPr>
        <p:spPr>
          <a:xfrm>
            <a:off x="720000" y="2125797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subTitle" idx="3"/>
          </p:nvPr>
        </p:nvSpPr>
        <p:spPr>
          <a:xfrm>
            <a:off x="720000" y="1616825"/>
            <a:ext cx="3817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0" name="Google Shape;830;p20"/>
          <p:cNvSpPr txBox="1">
            <a:spLocks noGrp="1"/>
          </p:cNvSpPr>
          <p:nvPr>
            <p:ph type="subTitle" idx="4"/>
          </p:nvPr>
        </p:nvSpPr>
        <p:spPr>
          <a:xfrm>
            <a:off x="720000" y="3099025"/>
            <a:ext cx="3817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908500" y="2007900"/>
            <a:ext cx="552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1375500" y="2093113"/>
            <a:ext cx="1385700" cy="1042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908500" y="2760625"/>
            <a:ext cx="5522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-4546" y="3234385"/>
            <a:ext cx="3292846" cy="1920046"/>
            <a:chOff x="-4546" y="3234385"/>
            <a:chExt cx="3292846" cy="1920046"/>
          </a:xfrm>
        </p:grpSpPr>
        <p:grpSp>
          <p:nvGrpSpPr>
            <p:cNvPr id="72" name="Google Shape;72;p3"/>
            <p:cNvGrpSpPr/>
            <p:nvPr/>
          </p:nvGrpSpPr>
          <p:grpSpPr>
            <a:xfrm>
              <a:off x="-4546" y="3397413"/>
              <a:ext cx="3292846" cy="1757018"/>
              <a:chOff x="-4546" y="3397413"/>
              <a:chExt cx="3292846" cy="1757018"/>
            </a:xfrm>
          </p:grpSpPr>
          <p:sp>
            <p:nvSpPr>
              <p:cNvPr id="73" name="Google Shape;73;p3"/>
              <p:cNvSpPr/>
              <p:nvPr/>
            </p:nvSpPr>
            <p:spPr>
              <a:xfrm rot="10800000" flipH="1">
                <a:off x="-4546" y="3397413"/>
                <a:ext cx="3292846" cy="1757018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rot="10800000" flipH="1">
                <a:off x="-4546" y="3930469"/>
                <a:ext cx="1973382" cy="1223962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 flipH="1">
              <a:off x="215825" y="3234385"/>
              <a:ext cx="312152" cy="1409160"/>
              <a:chOff x="3969875" y="1708525"/>
              <a:chExt cx="94175" cy="42515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21"/>
          <p:cNvSpPr txBox="1">
            <a:spLocks noGrp="1"/>
          </p:cNvSpPr>
          <p:nvPr>
            <p:ph type="subTitle" idx="1"/>
          </p:nvPr>
        </p:nvSpPr>
        <p:spPr>
          <a:xfrm>
            <a:off x="4665011" y="1286625"/>
            <a:ext cx="3318300" cy="3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1"/>
          <p:cNvSpPr txBox="1">
            <a:spLocks noGrp="1"/>
          </p:cNvSpPr>
          <p:nvPr>
            <p:ph type="subTitle" idx="2"/>
          </p:nvPr>
        </p:nvSpPr>
        <p:spPr>
          <a:xfrm>
            <a:off x="1160700" y="1286625"/>
            <a:ext cx="3318300" cy="3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5" name="Google Shape;835;p21"/>
          <p:cNvGrpSpPr/>
          <p:nvPr/>
        </p:nvGrpSpPr>
        <p:grpSpPr>
          <a:xfrm>
            <a:off x="-226210" y="12"/>
            <a:ext cx="9372604" cy="5209994"/>
            <a:chOff x="-226210" y="12"/>
            <a:chExt cx="9372604" cy="5209994"/>
          </a:xfrm>
        </p:grpSpPr>
        <p:grpSp>
          <p:nvGrpSpPr>
            <p:cNvPr id="836" name="Google Shape;836;p21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837" name="Google Shape;837;p21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21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840" name="Google Shape;840;p21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21"/>
            <p:cNvGrpSpPr/>
            <p:nvPr/>
          </p:nvGrpSpPr>
          <p:grpSpPr>
            <a:xfrm>
              <a:off x="-226210" y="3615339"/>
              <a:ext cx="946219" cy="1594667"/>
              <a:chOff x="2567024" y="2978878"/>
              <a:chExt cx="344820" cy="581126"/>
            </a:xfrm>
          </p:grpSpPr>
          <p:sp>
            <p:nvSpPr>
              <p:cNvPr id="843" name="Google Shape;843;p21"/>
              <p:cNvSpPr/>
              <p:nvPr/>
            </p:nvSpPr>
            <p:spPr>
              <a:xfrm>
                <a:off x="2567024" y="2978878"/>
                <a:ext cx="344820" cy="581126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4770" extrusionOk="0">
                    <a:moveTo>
                      <a:pt x="6897" y="12615"/>
                    </a:moveTo>
                    <a:cubicBezTo>
                      <a:pt x="6712" y="12922"/>
                      <a:pt x="6600" y="13248"/>
                      <a:pt x="6541" y="13601"/>
                    </a:cubicBezTo>
                    <a:cubicBezTo>
                      <a:pt x="6490" y="13908"/>
                      <a:pt x="6588" y="14433"/>
                      <a:pt x="6262" y="14613"/>
                    </a:cubicBezTo>
                    <a:cubicBezTo>
                      <a:pt x="6157" y="14670"/>
                      <a:pt x="6033" y="14673"/>
                      <a:pt x="5913" y="14677"/>
                    </a:cubicBezTo>
                    <a:cubicBezTo>
                      <a:pt x="5356" y="14692"/>
                      <a:pt x="4749" y="14770"/>
                      <a:pt x="4255" y="14452"/>
                    </a:cubicBezTo>
                    <a:cubicBezTo>
                      <a:pt x="3965" y="14265"/>
                      <a:pt x="3750" y="14062"/>
                      <a:pt x="3492" y="13903"/>
                    </a:cubicBezTo>
                    <a:cubicBezTo>
                      <a:pt x="3319" y="13797"/>
                      <a:pt x="3124" y="13711"/>
                      <a:pt x="2875" y="13667"/>
                    </a:cubicBezTo>
                    <a:cubicBezTo>
                      <a:pt x="2466" y="13594"/>
                      <a:pt x="2050" y="13613"/>
                      <a:pt x="1637" y="13586"/>
                    </a:cubicBezTo>
                    <a:cubicBezTo>
                      <a:pt x="1588" y="13584"/>
                      <a:pt x="1541" y="13579"/>
                      <a:pt x="1492" y="13575"/>
                    </a:cubicBezTo>
                    <a:cubicBezTo>
                      <a:pt x="1118" y="13538"/>
                      <a:pt x="730" y="13419"/>
                      <a:pt x="484" y="13133"/>
                    </a:cubicBezTo>
                    <a:cubicBezTo>
                      <a:pt x="299" y="12914"/>
                      <a:pt x="219" y="12604"/>
                      <a:pt x="297" y="12328"/>
                    </a:cubicBezTo>
                    <a:cubicBezTo>
                      <a:pt x="377" y="12052"/>
                      <a:pt x="623" y="11825"/>
                      <a:pt x="908" y="11791"/>
                    </a:cubicBezTo>
                    <a:cubicBezTo>
                      <a:pt x="1341" y="11736"/>
                      <a:pt x="1703" y="12088"/>
                      <a:pt x="2083" y="12301"/>
                    </a:cubicBezTo>
                    <a:cubicBezTo>
                      <a:pt x="2319" y="12433"/>
                      <a:pt x="2583" y="12516"/>
                      <a:pt x="2853" y="12545"/>
                    </a:cubicBezTo>
                    <a:cubicBezTo>
                      <a:pt x="2952" y="12556"/>
                      <a:pt x="3072" y="12547"/>
                      <a:pt x="3122" y="12462"/>
                    </a:cubicBezTo>
                    <a:cubicBezTo>
                      <a:pt x="3155" y="12405"/>
                      <a:pt x="3144" y="12332"/>
                      <a:pt x="3124" y="12270"/>
                    </a:cubicBezTo>
                    <a:cubicBezTo>
                      <a:pt x="2961" y="11701"/>
                      <a:pt x="2393" y="11460"/>
                      <a:pt x="1872" y="11313"/>
                    </a:cubicBezTo>
                    <a:cubicBezTo>
                      <a:pt x="925" y="11044"/>
                      <a:pt x="244" y="10693"/>
                      <a:pt x="105" y="9638"/>
                    </a:cubicBezTo>
                    <a:cubicBezTo>
                      <a:pt x="0" y="8845"/>
                      <a:pt x="216" y="7874"/>
                      <a:pt x="783" y="7283"/>
                    </a:cubicBezTo>
                    <a:cubicBezTo>
                      <a:pt x="886" y="7177"/>
                      <a:pt x="1014" y="7091"/>
                      <a:pt x="1154" y="7032"/>
                    </a:cubicBezTo>
                    <a:cubicBezTo>
                      <a:pt x="1489" y="6891"/>
                      <a:pt x="1886" y="6907"/>
                      <a:pt x="2133" y="7163"/>
                    </a:cubicBezTo>
                    <a:cubicBezTo>
                      <a:pt x="2365" y="7403"/>
                      <a:pt x="2400" y="7765"/>
                      <a:pt x="2479" y="8089"/>
                    </a:cubicBezTo>
                    <a:cubicBezTo>
                      <a:pt x="2589" y="8544"/>
                      <a:pt x="2790" y="9009"/>
                      <a:pt x="3091" y="9371"/>
                    </a:cubicBezTo>
                    <a:cubicBezTo>
                      <a:pt x="3347" y="9681"/>
                      <a:pt x="3620" y="9948"/>
                      <a:pt x="3763" y="9603"/>
                    </a:cubicBezTo>
                    <a:cubicBezTo>
                      <a:pt x="3782" y="9558"/>
                      <a:pt x="3799" y="9501"/>
                      <a:pt x="3813" y="9434"/>
                    </a:cubicBezTo>
                    <a:cubicBezTo>
                      <a:pt x="3982" y="8621"/>
                      <a:pt x="3539" y="7729"/>
                      <a:pt x="3294" y="6969"/>
                    </a:cubicBezTo>
                    <a:cubicBezTo>
                      <a:pt x="2923" y="5808"/>
                      <a:pt x="2394" y="4693"/>
                      <a:pt x="2087" y="3510"/>
                    </a:cubicBezTo>
                    <a:cubicBezTo>
                      <a:pt x="1848" y="2591"/>
                      <a:pt x="1801" y="1186"/>
                      <a:pt x="2576" y="491"/>
                    </a:cubicBezTo>
                    <a:cubicBezTo>
                      <a:pt x="2755" y="330"/>
                      <a:pt x="2951" y="223"/>
                      <a:pt x="3153" y="162"/>
                    </a:cubicBezTo>
                    <a:cubicBezTo>
                      <a:pt x="3687" y="1"/>
                      <a:pt x="4264" y="173"/>
                      <a:pt x="4716" y="588"/>
                    </a:cubicBezTo>
                    <a:cubicBezTo>
                      <a:pt x="5341" y="1160"/>
                      <a:pt x="5520" y="1949"/>
                      <a:pt x="5567" y="2764"/>
                    </a:cubicBezTo>
                    <a:cubicBezTo>
                      <a:pt x="5719" y="5412"/>
                      <a:pt x="4649" y="8122"/>
                      <a:pt x="5363" y="10677"/>
                    </a:cubicBezTo>
                    <a:cubicBezTo>
                      <a:pt x="5466" y="11045"/>
                      <a:pt x="6044" y="11618"/>
                      <a:pt x="6330" y="11075"/>
                    </a:cubicBezTo>
                    <a:cubicBezTo>
                      <a:pt x="6531" y="10692"/>
                      <a:pt x="6660" y="10180"/>
                      <a:pt x="6684" y="9746"/>
                    </a:cubicBezTo>
                    <a:cubicBezTo>
                      <a:pt x="6712" y="9266"/>
                      <a:pt x="6540" y="8733"/>
                      <a:pt x="6999" y="8383"/>
                    </a:cubicBezTo>
                    <a:cubicBezTo>
                      <a:pt x="7521" y="7985"/>
                      <a:pt x="8242" y="8512"/>
                      <a:pt x="8408" y="9043"/>
                    </a:cubicBezTo>
                    <a:cubicBezTo>
                      <a:pt x="8763" y="10188"/>
                      <a:pt x="7443" y="11704"/>
                      <a:pt x="6897" y="12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2583470" y="3310240"/>
                <a:ext cx="32538" cy="29037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38" extrusionOk="0">
                    <a:moveTo>
                      <a:pt x="443" y="1"/>
                    </a:moveTo>
                    <a:cubicBezTo>
                      <a:pt x="379" y="1"/>
                      <a:pt x="313" y="16"/>
                      <a:pt x="252" y="48"/>
                    </a:cubicBezTo>
                    <a:cubicBezTo>
                      <a:pt x="1" y="178"/>
                      <a:pt x="13" y="547"/>
                      <a:pt x="251" y="686"/>
                    </a:cubicBezTo>
                    <a:cubicBezTo>
                      <a:pt x="310" y="721"/>
                      <a:pt x="375" y="737"/>
                      <a:pt x="438" y="737"/>
                    </a:cubicBezTo>
                    <a:cubicBezTo>
                      <a:pt x="637" y="737"/>
                      <a:pt x="827" y="582"/>
                      <a:pt x="827" y="369"/>
                    </a:cubicBezTo>
                    <a:cubicBezTo>
                      <a:pt x="827" y="145"/>
                      <a:pt x="642" y="1"/>
                      <a:pt x="4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2706658" y="3013935"/>
                <a:ext cx="32538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37" extrusionOk="0">
                    <a:moveTo>
                      <a:pt x="442" y="1"/>
                    </a:moveTo>
                    <a:cubicBezTo>
                      <a:pt x="378" y="1"/>
                      <a:pt x="313" y="15"/>
                      <a:pt x="251" y="47"/>
                    </a:cubicBezTo>
                    <a:cubicBezTo>
                      <a:pt x="0" y="179"/>
                      <a:pt x="12" y="546"/>
                      <a:pt x="249" y="686"/>
                    </a:cubicBezTo>
                    <a:cubicBezTo>
                      <a:pt x="308" y="721"/>
                      <a:pt x="373" y="737"/>
                      <a:pt x="437" y="737"/>
                    </a:cubicBezTo>
                    <a:cubicBezTo>
                      <a:pt x="636" y="737"/>
                      <a:pt x="826" y="582"/>
                      <a:pt x="826" y="369"/>
                    </a:cubicBezTo>
                    <a:cubicBezTo>
                      <a:pt x="826" y="145"/>
                      <a:pt x="641" y="1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2757610" y="3478243"/>
                <a:ext cx="36630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41" extrusionOk="0">
                    <a:moveTo>
                      <a:pt x="496" y="0"/>
                    </a:moveTo>
                    <a:cubicBezTo>
                      <a:pt x="387" y="0"/>
                      <a:pt x="275" y="44"/>
                      <a:pt x="194" y="133"/>
                    </a:cubicBezTo>
                    <a:cubicBezTo>
                      <a:pt x="0" y="341"/>
                      <a:pt x="137" y="684"/>
                      <a:pt x="408" y="734"/>
                    </a:cubicBezTo>
                    <a:cubicBezTo>
                      <a:pt x="431" y="739"/>
                      <a:pt x="454" y="741"/>
                      <a:pt x="477" y="741"/>
                    </a:cubicBezTo>
                    <a:cubicBezTo>
                      <a:pt x="726" y="741"/>
                      <a:pt x="931" y="484"/>
                      <a:pt x="842" y="242"/>
                    </a:cubicBezTo>
                    <a:cubicBezTo>
                      <a:pt x="785" y="81"/>
                      <a:pt x="643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2596100" y="3471633"/>
                <a:ext cx="36709" cy="29548"/>
              </a:xfrm>
              <a:custGeom>
                <a:avLst/>
                <a:gdLst/>
                <a:ahLst/>
                <a:cxnLst/>
                <a:rect l="l" t="t" r="r" b="b"/>
                <a:pathLst>
                  <a:path w="933" h="751" extrusionOk="0">
                    <a:moveTo>
                      <a:pt x="476" y="1"/>
                    </a:moveTo>
                    <a:cubicBezTo>
                      <a:pt x="325" y="1"/>
                      <a:pt x="174" y="93"/>
                      <a:pt x="106" y="249"/>
                    </a:cubicBezTo>
                    <a:cubicBezTo>
                      <a:pt x="0" y="491"/>
                      <a:pt x="205" y="750"/>
                      <a:pt x="453" y="750"/>
                    </a:cubicBezTo>
                    <a:cubicBezTo>
                      <a:pt x="471" y="750"/>
                      <a:pt x="489" y="749"/>
                      <a:pt x="507" y="746"/>
                    </a:cubicBezTo>
                    <a:cubicBezTo>
                      <a:pt x="789" y="703"/>
                      <a:pt x="933" y="355"/>
                      <a:pt x="756" y="136"/>
                    </a:cubicBezTo>
                    <a:cubicBezTo>
                      <a:pt x="680" y="43"/>
                      <a:pt x="578" y="1"/>
                      <a:pt x="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2598736" y="3290214"/>
                <a:ext cx="14361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74" extrusionOk="0">
                    <a:moveTo>
                      <a:pt x="225" y="0"/>
                    </a:moveTo>
                    <a:cubicBezTo>
                      <a:pt x="92" y="0"/>
                      <a:pt x="0" y="179"/>
                      <a:pt x="135" y="256"/>
                    </a:cubicBezTo>
                    <a:cubicBezTo>
                      <a:pt x="157" y="268"/>
                      <a:pt x="180" y="274"/>
                      <a:pt x="202" y="274"/>
                    </a:cubicBezTo>
                    <a:cubicBezTo>
                      <a:pt x="277" y="274"/>
                      <a:pt x="344" y="209"/>
                      <a:pt x="356" y="137"/>
                    </a:cubicBezTo>
                    <a:cubicBezTo>
                      <a:pt x="364" y="79"/>
                      <a:pt x="340" y="23"/>
                      <a:pt x="259" y="4"/>
                    </a:cubicBezTo>
                    <a:cubicBezTo>
                      <a:pt x="248" y="2"/>
                      <a:pt x="236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2631274" y="3467777"/>
                <a:ext cx="18571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51" extrusionOk="0">
                    <a:moveTo>
                      <a:pt x="229" y="1"/>
                    </a:moveTo>
                    <a:cubicBezTo>
                      <a:pt x="163" y="1"/>
                      <a:pt x="96" y="32"/>
                      <a:pt x="55" y="84"/>
                    </a:cubicBezTo>
                    <a:cubicBezTo>
                      <a:pt x="8" y="143"/>
                      <a:pt x="0" y="225"/>
                      <a:pt x="80" y="298"/>
                    </a:cubicBezTo>
                    <a:cubicBezTo>
                      <a:pt x="120" y="335"/>
                      <a:pt x="168" y="351"/>
                      <a:pt x="216" y="351"/>
                    </a:cubicBezTo>
                    <a:cubicBezTo>
                      <a:pt x="347" y="351"/>
                      <a:pt x="471" y="229"/>
                      <a:pt x="387" y="88"/>
                    </a:cubicBezTo>
                    <a:cubicBezTo>
                      <a:pt x="350" y="27"/>
                      <a:pt x="290" y="1"/>
                      <a:pt x="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2734672" y="3041869"/>
                <a:ext cx="17705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8" extrusionOk="0">
                    <a:moveTo>
                      <a:pt x="193" y="1"/>
                    </a:moveTo>
                    <a:cubicBezTo>
                      <a:pt x="136" y="1"/>
                      <a:pt x="81" y="32"/>
                      <a:pt x="51" y="112"/>
                    </a:cubicBezTo>
                    <a:cubicBezTo>
                      <a:pt x="0" y="250"/>
                      <a:pt x="114" y="388"/>
                      <a:pt x="232" y="388"/>
                    </a:cubicBezTo>
                    <a:cubicBezTo>
                      <a:pt x="278" y="388"/>
                      <a:pt x="324" y="367"/>
                      <a:pt x="362" y="317"/>
                    </a:cubicBezTo>
                    <a:cubicBezTo>
                      <a:pt x="450" y="198"/>
                      <a:pt x="363" y="42"/>
                      <a:pt x="240" y="7"/>
                    </a:cubicBezTo>
                    <a:cubicBezTo>
                      <a:pt x="225" y="3"/>
                      <a:pt x="20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2727865" y="3360680"/>
                <a:ext cx="17509" cy="1514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85" extrusionOk="0">
                    <a:moveTo>
                      <a:pt x="258" y="1"/>
                    </a:moveTo>
                    <a:cubicBezTo>
                      <a:pt x="235" y="1"/>
                      <a:pt x="211" y="6"/>
                      <a:pt x="184" y="16"/>
                    </a:cubicBezTo>
                    <a:cubicBezTo>
                      <a:pt x="1" y="89"/>
                      <a:pt x="15" y="385"/>
                      <a:pt x="219" y="385"/>
                    </a:cubicBezTo>
                    <a:cubicBezTo>
                      <a:pt x="225" y="385"/>
                      <a:pt x="232" y="385"/>
                      <a:pt x="239" y="384"/>
                    </a:cubicBezTo>
                    <a:cubicBezTo>
                      <a:pt x="386" y="370"/>
                      <a:pt x="444" y="202"/>
                      <a:pt x="389" y="88"/>
                    </a:cubicBezTo>
                    <a:cubicBezTo>
                      <a:pt x="363" y="37"/>
                      <a:pt x="319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2788102" y="3467108"/>
                <a:ext cx="17469" cy="1514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85" extrusionOk="0">
                    <a:moveTo>
                      <a:pt x="258" y="0"/>
                    </a:moveTo>
                    <a:cubicBezTo>
                      <a:pt x="236" y="0"/>
                      <a:pt x="211" y="5"/>
                      <a:pt x="184" y="16"/>
                    </a:cubicBezTo>
                    <a:cubicBezTo>
                      <a:pt x="0" y="89"/>
                      <a:pt x="15" y="384"/>
                      <a:pt x="218" y="384"/>
                    </a:cubicBezTo>
                    <a:cubicBezTo>
                      <a:pt x="225" y="384"/>
                      <a:pt x="231" y="384"/>
                      <a:pt x="238" y="383"/>
                    </a:cubicBezTo>
                    <a:cubicBezTo>
                      <a:pt x="386" y="371"/>
                      <a:pt x="444" y="201"/>
                      <a:pt x="388" y="87"/>
                    </a:cubicBezTo>
                    <a:cubicBezTo>
                      <a:pt x="364" y="37"/>
                      <a:pt x="320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2720822" y="3295407"/>
                <a:ext cx="12236" cy="1113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3" extrusionOk="0">
                    <a:moveTo>
                      <a:pt x="122" y="1"/>
                    </a:moveTo>
                    <a:cubicBezTo>
                      <a:pt x="121" y="1"/>
                      <a:pt x="119" y="1"/>
                      <a:pt x="118" y="1"/>
                    </a:cubicBezTo>
                    <a:cubicBezTo>
                      <a:pt x="60" y="4"/>
                      <a:pt x="9" y="37"/>
                      <a:pt x="5" y="119"/>
                    </a:cubicBezTo>
                    <a:cubicBezTo>
                      <a:pt x="1" y="215"/>
                      <a:pt x="84" y="282"/>
                      <a:pt x="161" y="282"/>
                    </a:cubicBezTo>
                    <a:cubicBezTo>
                      <a:pt x="208" y="282"/>
                      <a:pt x="253" y="257"/>
                      <a:pt x="274" y="197"/>
                    </a:cubicBezTo>
                    <a:cubicBezTo>
                      <a:pt x="311" y="93"/>
                      <a:pt x="216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2614631" y="3300955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3" y="0"/>
                    </a:moveTo>
                    <a:cubicBezTo>
                      <a:pt x="47" y="0"/>
                      <a:pt x="1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2" y="41"/>
                      <a:pt x="170" y="12"/>
                      <a:pt x="130" y="2"/>
                    </a:cubicBezTo>
                    <a:cubicBezTo>
                      <a:pt x="124" y="1"/>
                      <a:pt x="119" y="0"/>
                      <a:pt x="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1"/>
              <p:cNvSpPr/>
              <p:nvPr/>
            </p:nvSpPr>
            <p:spPr>
              <a:xfrm>
                <a:off x="2626592" y="3389520"/>
                <a:ext cx="7200" cy="539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7" extrusionOk="0">
                    <a:moveTo>
                      <a:pt x="112" y="1"/>
                    </a:moveTo>
                    <a:cubicBezTo>
                      <a:pt x="46" y="1"/>
                      <a:pt x="0" y="90"/>
                      <a:pt x="67" y="128"/>
                    </a:cubicBezTo>
                    <a:cubicBezTo>
                      <a:pt x="79" y="134"/>
                      <a:pt x="90" y="137"/>
                      <a:pt x="101" y="137"/>
                    </a:cubicBezTo>
                    <a:cubicBezTo>
                      <a:pt x="139" y="137"/>
                      <a:pt x="172" y="105"/>
                      <a:pt x="178" y="68"/>
                    </a:cubicBezTo>
                    <a:cubicBezTo>
                      <a:pt x="183" y="40"/>
                      <a:pt x="170" y="11"/>
                      <a:pt x="129" y="3"/>
                    </a:cubicBezTo>
                    <a:cubicBezTo>
                      <a:pt x="124" y="1"/>
                      <a:pt x="118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1"/>
              <p:cNvSpPr/>
              <p:nvPr/>
            </p:nvSpPr>
            <p:spPr>
              <a:xfrm>
                <a:off x="2622618" y="3460931"/>
                <a:ext cx="6846" cy="590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0" extrusionOk="0">
                    <a:moveTo>
                      <a:pt x="85" y="0"/>
                    </a:moveTo>
                    <a:cubicBezTo>
                      <a:pt x="68" y="0"/>
                      <a:pt x="50" y="8"/>
                      <a:pt x="36" y="29"/>
                    </a:cubicBezTo>
                    <a:cubicBezTo>
                      <a:pt x="0" y="79"/>
                      <a:pt x="39" y="149"/>
                      <a:pt x="89" y="149"/>
                    </a:cubicBezTo>
                    <a:cubicBezTo>
                      <a:pt x="102" y="149"/>
                      <a:pt x="116" y="145"/>
                      <a:pt x="129" y="134"/>
                    </a:cubicBezTo>
                    <a:cubicBezTo>
                      <a:pt x="173" y="100"/>
                      <a:pt x="156" y="34"/>
                      <a:pt x="115" y="9"/>
                    </a:cubicBezTo>
                    <a:cubicBezTo>
                      <a:pt x="106" y="3"/>
                      <a:pt x="95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2755603" y="3066302"/>
                <a:ext cx="17745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192" y="1"/>
                    </a:moveTo>
                    <a:cubicBezTo>
                      <a:pt x="134" y="1"/>
                      <a:pt x="80" y="32"/>
                      <a:pt x="51" y="112"/>
                    </a:cubicBezTo>
                    <a:cubicBezTo>
                      <a:pt x="1" y="250"/>
                      <a:pt x="114" y="388"/>
                      <a:pt x="232" y="388"/>
                    </a:cubicBezTo>
                    <a:cubicBezTo>
                      <a:pt x="278" y="388"/>
                      <a:pt x="325" y="367"/>
                      <a:pt x="362" y="316"/>
                    </a:cubicBezTo>
                    <a:cubicBezTo>
                      <a:pt x="450" y="199"/>
                      <a:pt x="363" y="42"/>
                      <a:pt x="241" y="8"/>
                    </a:cubicBezTo>
                    <a:cubicBezTo>
                      <a:pt x="225" y="3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2764731" y="3054381"/>
                <a:ext cx="7200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" extrusionOk="0">
                    <a:moveTo>
                      <a:pt x="113" y="1"/>
                    </a:moveTo>
                    <a:cubicBezTo>
                      <a:pt x="47" y="1"/>
                      <a:pt x="1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2" y="41"/>
                      <a:pt x="170" y="12"/>
                      <a:pt x="130" y="2"/>
                    </a:cubicBezTo>
                    <a:cubicBezTo>
                      <a:pt x="124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2752967" y="3098723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2" y="0"/>
                    </a:moveTo>
                    <a:cubicBezTo>
                      <a:pt x="46" y="0"/>
                      <a:pt x="0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8" y="138"/>
                      <a:pt x="172" y="106"/>
                      <a:pt x="178" y="69"/>
                    </a:cubicBezTo>
                    <a:cubicBezTo>
                      <a:pt x="181" y="41"/>
                      <a:pt x="169" y="12"/>
                      <a:pt x="129" y="2"/>
                    </a:cubicBezTo>
                    <a:cubicBezTo>
                      <a:pt x="124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2741911" y="3017200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2" y="1"/>
                    </a:moveTo>
                    <a:cubicBezTo>
                      <a:pt x="45" y="1"/>
                      <a:pt x="0" y="90"/>
                      <a:pt x="67" y="128"/>
                    </a:cubicBezTo>
                    <a:cubicBezTo>
                      <a:pt x="79" y="134"/>
                      <a:pt x="90" y="137"/>
                      <a:pt x="102" y="137"/>
                    </a:cubicBezTo>
                    <a:cubicBezTo>
                      <a:pt x="139" y="137"/>
                      <a:pt x="172" y="105"/>
                      <a:pt x="178" y="68"/>
                    </a:cubicBezTo>
                    <a:cubicBezTo>
                      <a:pt x="181" y="40"/>
                      <a:pt x="169" y="11"/>
                      <a:pt x="129" y="3"/>
                    </a:cubicBezTo>
                    <a:cubicBezTo>
                      <a:pt x="124" y="1"/>
                      <a:pt x="118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2748049" y="3367959"/>
                <a:ext cx="6925" cy="554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1" extrusionOk="0">
                    <a:moveTo>
                      <a:pt x="111" y="0"/>
                    </a:moveTo>
                    <a:cubicBezTo>
                      <a:pt x="107" y="0"/>
                      <a:pt x="104" y="0"/>
                      <a:pt x="100" y="1"/>
                    </a:cubicBezTo>
                    <a:cubicBezTo>
                      <a:pt x="23" y="10"/>
                      <a:pt x="1" y="126"/>
                      <a:pt x="84" y="140"/>
                    </a:cubicBezTo>
                    <a:cubicBezTo>
                      <a:pt x="88" y="140"/>
                      <a:pt x="92" y="141"/>
                      <a:pt x="96" y="141"/>
                    </a:cubicBezTo>
                    <a:cubicBezTo>
                      <a:pt x="144" y="141"/>
                      <a:pt x="176" y="90"/>
                      <a:pt x="167" y="47"/>
                    </a:cubicBezTo>
                    <a:cubicBezTo>
                      <a:pt x="162" y="21"/>
                      <a:pt x="144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2591772" y="3353677"/>
                <a:ext cx="18217" cy="13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0" extrusionOk="0">
                    <a:moveTo>
                      <a:pt x="237" y="0"/>
                    </a:moveTo>
                    <a:cubicBezTo>
                      <a:pt x="116" y="0"/>
                      <a:pt x="0" y="101"/>
                      <a:pt x="61" y="240"/>
                    </a:cubicBezTo>
                    <a:cubicBezTo>
                      <a:pt x="94" y="315"/>
                      <a:pt x="164" y="349"/>
                      <a:pt x="235" y="349"/>
                    </a:cubicBezTo>
                    <a:cubicBezTo>
                      <a:pt x="292" y="349"/>
                      <a:pt x="350" y="327"/>
                      <a:pt x="390" y="287"/>
                    </a:cubicBezTo>
                    <a:cubicBezTo>
                      <a:pt x="445" y="234"/>
                      <a:pt x="462" y="155"/>
                      <a:pt x="393" y="72"/>
                    </a:cubicBezTo>
                    <a:cubicBezTo>
                      <a:pt x="351" y="22"/>
                      <a:pt x="29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2636428" y="3389520"/>
                <a:ext cx="18217" cy="1373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9" extrusionOk="0">
                    <a:moveTo>
                      <a:pt x="237" y="1"/>
                    </a:moveTo>
                    <a:cubicBezTo>
                      <a:pt x="116" y="1"/>
                      <a:pt x="1" y="101"/>
                      <a:pt x="61" y="240"/>
                    </a:cubicBezTo>
                    <a:cubicBezTo>
                      <a:pt x="94" y="315"/>
                      <a:pt x="164" y="349"/>
                      <a:pt x="235" y="349"/>
                    </a:cubicBezTo>
                    <a:cubicBezTo>
                      <a:pt x="292" y="349"/>
                      <a:pt x="349" y="327"/>
                      <a:pt x="390" y="287"/>
                    </a:cubicBezTo>
                    <a:cubicBezTo>
                      <a:pt x="444" y="234"/>
                      <a:pt x="463" y="155"/>
                      <a:pt x="393" y="72"/>
                    </a:cubicBezTo>
                    <a:cubicBezTo>
                      <a:pt x="352" y="22"/>
                      <a:pt x="294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2580362" y="3347775"/>
                <a:ext cx="6728" cy="594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51" extrusionOk="0">
                    <a:moveTo>
                      <a:pt x="83" y="1"/>
                    </a:moveTo>
                    <a:cubicBezTo>
                      <a:pt x="72" y="1"/>
                      <a:pt x="61" y="4"/>
                      <a:pt x="49" y="11"/>
                    </a:cubicBezTo>
                    <a:cubicBezTo>
                      <a:pt x="0" y="40"/>
                      <a:pt x="8" y="106"/>
                      <a:pt x="46" y="136"/>
                    </a:cubicBezTo>
                    <a:cubicBezTo>
                      <a:pt x="57" y="145"/>
                      <a:pt x="69" y="150"/>
                      <a:pt x="82" y="150"/>
                    </a:cubicBezTo>
                    <a:cubicBezTo>
                      <a:pt x="97" y="150"/>
                      <a:pt x="112" y="143"/>
                      <a:pt x="127" y="128"/>
                    </a:cubicBezTo>
                    <a:cubicBezTo>
                      <a:pt x="170" y="80"/>
                      <a:pt x="137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2664284" y="3486112"/>
                <a:ext cx="6846" cy="586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49" extrusionOk="0">
                    <a:moveTo>
                      <a:pt x="84" y="0"/>
                    </a:moveTo>
                    <a:cubicBezTo>
                      <a:pt x="67" y="0"/>
                      <a:pt x="50" y="9"/>
                      <a:pt x="36" y="29"/>
                    </a:cubicBezTo>
                    <a:cubicBezTo>
                      <a:pt x="0" y="79"/>
                      <a:pt x="39" y="148"/>
                      <a:pt x="89" y="148"/>
                    </a:cubicBezTo>
                    <a:cubicBezTo>
                      <a:pt x="102" y="148"/>
                      <a:pt x="115" y="144"/>
                      <a:pt x="129" y="133"/>
                    </a:cubicBezTo>
                    <a:cubicBezTo>
                      <a:pt x="173" y="99"/>
                      <a:pt x="156" y="34"/>
                      <a:pt x="115" y="9"/>
                    </a:cubicBezTo>
                    <a:cubicBezTo>
                      <a:pt x="105" y="4"/>
                      <a:pt x="95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2712127" y="3051706"/>
                <a:ext cx="7239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38" extrusionOk="0">
                    <a:moveTo>
                      <a:pt x="113" y="0"/>
                    </a:moveTo>
                    <a:cubicBezTo>
                      <a:pt x="47" y="0"/>
                      <a:pt x="0" y="90"/>
                      <a:pt x="68" y="129"/>
                    </a:cubicBezTo>
                    <a:cubicBezTo>
                      <a:pt x="79" y="135"/>
                      <a:pt x="91" y="138"/>
                      <a:pt x="102" y="138"/>
                    </a:cubicBezTo>
                    <a:cubicBezTo>
                      <a:pt x="139" y="138"/>
                      <a:pt x="172" y="106"/>
                      <a:pt x="178" y="69"/>
                    </a:cubicBezTo>
                    <a:cubicBezTo>
                      <a:pt x="183" y="41"/>
                      <a:pt x="169" y="12"/>
                      <a:pt x="130" y="2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2754855" y="3404825"/>
                <a:ext cx="6964" cy="558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2" extrusionOk="0">
                    <a:moveTo>
                      <a:pt x="111" y="1"/>
                    </a:moveTo>
                    <a:cubicBezTo>
                      <a:pt x="108" y="1"/>
                      <a:pt x="104" y="1"/>
                      <a:pt x="100" y="1"/>
                    </a:cubicBezTo>
                    <a:cubicBezTo>
                      <a:pt x="23" y="10"/>
                      <a:pt x="1" y="126"/>
                      <a:pt x="84" y="140"/>
                    </a:cubicBezTo>
                    <a:cubicBezTo>
                      <a:pt x="88" y="141"/>
                      <a:pt x="93" y="141"/>
                      <a:pt x="97" y="141"/>
                    </a:cubicBezTo>
                    <a:cubicBezTo>
                      <a:pt x="145" y="141"/>
                      <a:pt x="176" y="90"/>
                      <a:pt x="167" y="47"/>
                    </a:cubicBezTo>
                    <a:cubicBezTo>
                      <a:pt x="162" y="21"/>
                      <a:pt x="145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2714960" y="3281322"/>
                <a:ext cx="7200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" extrusionOk="0">
                    <a:moveTo>
                      <a:pt x="114" y="0"/>
                    </a:moveTo>
                    <a:cubicBezTo>
                      <a:pt x="47" y="0"/>
                      <a:pt x="0" y="90"/>
                      <a:pt x="69" y="129"/>
                    </a:cubicBezTo>
                    <a:cubicBezTo>
                      <a:pt x="80" y="135"/>
                      <a:pt x="91" y="138"/>
                      <a:pt x="102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3" y="41"/>
                      <a:pt x="170" y="12"/>
                      <a:pt x="131" y="2"/>
                    </a:cubicBezTo>
                    <a:cubicBezTo>
                      <a:pt x="125" y="1"/>
                      <a:pt x="119" y="0"/>
                      <a:pt x="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597949" y="3463842"/>
                <a:ext cx="6846" cy="590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0" extrusionOk="0">
                    <a:moveTo>
                      <a:pt x="85" y="0"/>
                    </a:moveTo>
                    <a:cubicBezTo>
                      <a:pt x="68" y="0"/>
                      <a:pt x="51" y="9"/>
                      <a:pt x="36" y="29"/>
                    </a:cubicBezTo>
                    <a:cubicBezTo>
                      <a:pt x="1" y="80"/>
                      <a:pt x="39" y="150"/>
                      <a:pt x="90" y="150"/>
                    </a:cubicBezTo>
                    <a:cubicBezTo>
                      <a:pt x="102" y="150"/>
                      <a:pt x="116" y="145"/>
                      <a:pt x="129" y="135"/>
                    </a:cubicBezTo>
                    <a:cubicBezTo>
                      <a:pt x="174" y="100"/>
                      <a:pt x="158" y="34"/>
                      <a:pt x="116" y="9"/>
                    </a:cubicBezTo>
                    <a:cubicBezTo>
                      <a:pt x="106" y="4"/>
                      <a:pt x="96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21"/>
            <p:cNvGrpSpPr/>
            <p:nvPr/>
          </p:nvGrpSpPr>
          <p:grpSpPr>
            <a:xfrm flipH="1">
              <a:off x="220827" y="2814710"/>
              <a:ext cx="283978" cy="747254"/>
              <a:chOff x="3969875" y="1708525"/>
              <a:chExt cx="85675" cy="225450"/>
            </a:xfrm>
          </p:grpSpPr>
          <p:sp>
            <p:nvSpPr>
              <p:cNvPr id="871" name="Google Shape;871;p21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2"/>
          <p:cNvGrpSpPr/>
          <p:nvPr/>
        </p:nvGrpSpPr>
        <p:grpSpPr>
          <a:xfrm>
            <a:off x="7383095" y="12"/>
            <a:ext cx="1772825" cy="5141975"/>
            <a:chOff x="7383095" y="12"/>
            <a:chExt cx="1772825" cy="5141975"/>
          </a:xfrm>
        </p:grpSpPr>
        <p:grpSp>
          <p:nvGrpSpPr>
            <p:cNvPr id="879" name="Google Shape;879;p22"/>
            <p:cNvGrpSpPr/>
            <p:nvPr/>
          </p:nvGrpSpPr>
          <p:grpSpPr>
            <a:xfrm flipH="1">
              <a:off x="7383095" y="4196032"/>
              <a:ext cx="1772825" cy="945955"/>
              <a:chOff x="9527" y="4201833"/>
              <a:chExt cx="1772825" cy="945955"/>
            </a:xfrm>
          </p:grpSpPr>
          <p:sp>
            <p:nvSpPr>
              <p:cNvPr id="880" name="Google Shape;880;p22"/>
              <p:cNvSpPr/>
              <p:nvPr/>
            </p:nvSpPr>
            <p:spPr>
              <a:xfrm rot="10800000" flipH="1">
                <a:off x="9527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 rot="10800000" flipH="1">
                <a:off x="9527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20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" name="Google Shape;882;p22"/>
            <p:cNvGrpSpPr/>
            <p:nvPr/>
          </p:nvGrpSpPr>
          <p:grpSpPr>
            <a:xfrm flipH="1">
              <a:off x="8647053" y="2786860"/>
              <a:ext cx="312152" cy="1409160"/>
              <a:chOff x="3969875" y="1708525"/>
              <a:chExt cx="94175" cy="425150"/>
            </a:xfrm>
          </p:grpSpPr>
          <p:sp>
            <p:nvSpPr>
              <p:cNvPr id="883" name="Google Shape;883;p22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" name="Google Shape;890;p22"/>
            <p:cNvGrpSpPr/>
            <p:nvPr/>
          </p:nvGrpSpPr>
          <p:grpSpPr>
            <a:xfrm flipH="1">
              <a:off x="7383095" y="12"/>
              <a:ext cx="1772825" cy="945955"/>
              <a:chOff x="0" y="12"/>
              <a:chExt cx="1772825" cy="945955"/>
            </a:xfrm>
          </p:grpSpPr>
          <p:sp>
            <p:nvSpPr>
              <p:cNvPr id="891" name="Google Shape;891;p22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3" name="Google Shape;89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2"/>
          <p:cNvSpPr txBox="1">
            <a:spLocks noGrp="1"/>
          </p:cNvSpPr>
          <p:nvPr>
            <p:ph type="subTitle" idx="1"/>
          </p:nvPr>
        </p:nvSpPr>
        <p:spPr>
          <a:xfrm>
            <a:off x="720000" y="1802392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2"/>
          <p:cNvSpPr txBox="1">
            <a:spLocks noGrp="1"/>
          </p:cNvSpPr>
          <p:nvPr>
            <p:ph type="subTitle" idx="2"/>
          </p:nvPr>
        </p:nvSpPr>
        <p:spPr>
          <a:xfrm>
            <a:off x="720000" y="2897767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2"/>
          <p:cNvSpPr txBox="1">
            <a:spLocks noGrp="1"/>
          </p:cNvSpPr>
          <p:nvPr>
            <p:ph type="subTitle" idx="3"/>
          </p:nvPr>
        </p:nvSpPr>
        <p:spPr>
          <a:xfrm>
            <a:off x="720000" y="3993142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2"/>
          <p:cNvSpPr txBox="1">
            <a:spLocks noGrp="1"/>
          </p:cNvSpPr>
          <p:nvPr>
            <p:ph type="subTitle" idx="4"/>
          </p:nvPr>
        </p:nvSpPr>
        <p:spPr>
          <a:xfrm>
            <a:off x="720000" y="1337175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8" name="Google Shape;898;p22"/>
          <p:cNvSpPr txBox="1">
            <a:spLocks noGrp="1"/>
          </p:cNvSpPr>
          <p:nvPr>
            <p:ph type="subTitle" idx="5"/>
          </p:nvPr>
        </p:nvSpPr>
        <p:spPr>
          <a:xfrm>
            <a:off x="720000" y="2432550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subTitle" idx="6"/>
          </p:nvPr>
        </p:nvSpPr>
        <p:spPr>
          <a:xfrm>
            <a:off x="720000" y="3527925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23"/>
          <p:cNvGrpSpPr/>
          <p:nvPr/>
        </p:nvGrpSpPr>
        <p:grpSpPr>
          <a:xfrm>
            <a:off x="-304792" y="-203479"/>
            <a:ext cx="2083718" cy="3078145"/>
            <a:chOff x="-304792" y="-203479"/>
            <a:chExt cx="2083718" cy="3078145"/>
          </a:xfrm>
        </p:grpSpPr>
        <p:grpSp>
          <p:nvGrpSpPr>
            <p:cNvPr id="902" name="Google Shape;902;p23"/>
            <p:cNvGrpSpPr/>
            <p:nvPr/>
          </p:nvGrpSpPr>
          <p:grpSpPr>
            <a:xfrm rot="9903919" flipH="1">
              <a:off x="-25590" y="-145233"/>
              <a:ext cx="748876" cy="2264877"/>
              <a:chOff x="3221922" y="3632026"/>
              <a:chExt cx="349066" cy="1055705"/>
            </a:xfrm>
          </p:grpSpPr>
          <p:sp>
            <p:nvSpPr>
              <p:cNvPr id="903" name="Google Shape;903;p23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3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3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3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3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3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3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3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3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3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3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3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3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3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3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3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3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3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3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3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3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3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3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3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3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3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3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3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3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3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3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3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3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3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3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3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3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23"/>
            <p:cNvGrpSpPr/>
            <p:nvPr/>
          </p:nvGrpSpPr>
          <p:grpSpPr>
            <a:xfrm rot="10800000">
              <a:off x="6101" y="12"/>
              <a:ext cx="1772825" cy="945955"/>
              <a:chOff x="7373568" y="4201833"/>
              <a:chExt cx="1772825" cy="945955"/>
            </a:xfrm>
          </p:grpSpPr>
          <p:sp>
            <p:nvSpPr>
              <p:cNvPr id="951" name="Google Shape;951;p23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3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23"/>
            <p:cNvGrpSpPr/>
            <p:nvPr/>
          </p:nvGrpSpPr>
          <p:grpSpPr>
            <a:xfrm rot="10800000">
              <a:off x="130913" y="1465506"/>
              <a:ext cx="312152" cy="1409160"/>
              <a:chOff x="3969875" y="1708525"/>
              <a:chExt cx="94175" cy="425150"/>
            </a:xfrm>
          </p:grpSpPr>
          <p:sp>
            <p:nvSpPr>
              <p:cNvPr id="954" name="Google Shape;954;p2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3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1" name="Google Shape;96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23"/>
          <p:cNvSpPr txBox="1">
            <a:spLocks noGrp="1"/>
          </p:cNvSpPr>
          <p:nvPr>
            <p:ph type="subTitle" idx="1"/>
          </p:nvPr>
        </p:nvSpPr>
        <p:spPr>
          <a:xfrm>
            <a:off x="7137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3"/>
          <p:cNvSpPr txBox="1">
            <a:spLocks noGrp="1"/>
          </p:cNvSpPr>
          <p:nvPr>
            <p:ph type="subTitle" idx="2"/>
          </p:nvPr>
        </p:nvSpPr>
        <p:spPr>
          <a:xfrm>
            <a:off x="34464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23"/>
          <p:cNvSpPr txBox="1">
            <a:spLocks noGrp="1"/>
          </p:cNvSpPr>
          <p:nvPr>
            <p:ph type="subTitle" idx="3"/>
          </p:nvPr>
        </p:nvSpPr>
        <p:spPr>
          <a:xfrm>
            <a:off x="7137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3"/>
          <p:cNvSpPr txBox="1">
            <a:spLocks noGrp="1"/>
          </p:cNvSpPr>
          <p:nvPr>
            <p:ph type="subTitle" idx="4"/>
          </p:nvPr>
        </p:nvSpPr>
        <p:spPr>
          <a:xfrm>
            <a:off x="34464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3"/>
          <p:cNvSpPr txBox="1">
            <a:spLocks noGrp="1"/>
          </p:cNvSpPr>
          <p:nvPr>
            <p:ph type="subTitle" idx="5"/>
          </p:nvPr>
        </p:nvSpPr>
        <p:spPr>
          <a:xfrm>
            <a:off x="7120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7" name="Google Shape;967;p23"/>
          <p:cNvSpPr txBox="1">
            <a:spLocks noGrp="1"/>
          </p:cNvSpPr>
          <p:nvPr>
            <p:ph type="subTitle" idx="6"/>
          </p:nvPr>
        </p:nvSpPr>
        <p:spPr>
          <a:xfrm>
            <a:off x="34464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8" name="Google Shape;968;p23"/>
          <p:cNvSpPr txBox="1">
            <a:spLocks noGrp="1"/>
          </p:cNvSpPr>
          <p:nvPr>
            <p:ph type="subTitle" idx="7"/>
          </p:nvPr>
        </p:nvSpPr>
        <p:spPr>
          <a:xfrm>
            <a:off x="7120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9" name="Google Shape;969;p23"/>
          <p:cNvSpPr txBox="1">
            <a:spLocks noGrp="1"/>
          </p:cNvSpPr>
          <p:nvPr>
            <p:ph type="subTitle" idx="8"/>
          </p:nvPr>
        </p:nvSpPr>
        <p:spPr>
          <a:xfrm>
            <a:off x="34464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24"/>
          <p:cNvGrpSpPr/>
          <p:nvPr/>
        </p:nvGrpSpPr>
        <p:grpSpPr>
          <a:xfrm>
            <a:off x="9527" y="12"/>
            <a:ext cx="9146393" cy="5147777"/>
            <a:chOff x="9527" y="12"/>
            <a:chExt cx="9146393" cy="5147777"/>
          </a:xfrm>
        </p:grpSpPr>
        <p:grpSp>
          <p:nvGrpSpPr>
            <p:cNvPr id="972" name="Google Shape;972;p24"/>
            <p:cNvGrpSpPr/>
            <p:nvPr/>
          </p:nvGrpSpPr>
          <p:grpSpPr>
            <a:xfrm>
              <a:off x="9527" y="12"/>
              <a:ext cx="9146393" cy="5147777"/>
              <a:chOff x="9527" y="12"/>
              <a:chExt cx="9146393" cy="5147777"/>
            </a:xfrm>
          </p:grpSpPr>
          <p:grpSp>
            <p:nvGrpSpPr>
              <p:cNvPr id="973" name="Google Shape;973;p24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974" name="Google Shape;974;p24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4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6" name="Google Shape;976;p24"/>
              <p:cNvGrpSpPr/>
              <p:nvPr/>
            </p:nvGrpSpPr>
            <p:grpSpPr>
              <a:xfrm>
                <a:off x="9527" y="4201833"/>
                <a:ext cx="1772825" cy="945955"/>
                <a:chOff x="9527" y="4201833"/>
                <a:chExt cx="1772825" cy="945955"/>
              </a:xfrm>
            </p:grpSpPr>
            <p:sp>
              <p:nvSpPr>
                <p:cNvPr id="977" name="Google Shape;977;p24"/>
                <p:cNvSpPr/>
                <p:nvPr/>
              </p:nvSpPr>
              <p:spPr>
                <a:xfrm rot="10800000" flipH="1">
                  <a:off x="9527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4"/>
                <p:cNvSpPr/>
                <p:nvPr/>
              </p:nvSpPr>
              <p:spPr>
                <a:xfrm rot="10800000" flipH="1">
                  <a:off x="9527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204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79" name="Google Shape;979;p24"/>
            <p:cNvGrpSpPr/>
            <p:nvPr/>
          </p:nvGrpSpPr>
          <p:grpSpPr>
            <a:xfrm flipH="1">
              <a:off x="185700" y="202472"/>
              <a:ext cx="312152" cy="1409160"/>
              <a:chOff x="3969875" y="1708525"/>
              <a:chExt cx="94175" cy="425150"/>
            </a:xfrm>
          </p:grpSpPr>
          <p:sp>
            <p:nvSpPr>
              <p:cNvPr id="980" name="Google Shape;980;p24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4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4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4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7" name="Google Shape;98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24"/>
          <p:cNvSpPr txBox="1">
            <a:spLocks noGrp="1"/>
          </p:cNvSpPr>
          <p:nvPr>
            <p:ph type="subTitle" idx="1"/>
          </p:nvPr>
        </p:nvSpPr>
        <p:spPr>
          <a:xfrm>
            <a:off x="7137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24"/>
          <p:cNvSpPr txBox="1">
            <a:spLocks noGrp="1"/>
          </p:cNvSpPr>
          <p:nvPr>
            <p:ph type="subTitle" idx="2"/>
          </p:nvPr>
        </p:nvSpPr>
        <p:spPr>
          <a:xfrm>
            <a:off x="34464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24"/>
          <p:cNvSpPr txBox="1">
            <a:spLocks noGrp="1"/>
          </p:cNvSpPr>
          <p:nvPr>
            <p:ph type="subTitle" idx="3"/>
          </p:nvPr>
        </p:nvSpPr>
        <p:spPr>
          <a:xfrm>
            <a:off x="7137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24"/>
          <p:cNvSpPr txBox="1">
            <a:spLocks noGrp="1"/>
          </p:cNvSpPr>
          <p:nvPr>
            <p:ph type="subTitle" idx="4"/>
          </p:nvPr>
        </p:nvSpPr>
        <p:spPr>
          <a:xfrm>
            <a:off x="34464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24"/>
          <p:cNvSpPr txBox="1">
            <a:spLocks noGrp="1"/>
          </p:cNvSpPr>
          <p:nvPr>
            <p:ph type="subTitle" idx="5"/>
          </p:nvPr>
        </p:nvSpPr>
        <p:spPr>
          <a:xfrm>
            <a:off x="6182501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4"/>
          <p:cNvSpPr txBox="1">
            <a:spLocks noGrp="1"/>
          </p:cNvSpPr>
          <p:nvPr>
            <p:ph type="subTitle" idx="6"/>
          </p:nvPr>
        </p:nvSpPr>
        <p:spPr>
          <a:xfrm>
            <a:off x="6182501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4"/>
          <p:cNvSpPr txBox="1">
            <a:spLocks noGrp="1"/>
          </p:cNvSpPr>
          <p:nvPr>
            <p:ph type="subTitle" idx="7"/>
          </p:nvPr>
        </p:nvSpPr>
        <p:spPr>
          <a:xfrm>
            <a:off x="7120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5" name="Google Shape;995;p24"/>
          <p:cNvSpPr txBox="1">
            <a:spLocks noGrp="1"/>
          </p:cNvSpPr>
          <p:nvPr>
            <p:ph type="subTitle" idx="8"/>
          </p:nvPr>
        </p:nvSpPr>
        <p:spPr>
          <a:xfrm>
            <a:off x="34464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6" name="Google Shape;996;p24"/>
          <p:cNvSpPr txBox="1">
            <a:spLocks noGrp="1"/>
          </p:cNvSpPr>
          <p:nvPr>
            <p:ph type="subTitle" idx="9"/>
          </p:nvPr>
        </p:nvSpPr>
        <p:spPr>
          <a:xfrm>
            <a:off x="61808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7" name="Google Shape;997;p24"/>
          <p:cNvSpPr txBox="1">
            <a:spLocks noGrp="1"/>
          </p:cNvSpPr>
          <p:nvPr>
            <p:ph type="subTitle" idx="13"/>
          </p:nvPr>
        </p:nvSpPr>
        <p:spPr>
          <a:xfrm>
            <a:off x="7120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8" name="Google Shape;998;p24"/>
          <p:cNvSpPr txBox="1">
            <a:spLocks noGrp="1"/>
          </p:cNvSpPr>
          <p:nvPr>
            <p:ph type="subTitle" idx="14"/>
          </p:nvPr>
        </p:nvSpPr>
        <p:spPr>
          <a:xfrm>
            <a:off x="34464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subTitle" idx="15"/>
          </p:nvPr>
        </p:nvSpPr>
        <p:spPr>
          <a:xfrm>
            <a:off x="61808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5"/>
          <p:cNvSpPr txBox="1">
            <a:spLocks noGrp="1"/>
          </p:cNvSpPr>
          <p:nvPr>
            <p:ph type="title" hasCustomPrompt="1"/>
          </p:nvPr>
        </p:nvSpPr>
        <p:spPr>
          <a:xfrm>
            <a:off x="797271" y="629975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2" name="Google Shape;1002;p25"/>
          <p:cNvSpPr txBox="1">
            <a:spLocks noGrp="1"/>
          </p:cNvSpPr>
          <p:nvPr>
            <p:ph type="subTitle" idx="1"/>
          </p:nvPr>
        </p:nvSpPr>
        <p:spPr>
          <a:xfrm>
            <a:off x="710271" y="1387974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3" name="Google Shape;1003;p25"/>
          <p:cNvSpPr txBox="1">
            <a:spLocks noGrp="1"/>
          </p:cNvSpPr>
          <p:nvPr>
            <p:ph type="title" idx="2" hasCustomPrompt="1"/>
          </p:nvPr>
        </p:nvSpPr>
        <p:spPr>
          <a:xfrm>
            <a:off x="797271" y="2003876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4" name="Google Shape;1004;p25"/>
          <p:cNvSpPr txBox="1">
            <a:spLocks noGrp="1"/>
          </p:cNvSpPr>
          <p:nvPr>
            <p:ph type="subTitle" idx="3"/>
          </p:nvPr>
        </p:nvSpPr>
        <p:spPr>
          <a:xfrm>
            <a:off x="710271" y="2764450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5" name="Google Shape;1005;p25"/>
          <p:cNvSpPr txBox="1">
            <a:spLocks noGrp="1"/>
          </p:cNvSpPr>
          <p:nvPr>
            <p:ph type="title" idx="4" hasCustomPrompt="1"/>
          </p:nvPr>
        </p:nvSpPr>
        <p:spPr>
          <a:xfrm>
            <a:off x="797271" y="3377777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5"/>
          <p:cNvSpPr txBox="1">
            <a:spLocks noGrp="1"/>
          </p:cNvSpPr>
          <p:nvPr>
            <p:ph type="subTitle" idx="5"/>
          </p:nvPr>
        </p:nvSpPr>
        <p:spPr>
          <a:xfrm>
            <a:off x="710271" y="4140925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07" name="Google Shape;1007;p25"/>
          <p:cNvGrpSpPr/>
          <p:nvPr/>
        </p:nvGrpSpPr>
        <p:grpSpPr>
          <a:xfrm>
            <a:off x="-182994" y="4283910"/>
            <a:ext cx="1205407" cy="909041"/>
            <a:chOff x="-182994" y="4283910"/>
            <a:chExt cx="1205407" cy="909041"/>
          </a:xfrm>
        </p:grpSpPr>
        <p:sp>
          <p:nvSpPr>
            <p:cNvPr id="1008" name="Google Shape;1008;p25"/>
            <p:cNvSpPr/>
            <p:nvPr/>
          </p:nvSpPr>
          <p:spPr>
            <a:xfrm>
              <a:off x="-182994" y="4283910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710279" y="484842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26"/>
          <p:cNvGrpSpPr/>
          <p:nvPr/>
        </p:nvGrpSpPr>
        <p:grpSpPr>
          <a:xfrm>
            <a:off x="-78584" y="2935816"/>
            <a:ext cx="4507471" cy="2264909"/>
            <a:chOff x="-78584" y="2935816"/>
            <a:chExt cx="4507471" cy="2264909"/>
          </a:xfrm>
        </p:grpSpPr>
        <p:grpSp>
          <p:nvGrpSpPr>
            <p:cNvPr id="1012" name="Google Shape;1012;p26"/>
            <p:cNvGrpSpPr/>
            <p:nvPr/>
          </p:nvGrpSpPr>
          <p:grpSpPr>
            <a:xfrm>
              <a:off x="-78584" y="2935816"/>
              <a:ext cx="748887" cy="2264909"/>
              <a:chOff x="-78584" y="2935816"/>
              <a:chExt cx="748887" cy="2264909"/>
            </a:xfrm>
          </p:grpSpPr>
          <p:grpSp>
            <p:nvGrpSpPr>
              <p:cNvPr id="1013" name="Google Shape;1013;p26"/>
              <p:cNvGrpSpPr/>
              <p:nvPr/>
            </p:nvGrpSpPr>
            <p:grpSpPr>
              <a:xfrm>
                <a:off x="-78584" y="2935816"/>
                <a:ext cx="748887" cy="2264909"/>
                <a:chOff x="3221922" y="3632026"/>
                <a:chExt cx="349066" cy="1055705"/>
              </a:xfrm>
            </p:grpSpPr>
            <p:sp>
              <p:nvSpPr>
                <p:cNvPr id="1014" name="Google Shape;1014;p26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6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6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6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6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26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26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6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6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6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26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26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26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26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26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6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6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26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26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6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6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6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6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6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26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26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26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26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26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26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26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26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6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26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6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6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6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26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26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26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6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6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6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6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1" name="Google Shape;1061;p26"/>
              <p:cNvGrpSpPr/>
              <p:nvPr/>
            </p:nvGrpSpPr>
            <p:grpSpPr>
              <a:xfrm>
                <a:off x="143447" y="3084218"/>
                <a:ext cx="410285" cy="820543"/>
                <a:chOff x="3049925" y="2302950"/>
                <a:chExt cx="137675" cy="275350"/>
              </a:xfrm>
            </p:grpSpPr>
            <p:sp>
              <p:nvSpPr>
                <p:cNvPr id="1062" name="Google Shape;1062;p26"/>
                <p:cNvSpPr/>
                <p:nvPr/>
              </p:nvSpPr>
              <p:spPr>
                <a:xfrm>
                  <a:off x="3130100" y="2363125"/>
                  <a:ext cx="57500" cy="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301" extrusionOk="0">
                      <a:moveTo>
                        <a:pt x="1151" y="1"/>
                      </a:moveTo>
                      <a:cubicBezTo>
                        <a:pt x="515" y="1"/>
                        <a:pt x="0" y="516"/>
                        <a:pt x="0" y="1151"/>
                      </a:cubicBezTo>
                      <a:cubicBezTo>
                        <a:pt x="0" y="1785"/>
                        <a:pt x="515" y="2300"/>
                        <a:pt x="1151" y="2300"/>
                      </a:cubicBezTo>
                      <a:cubicBezTo>
                        <a:pt x="1786" y="2300"/>
                        <a:pt x="2300" y="1785"/>
                        <a:pt x="2300" y="1151"/>
                      </a:cubicBezTo>
                      <a:cubicBezTo>
                        <a:pt x="2300" y="516"/>
                        <a:pt x="1786" y="1"/>
                        <a:pt x="11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6"/>
                <p:cNvSpPr/>
                <p:nvPr/>
              </p:nvSpPr>
              <p:spPr>
                <a:xfrm>
                  <a:off x="3049925" y="2363125"/>
                  <a:ext cx="26050" cy="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041" extrusionOk="0">
                      <a:moveTo>
                        <a:pt x="520" y="1"/>
                      </a:moveTo>
                      <a:cubicBezTo>
                        <a:pt x="233" y="1"/>
                        <a:pt x="0" y="234"/>
                        <a:pt x="0" y="521"/>
                      </a:cubicBezTo>
                      <a:cubicBezTo>
                        <a:pt x="0" y="808"/>
                        <a:pt x="233" y="1041"/>
                        <a:pt x="520" y="1041"/>
                      </a:cubicBezTo>
                      <a:cubicBezTo>
                        <a:pt x="807" y="1041"/>
                        <a:pt x="1042" y="808"/>
                        <a:pt x="1042" y="521"/>
                      </a:cubicBezTo>
                      <a:cubicBezTo>
                        <a:pt x="1042" y="234"/>
                        <a:pt x="807" y="1"/>
                        <a:pt x="5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6"/>
                <p:cNvSpPr/>
                <p:nvPr/>
              </p:nvSpPr>
              <p:spPr>
                <a:xfrm>
                  <a:off x="3090000" y="2474175"/>
                  <a:ext cx="26025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1042" extrusionOk="0">
                      <a:moveTo>
                        <a:pt x="521" y="1"/>
                      </a:moveTo>
                      <a:cubicBezTo>
                        <a:pt x="234" y="1"/>
                        <a:pt x="1" y="233"/>
                        <a:pt x="1" y="522"/>
                      </a:cubicBezTo>
                      <a:cubicBezTo>
                        <a:pt x="1" y="809"/>
                        <a:pt x="234" y="1042"/>
                        <a:pt x="521" y="1042"/>
                      </a:cubicBezTo>
                      <a:cubicBezTo>
                        <a:pt x="808" y="1042"/>
                        <a:pt x="1041" y="809"/>
                        <a:pt x="1041" y="522"/>
                      </a:cubicBezTo>
                      <a:cubicBezTo>
                        <a:pt x="1041" y="233"/>
                        <a:pt x="808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6"/>
                <p:cNvSpPr/>
                <p:nvPr/>
              </p:nvSpPr>
              <p:spPr>
                <a:xfrm>
                  <a:off x="3093175" y="2565275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0" y="1"/>
                      </a:moveTo>
                      <a:cubicBezTo>
                        <a:pt x="116" y="1"/>
                        <a:pt x="0" y="117"/>
                        <a:pt x="0" y="261"/>
                      </a:cubicBezTo>
                      <a:cubicBezTo>
                        <a:pt x="0" y="405"/>
                        <a:pt x="116" y="521"/>
                        <a:pt x="260" y="521"/>
                      </a:cubicBezTo>
                      <a:cubicBezTo>
                        <a:pt x="404" y="521"/>
                        <a:pt x="520" y="405"/>
                        <a:pt x="520" y="261"/>
                      </a:cubicBezTo>
                      <a:cubicBezTo>
                        <a:pt x="520" y="117"/>
                        <a:pt x="404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6"/>
                <p:cNvSpPr/>
                <p:nvPr/>
              </p:nvSpPr>
              <p:spPr>
                <a:xfrm>
                  <a:off x="3130100" y="2467675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cubicBezTo>
                        <a:pt x="0" y="404"/>
                        <a:pt x="117" y="521"/>
                        <a:pt x="260" y="521"/>
                      </a:cubicBezTo>
                      <a:cubicBezTo>
                        <a:pt x="404" y="521"/>
                        <a:pt x="520" y="404"/>
                        <a:pt x="520" y="261"/>
                      </a:cubicBezTo>
                      <a:cubicBezTo>
                        <a:pt x="520" y="117"/>
                        <a:pt x="404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6"/>
                <p:cNvSpPr/>
                <p:nvPr/>
              </p:nvSpPr>
              <p:spPr>
                <a:xfrm>
                  <a:off x="3083500" y="2302950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1" y="1"/>
                      </a:moveTo>
                      <a:cubicBezTo>
                        <a:pt x="117" y="1"/>
                        <a:pt x="1" y="117"/>
                        <a:pt x="1" y="261"/>
                      </a:cubicBezTo>
                      <a:cubicBezTo>
                        <a:pt x="1" y="404"/>
                        <a:pt x="117" y="521"/>
                        <a:pt x="261" y="521"/>
                      </a:cubicBezTo>
                      <a:cubicBezTo>
                        <a:pt x="404" y="521"/>
                        <a:pt x="521" y="404"/>
                        <a:pt x="521" y="261"/>
                      </a:cubicBezTo>
                      <a:cubicBezTo>
                        <a:pt x="521" y="117"/>
                        <a:pt x="404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8" name="Google Shape;1068;p26"/>
            <p:cNvSpPr/>
            <p:nvPr/>
          </p:nvSpPr>
          <p:spPr>
            <a:xfrm>
              <a:off x="411675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26"/>
          <p:cNvSpPr txBox="1">
            <a:spLocks noGrp="1"/>
          </p:cNvSpPr>
          <p:nvPr>
            <p:ph type="title"/>
          </p:nvPr>
        </p:nvSpPr>
        <p:spPr>
          <a:xfrm>
            <a:off x="713262" y="539500"/>
            <a:ext cx="36426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6"/>
          <p:cNvSpPr txBox="1">
            <a:spLocks noGrp="1"/>
          </p:cNvSpPr>
          <p:nvPr>
            <p:ph type="subTitle" idx="1"/>
          </p:nvPr>
        </p:nvSpPr>
        <p:spPr>
          <a:xfrm>
            <a:off x="713225" y="1563701"/>
            <a:ext cx="3642600" cy="12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26"/>
          <p:cNvSpPr txBox="1"/>
          <p:nvPr/>
        </p:nvSpPr>
        <p:spPr>
          <a:xfrm>
            <a:off x="713273" y="3600455"/>
            <a:ext cx="3642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u="sng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27"/>
          <p:cNvGrpSpPr/>
          <p:nvPr/>
        </p:nvGrpSpPr>
        <p:grpSpPr>
          <a:xfrm>
            <a:off x="-471355" y="8"/>
            <a:ext cx="10043853" cy="5279346"/>
            <a:chOff x="-471355" y="8"/>
            <a:chExt cx="10043853" cy="5279346"/>
          </a:xfrm>
        </p:grpSpPr>
        <p:grpSp>
          <p:nvGrpSpPr>
            <p:cNvPr id="1074" name="Google Shape;1074;p27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 rot="10800000">
              <a:off x="-7" y="8"/>
              <a:ext cx="1772825" cy="945955"/>
              <a:chOff x="7373568" y="4201833"/>
              <a:chExt cx="1772825" cy="945955"/>
            </a:xfrm>
          </p:grpSpPr>
          <p:sp>
            <p:nvSpPr>
              <p:cNvPr id="1123" name="Google Shape;1123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7"/>
            <p:cNvGrpSpPr/>
            <p:nvPr/>
          </p:nvGrpSpPr>
          <p:grpSpPr>
            <a:xfrm rot="-896081" flipH="1">
              <a:off x="-192154" y="2956231"/>
              <a:ext cx="748876" cy="2264877"/>
              <a:chOff x="3221922" y="3632026"/>
              <a:chExt cx="349066" cy="1055705"/>
            </a:xfrm>
          </p:grpSpPr>
          <p:sp>
            <p:nvSpPr>
              <p:cNvPr id="1134" name="Google Shape;1134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7"/>
            <p:cNvGrpSpPr/>
            <p:nvPr/>
          </p:nvGrpSpPr>
          <p:grpSpPr>
            <a:xfrm>
              <a:off x="173253" y="2477610"/>
              <a:ext cx="312152" cy="1409160"/>
              <a:chOff x="3969875" y="1708525"/>
              <a:chExt cx="94175" cy="425150"/>
            </a:xfrm>
          </p:grpSpPr>
          <p:sp>
            <p:nvSpPr>
              <p:cNvPr id="1182" name="Google Shape;1182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27"/>
            <p:cNvGrpSpPr/>
            <p:nvPr/>
          </p:nvGrpSpPr>
          <p:grpSpPr>
            <a:xfrm rot="10800000" flipH="1">
              <a:off x="7371168" y="8"/>
              <a:ext cx="1772825" cy="945955"/>
              <a:chOff x="7373568" y="4201833"/>
              <a:chExt cx="1772825" cy="945955"/>
            </a:xfrm>
          </p:grpSpPr>
          <p:sp>
            <p:nvSpPr>
              <p:cNvPr id="1190" name="Google Shape;1190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8"/>
          <p:cNvGrpSpPr/>
          <p:nvPr/>
        </p:nvGrpSpPr>
        <p:grpSpPr>
          <a:xfrm>
            <a:off x="-158368" y="-1066"/>
            <a:ext cx="9409657" cy="5148855"/>
            <a:chOff x="-158368" y="-1066"/>
            <a:chExt cx="9409657" cy="5148855"/>
          </a:xfrm>
        </p:grpSpPr>
        <p:grpSp>
          <p:nvGrpSpPr>
            <p:cNvPr id="1194" name="Google Shape;1194;p28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1195" name="Google Shape;1195;p28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28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1198" name="Google Shape;1198;p28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28"/>
            <p:cNvGrpSpPr/>
            <p:nvPr/>
          </p:nvGrpSpPr>
          <p:grpSpPr>
            <a:xfrm rot="-4014681" flipH="1">
              <a:off x="-177772" y="698962"/>
              <a:ext cx="849814" cy="519346"/>
              <a:chOff x="4423100" y="2537450"/>
              <a:chExt cx="448350" cy="274000"/>
            </a:xfrm>
          </p:grpSpPr>
          <p:sp>
            <p:nvSpPr>
              <p:cNvPr id="1201" name="Google Shape;1201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28"/>
            <p:cNvGrpSpPr/>
            <p:nvPr/>
          </p:nvGrpSpPr>
          <p:grpSpPr>
            <a:xfrm>
              <a:off x="8684966" y="2610560"/>
              <a:ext cx="312152" cy="1409160"/>
              <a:chOff x="3969875" y="1708525"/>
              <a:chExt cx="94175" cy="425150"/>
            </a:xfrm>
          </p:grpSpPr>
          <p:sp>
            <p:nvSpPr>
              <p:cNvPr id="1207" name="Google Shape;1207;p28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8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" name="Google Shape;1214;p28"/>
            <p:cNvGrpSpPr/>
            <p:nvPr/>
          </p:nvGrpSpPr>
          <p:grpSpPr>
            <a:xfrm rot="-5400000" flipH="1">
              <a:off x="8329082" y="3681803"/>
              <a:ext cx="1023895" cy="820519"/>
              <a:chOff x="4423100" y="2378550"/>
              <a:chExt cx="540200" cy="432900"/>
            </a:xfrm>
          </p:grpSpPr>
          <p:sp>
            <p:nvSpPr>
              <p:cNvPr id="1215" name="Google Shape;1215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2" name="Google Shape;1222;p28"/>
            <p:cNvGrpSpPr/>
            <p:nvPr/>
          </p:nvGrpSpPr>
          <p:grpSpPr>
            <a:xfrm>
              <a:off x="419219" y="-1066"/>
              <a:ext cx="151974" cy="947036"/>
              <a:chOff x="4018200" y="1847950"/>
              <a:chExt cx="45850" cy="285725"/>
            </a:xfrm>
          </p:grpSpPr>
          <p:sp>
            <p:nvSpPr>
              <p:cNvPr id="1223" name="Google Shape;1223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4052100" cy="2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>
            <a:off x="-78584" y="369785"/>
            <a:ext cx="9551618" cy="4830941"/>
            <a:chOff x="-78584" y="369785"/>
            <a:chExt cx="9551618" cy="4830941"/>
          </a:xfrm>
        </p:grpSpPr>
        <p:grpSp>
          <p:nvGrpSpPr>
            <p:cNvPr id="88" name="Google Shape;88;p5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5"/>
            <p:cNvGrpSpPr/>
            <p:nvPr/>
          </p:nvGrpSpPr>
          <p:grpSpPr>
            <a:xfrm>
              <a:off x="8526815" y="369785"/>
              <a:ext cx="946219" cy="2651446"/>
              <a:chOff x="8526815" y="369785"/>
              <a:chExt cx="946219" cy="2651446"/>
            </a:xfrm>
          </p:grpSpPr>
          <p:grpSp>
            <p:nvGrpSpPr>
              <p:cNvPr id="137" name="Google Shape;137;p5"/>
              <p:cNvGrpSpPr/>
              <p:nvPr/>
            </p:nvGrpSpPr>
            <p:grpSpPr>
              <a:xfrm>
                <a:off x="8526815" y="1426564"/>
                <a:ext cx="946219" cy="1594667"/>
                <a:chOff x="2567024" y="2978878"/>
                <a:chExt cx="344820" cy="581126"/>
              </a:xfrm>
            </p:grpSpPr>
            <p:sp>
              <p:nvSpPr>
                <p:cNvPr id="138" name="Google Shape;138;p5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5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5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5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" name="Google Shape;165;p5"/>
              <p:cNvGrpSpPr/>
              <p:nvPr/>
            </p:nvGrpSpPr>
            <p:grpSpPr>
              <a:xfrm>
                <a:off x="8634328" y="369785"/>
                <a:ext cx="283978" cy="747254"/>
                <a:chOff x="3969875" y="1708525"/>
                <a:chExt cx="85675" cy="225450"/>
              </a:xfrm>
            </p:grpSpPr>
            <p:sp>
              <p:nvSpPr>
                <p:cNvPr id="166" name="Google Shape;166;p5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5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xfrm>
            <a:off x="3354008" y="3511999"/>
            <a:ext cx="22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2"/>
          </p:nvPr>
        </p:nvSpPr>
        <p:spPr>
          <a:xfrm>
            <a:off x="720200" y="3511999"/>
            <a:ext cx="22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3"/>
          </p:nvPr>
        </p:nvSpPr>
        <p:spPr>
          <a:xfrm>
            <a:off x="3354000" y="1394225"/>
            <a:ext cx="2227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4"/>
          </p:nvPr>
        </p:nvSpPr>
        <p:spPr>
          <a:xfrm>
            <a:off x="720000" y="1394225"/>
            <a:ext cx="2227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-79497" y="12"/>
            <a:ext cx="9651995" cy="5207768"/>
            <a:chOff x="-79497" y="12"/>
            <a:chExt cx="9651995" cy="5207768"/>
          </a:xfrm>
        </p:grpSpPr>
        <p:grpSp>
          <p:nvGrpSpPr>
            <p:cNvPr id="179" name="Google Shape;179;p6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80" name="Google Shape;180;p6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231" name="Google Shape;231;p6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6"/>
            <p:cNvGrpSpPr/>
            <p:nvPr/>
          </p:nvGrpSpPr>
          <p:grpSpPr>
            <a:xfrm flipH="1">
              <a:off x="-79497" y="4262427"/>
              <a:ext cx="1023895" cy="820519"/>
              <a:chOff x="4423100" y="2378550"/>
              <a:chExt cx="540200" cy="432900"/>
            </a:xfrm>
          </p:grpSpPr>
          <p:sp>
            <p:nvSpPr>
              <p:cNvPr id="234" name="Google Shape;234;p6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6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242" name="Google Shape;242;p6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7373568" y="2007235"/>
            <a:ext cx="2083718" cy="3140554"/>
            <a:chOff x="7373568" y="2007235"/>
            <a:chExt cx="2083718" cy="3140554"/>
          </a:xfrm>
        </p:grpSpPr>
        <p:grpSp>
          <p:nvGrpSpPr>
            <p:cNvPr id="252" name="Google Shape;252;p7"/>
            <p:cNvGrpSpPr/>
            <p:nvPr/>
          </p:nvGrpSpPr>
          <p:grpSpPr>
            <a:xfrm rot="-896081" flipH="1">
              <a:off x="8429208" y="2600831"/>
              <a:ext cx="748876" cy="2264877"/>
              <a:chOff x="3221922" y="3632026"/>
              <a:chExt cx="349066" cy="1055705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7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301" name="Google Shape;301;p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7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304" name="Google Shape;304;p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7"/>
          <p:cNvSpPr txBox="1">
            <a:spLocks noGrp="1"/>
          </p:cNvSpPr>
          <p:nvPr>
            <p:ph type="title"/>
          </p:nvPr>
        </p:nvSpPr>
        <p:spPr>
          <a:xfrm>
            <a:off x="4050175" y="1285845"/>
            <a:ext cx="39996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"/>
          <p:cNvSpPr txBox="1">
            <a:spLocks noGrp="1"/>
          </p:cNvSpPr>
          <p:nvPr>
            <p:ph type="subTitle" idx="1"/>
          </p:nvPr>
        </p:nvSpPr>
        <p:spPr>
          <a:xfrm>
            <a:off x="4050175" y="1970655"/>
            <a:ext cx="39996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7"/>
          <p:cNvSpPr>
            <a:spLocks noGrp="1"/>
          </p:cNvSpPr>
          <p:nvPr>
            <p:ph type="pic" idx="2"/>
          </p:nvPr>
        </p:nvSpPr>
        <p:spPr>
          <a:xfrm>
            <a:off x="1129625" y="1285850"/>
            <a:ext cx="25710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8"/>
          <p:cNvGrpSpPr/>
          <p:nvPr/>
        </p:nvGrpSpPr>
        <p:grpSpPr>
          <a:xfrm>
            <a:off x="-247374" y="1760657"/>
            <a:ext cx="4724541" cy="3472259"/>
            <a:chOff x="-247374" y="1760657"/>
            <a:chExt cx="4724541" cy="3472259"/>
          </a:xfrm>
        </p:grpSpPr>
        <p:sp>
          <p:nvSpPr>
            <p:cNvPr id="316" name="Google Shape;316;p8"/>
            <p:cNvSpPr/>
            <p:nvPr/>
          </p:nvSpPr>
          <p:spPr>
            <a:xfrm>
              <a:off x="4066392" y="4670304"/>
              <a:ext cx="410775" cy="453401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8"/>
            <p:cNvGrpSpPr/>
            <p:nvPr/>
          </p:nvGrpSpPr>
          <p:grpSpPr>
            <a:xfrm>
              <a:off x="-247374" y="1760657"/>
              <a:ext cx="960595" cy="3472259"/>
              <a:chOff x="-247374" y="1760657"/>
              <a:chExt cx="960595" cy="3472259"/>
            </a:xfrm>
          </p:grpSpPr>
          <p:grpSp>
            <p:nvGrpSpPr>
              <p:cNvPr id="318" name="Google Shape;318;p8"/>
              <p:cNvGrpSpPr/>
              <p:nvPr/>
            </p:nvGrpSpPr>
            <p:grpSpPr>
              <a:xfrm flipH="1">
                <a:off x="-247374" y="2327722"/>
                <a:ext cx="960595" cy="2905194"/>
                <a:chOff x="3221922" y="3632026"/>
                <a:chExt cx="349066" cy="1055705"/>
              </a:xfrm>
            </p:grpSpPr>
            <p:sp>
              <p:nvSpPr>
                <p:cNvPr id="319" name="Google Shape;319;p8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8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8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8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8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8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8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8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8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8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8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8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8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8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8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8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8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8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8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8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8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8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8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8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8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8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8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8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8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8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8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8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8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8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8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8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8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6" name="Google Shape;366;p8"/>
              <p:cNvGrpSpPr/>
              <p:nvPr/>
            </p:nvGrpSpPr>
            <p:grpSpPr>
              <a:xfrm rot="420477">
                <a:off x="163610" y="1774435"/>
                <a:ext cx="312149" cy="1409144"/>
                <a:chOff x="3969875" y="1708525"/>
                <a:chExt cx="94175" cy="425150"/>
              </a:xfrm>
            </p:grpSpPr>
            <p:sp>
              <p:nvSpPr>
                <p:cNvPr id="367" name="Google Shape;367;p8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8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8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4" name="Google Shape;374;p8"/>
          <p:cNvSpPr txBox="1">
            <a:spLocks noGrp="1"/>
          </p:cNvSpPr>
          <p:nvPr>
            <p:ph type="title"/>
          </p:nvPr>
        </p:nvSpPr>
        <p:spPr>
          <a:xfrm>
            <a:off x="1106275" y="1222650"/>
            <a:ext cx="4605000" cy="21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9"/>
          <p:cNvGrpSpPr/>
          <p:nvPr/>
        </p:nvGrpSpPr>
        <p:grpSpPr>
          <a:xfrm>
            <a:off x="4884198" y="11407"/>
            <a:ext cx="4479698" cy="5221528"/>
            <a:chOff x="4884198" y="11407"/>
            <a:chExt cx="4479698" cy="5221528"/>
          </a:xfrm>
        </p:grpSpPr>
        <p:sp>
          <p:nvSpPr>
            <p:cNvPr id="377" name="Google Shape;377;p9"/>
            <p:cNvSpPr/>
            <p:nvPr/>
          </p:nvSpPr>
          <p:spPr>
            <a:xfrm flipH="1">
              <a:off x="4884198" y="4690104"/>
              <a:ext cx="410775" cy="453401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9"/>
            <p:cNvGrpSpPr/>
            <p:nvPr/>
          </p:nvGrpSpPr>
          <p:grpSpPr>
            <a:xfrm>
              <a:off x="6806441" y="11407"/>
              <a:ext cx="2557455" cy="5221528"/>
              <a:chOff x="6806441" y="11407"/>
              <a:chExt cx="2557455" cy="522152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8161684" y="4323898"/>
                <a:ext cx="667127" cy="90903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7951" extrusionOk="0">
                    <a:moveTo>
                      <a:pt x="1186" y="7393"/>
                    </a:moveTo>
                    <a:cubicBezTo>
                      <a:pt x="935" y="7300"/>
                      <a:pt x="701" y="7182"/>
                      <a:pt x="563" y="6979"/>
                    </a:cubicBezTo>
                    <a:cubicBezTo>
                      <a:pt x="1" y="6153"/>
                      <a:pt x="709" y="4929"/>
                      <a:pt x="301" y="4028"/>
                    </a:cubicBezTo>
                    <a:cubicBezTo>
                      <a:pt x="448" y="4353"/>
                      <a:pt x="772" y="4619"/>
                      <a:pt x="920" y="4957"/>
                    </a:cubicBezTo>
                    <a:cubicBezTo>
                      <a:pt x="1042" y="5240"/>
                      <a:pt x="1006" y="5612"/>
                      <a:pt x="1182" y="5870"/>
                    </a:cubicBezTo>
                    <a:cubicBezTo>
                      <a:pt x="1317" y="6067"/>
                      <a:pt x="1748" y="6317"/>
                      <a:pt x="1938" y="6109"/>
                    </a:cubicBezTo>
                    <a:cubicBezTo>
                      <a:pt x="2125" y="5904"/>
                      <a:pt x="1894" y="5449"/>
                      <a:pt x="1838" y="5236"/>
                    </a:cubicBezTo>
                    <a:cubicBezTo>
                      <a:pt x="1669" y="4584"/>
                      <a:pt x="2040" y="3927"/>
                      <a:pt x="1897" y="3246"/>
                    </a:cubicBezTo>
                    <a:cubicBezTo>
                      <a:pt x="1734" y="2473"/>
                      <a:pt x="1487" y="1741"/>
                      <a:pt x="1878" y="969"/>
                    </a:cubicBezTo>
                    <a:cubicBezTo>
                      <a:pt x="2050" y="627"/>
                      <a:pt x="2418" y="390"/>
                      <a:pt x="2490" y="0"/>
                    </a:cubicBezTo>
                    <a:cubicBezTo>
                      <a:pt x="2117" y="1164"/>
                      <a:pt x="2399" y="2077"/>
                      <a:pt x="2910" y="3164"/>
                    </a:cubicBezTo>
                    <a:cubicBezTo>
                      <a:pt x="3102" y="3574"/>
                      <a:pt x="3161" y="3656"/>
                      <a:pt x="3214" y="4119"/>
                    </a:cubicBezTo>
                    <a:cubicBezTo>
                      <a:pt x="3260" y="4514"/>
                      <a:pt x="3178" y="4903"/>
                      <a:pt x="3310" y="5253"/>
                    </a:cubicBezTo>
                    <a:cubicBezTo>
                      <a:pt x="3806" y="5043"/>
                      <a:pt x="3749" y="4473"/>
                      <a:pt x="3934" y="4019"/>
                    </a:cubicBezTo>
                    <a:cubicBezTo>
                      <a:pt x="4169" y="3443"/>
                      <a:pt x="4387" y="3121"/>
                      <a:pt x="4895" y="2780"/>
                    </a:cubicBezTo>
                    <a:cubicBezTo>
                      <a:pt x="4777" y="3338"/>
                      <a:pt x="4654" y="3782"/>
                      <a:pt x="4632" y="4328"/>
                    </a:cubicBezTo>
                    <a:cubicBezTo>
                      <a:pt x="4610" y="4872"/>
                      <a:pt x="4724" y="5252"/>
                      <a:pt x="4467" y="5796"/>
                    </a:cubicBezTo>
                    <a:cubicBezTo>
                      <a:pt x="4149" y="6468"/>
                      <a:pt x="3667" y="6753"/>
                      <a:pt x="3171" y="7248"/>
                    </a:cubicBezTo>
                    <a:cubicBezTo>
                      <a:pt x="2700" y="7719"/>
                      <a:pt x="2568" y="7950"/>
                      <a:pt x="1850" y="7628"/>
                    </a:cubicBezTo>
                    <a:cubicBezTo>
                      <a:pt x="1655" y="7540"/>
                      <a:pt x="1414" y="7477"/>
                      <a:pt x="1186" y="7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0" name="Google Shape;380;p9"/>
              <p:cNvGrpSpPr/>
              <p:nvPr/>
            </p:nvGrpSpPr>
            <p:grpSpPr>
              <a:xfrm>
                <a:off x="8403301" y="2238297"/>
                <a:ext cx="960595" cy="2905194"/>
                <a:chOff x="3221922" y="3632026"/>
                <a:chExt cx="349066" cy="1055705"/>
              </a:xfrm>
            </p:grpSpPr>
            <p:sp>
              <p:nvSpPr>
                <p:cNvPr id="381" name="Google Shape;381;p9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9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9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9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9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9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9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9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9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9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9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9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9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9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9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9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9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9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9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9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9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9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9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9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9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9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9"/>
              <p:cNvGrpSpPr/>
              <p:nvPr/>
            </p:nvGrpSpPr>
            <p:grpSpPr>
              <a:xfrm flipH="1">
                <a:off x="6806441" y="11407"/>
                <a:ext cx="2321869" cy="1238918"/>
                <a:chOff x="0" y="12"/>
                <a:chExt cx="1772825" cy="945955"/>
              </a:xfrm>
            </p:grpSpPr>
            <p:sp>
              <p:nvSpPr>
                <p:cNvPr id="429" name="Google Shape;429;p9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9"/>
              <p:cNvGrpSpPr/>
              <p:nvPr/>
            </p:nvGrpSpPr>
            <p:grpSpPr>
              <a:xfrm rot="-420477" flipH="1">
                <a:off x="8640763" y="1685010"/>
                <a:ext cx="312149" cy="1409144"/>
                <a:chOff x="3969875" y="1708525"/>
                <a:chExt cx="94175" cy="425150"/>
              </a:xfrm>
            </p:grpSpPr>
            <p:sp>
              <p:nvSpPr>
                <p:cNvPr id="432" name="Google Shape;432;p9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4177625" y="1191525"/>
            <a:ext cx="35094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4177625" y="2185475"/>
            <a:ext cx="3509400" cy="1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10"/>
          <p:cNvSpPr txBox="1">
            <a:spLocks noGrp="1"/>
          </p:cNvSpPr>
          <p:nvPr>
            <p:ph type="title"/>
          </p:nvPr>
        </p:nvSpPr>
        <p:spPr>
          <a:xfrm>
            <a:off x="720000" y="3856775"/>
            <a:ext cx="7704000" cy="74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29"/>
          <p:cNvGrpSpPr/>
          <p:nvPr/>
        </p:nvGrpSpPr>
        <p:grpSpPr>
          <a:xfrm>
            <a:off x="4273442" y="4300565"/>
            <a:ext cx="959445" cy="923442"/>
            <a:chOff x="2575018" y="3855622"/>
            <a:chExt cx="397385" cy="382473"/>
          </a:xfrm>
        </p:grpSpPr>
        <p:sp>
          <p:nvSpPr>
            <p:cNvPr id="1232" name="Google Shape;1232;p29"/>
            <p:cNvSpPr/>
            <p:nvPr/>
          </p:nvSpPr>
          <p:spPr>
            <a:xfrm>
              <a:off x="2575018" y="3855622"/>
              <a:ext cx="397385" cy="382473"/>
            </a:xfrm>
            <a:custGeom>
              <a:avLst/>
              <a:gdLst/>
              <a:ahLst/>
              <a:cxnLst/>
              <a:rect l="l" t="t" r="r" b="b"/>
              <a:pathLst>
                <a:path w="10100" h="9721" extrusionOk="0">
                  <a:moveTo>
                    <a:pt x="9998" y="3857"/>
                  </a:moveTo>
                  <a:cubicBezTo>
                    <a:pt x="9923" y="4303"/>
                    <a:pt x="9731" y="4730"/>
                    <a:pt x="9450" y="5085"/>
                  </a:cubicBezTo>
                  <a:cubicBezTo>
                    <a:pt x="8966" y="5692"/>
                    <a:pt x="8247" y="6060"/>
                    <a:pt x="7644" y="6551"/>
                  </a:cubicBezTo>
                  <a:cubicBezTo>
                    <a:pt x="7232" y="6887"/>
                    <a:pt x="6849" y="7330"/>
                    <a:pt x="6701" y="7851"/>
                  </a:cubicBezTo>
                  <a:cubicBezTo>
                    <a:pt x="6605" y="8189"/>
                    <a:pt x="6794" y="8563"/>
                    <a:pt x="6685" y="8898"/>
                  </a:cubicBezTo>
                  <a:cubicBezTo>
                    <a:pt x="6556" y="9300"/>
                    <a:pt x="5886" y="9468"/>
                    <a:pt x="5532" y="9605"/>
                  </a:cubicBezTo>
                  <a:cubicBezTo>
                    <a:pt x="5377" y="9665"/>
                    <a:pt x="5212" y="9721"/>
                    <a:pt x="5049" y="9698"/>
                  </a:cubicBezTo>
                  <a:cubicBezTo>
                    <a:pt x="4707" y="9654"/>
                    <a:pt x="4505" y="9311"/>
                    <a:pt x="4291" y="9041"/>
                  </a:cubicBezTo>
                  <a:cubicBezTo>
                    <a:pt x="4223" y="8954"/>
                    <a:pt x="4151" y="8875"/>
                    <a:pt x="4074" y="8799"/>
                  </a:cubicBezTo>
                  <a:cubicBezTo>
                    <a:pt x="3425" y="8159"/>
                    <a:pt x="2500" y="7909"/>
                    <a:pt x="1604" y="7872"/>
                  </a:cubicBezTo>
                  <a:cubicBezTo>
                    <a:pt x="1549" y="7869"/>
                    <a:pt x="1496" y="7867"/>
                    <a:pt x="1443" y="7863"/>
                  </a:cubicBezTo>
                  <a:cubicBezTo>
                    <a:pt x="1141" y="7843"/>
                    <a:pt x="836" y="7793"/>
                    <a:pt x="587" y="7627"/>
                  </a:cubicBezTo>
                  <a:cubicBezTo>
                    <a:pt x="0" y="7237"/>
                    <a:pt x="168" y="6346"/>
                    <a:pt x="767" y="6063"/>
                  </a:cubicBezTo>
                  <a:cubicBezTo>
                    <a:pt x="1857" y="5551"/>
                    <a:pt x="2761" y="7160"/>
                    <a:pt x="3667" y="7472"/>
                  </a:cubicBezTo>
                  <a:cubicBezTo>
                    <a:pt x="3705" y="7486"/>
                    <a:pt x="3746" y="7498"/>
                    <a:pt x="3785" y="7484"/>
                  </a:cubicBezTo>
                  <a:cubicBezTo>
                    <a:pt x="3907" y="7445"/>
                    <a:pt x="3834" y="7258"/>
                    <a:pt x="3742" y="7165"/>
                  </a:cubicBezTo>
                  <a:cubicBezTo>
                    <a:pt x="2815" y="6224"/>
                    <a:pt x="1866" y="5451"/>
                    <a:pt x="835" y="4644"/>
                  </a:cubicBezTo>
                  <a:cubicBezTo>
                    <a:pt x="490" y="4372"/>
                    <a:pt x="191" y="3970"/>
                    <a:pt x="237" y="3533"/>
                  </a:cubicBezTo>
                  <a:cubicBezTo>
                    <a:pt x="278" y="3143"/>
                    <a:pt x="600" y="2820"/>
                    <a:pt x="971" y="2691"/>
                  </a:cubicBezTo>
                  <a:cubicBezTo>
                    <a:pt x="2535" y="2153"/>
                    <a:pt x="2744" y="3616"/>
                    <a:pt x="3106" y="4677"/>
                  </a:cubicBezTo>
                  <a:cubicBezTo>
                    <a:pt x="3246" y="5085"/>
                    <a:pt x="3412" y="5606"/>
                    <a:pt x="3823" y="5824"/>
                  </a:cubicBezTo>
                  <a:cubicBezTo>
                    <a:pt x="3868" y="5849"/>
                    <a:pt x="3920" y="5868"/>
                    <a:pt x="3970" y="5860"/>
                  </a:cubicBezTo>
                  <a:cubicBezTo>
                    <a:pt x="4099" y="5835"/>
                    <a:pt x="4116" y="5658"/>
                    <a:pt x="4099" y="5525"/>
                  </a:cubicBezTo>
                  <a:cubicBezTo>
                    <a:pt x="3990" y="4685"/>
                    <a:pt x="3768" y="3864"/>
                    <a:pt x="3609" y="3031"/>
                  </a:cubicBezTo>
                  <a:cubicBezTo>
                    <a:pt x="3475" y="2339"/>
                    <a:pt x="3413" y="1604"/>
                    <a:pt x="3594" y="913"/>
                  </a:cubicBezTo>
                  <a:cubicBezTo>
                    <a:pt x="3697" y="525"/>
                    <a:pt x="3968" y="254"/>
                    <a:pt x="4302" y="124"/>
                  </a:cubicBezTo>
                  <a:cubicBezTo>
                    <a:pt x="4623" y="0"/>
                    <a:pt x="4999" y="8"/>
                    <a:pt x="5339" y="172"/>
                  </a:cubicBezTo>
                  <a:cubicBezTo>
                    <a:pt x="6487" y="728"/>
                    <a:pt x="5294" y="2312"/>
                    <a:pt x="5081" y="3085"/>
                  </a:cubicBezTo>
                  <a:cubicBezTo>
                    <a:pt x="4845" y="3949"/>
                    <a:pt x="5049" y="4952"/>
                    <a:pt x="5403" y="5756"/>
                  </a:cubicBezTo>
                  <a:cubicBezTo>
                    <a:pt x="5438" y="5835"/>
                    <a:pt x="5492" y="5927"/>
                    <a:pt x="5580" y="5929"/>
                  </a:cubicBezTo>
                  <a:lnTo>
                    <a:pt x="5584" y="5929"/>
                  </a:lnTo>
                  <a:cubicBezTo>
                    <a:pt x="5677" y="5928"/>
                    <a:pt x="5735" y="5829"/>
                    <a:pt x="5767" y="5740"/>
                  </a:cubicBezTo>
                  <a:cubicBezTo>
                    <a:pt x="5944" y="5264"/>
                    <a:pt x="6027" y="4616"/>
                    <a:pt x="5958" y="4107"/>
                  </a:cubicBezTo>
                  <a:cubicBezTo>
                    <a:pt x="5914" y="3802"/>
                    <a:pt x="5472" y="3045"/>
                    <a:pt x="6150" y="3070"/>
                  </a:cubicBezTo>
                  <a:cubicBezTo>
                    <a:pt x="6474" y="3081"/>
                    <a:pt x="6666" y="3559"/>
                    <a:pt x="6732" y="3819"/>
                  </a:cubicBezTo>
                  <a:cubicBezTo>
                    <a:pt x="6895" y="4459"/>
                    <a:pt x="6922" y="5094"/>
                    <a:pt x="6581" y="5689"/>
                  </a:cubicBezTo>
                  <a:cubicBezTo>
                    <a:pt x="6541" y="5757"/>
                    <a:pt x="6498" y="5825"/>
                    <a:pt x="6483" y="5903"/>
                  </a:cubicBezTo>
                  <a:cubicBezTo>
                    <a:pt x="6431" y="6175"/>
                    <a:pt x="6701" y="6143"/>
                    <a:pt x="6841" y="6016"/>
                  </a:cubicBezTo>
                  <a:cubicBezTo>
                    <a:pt x="7707" y="5228"/>
                    <a:pt x="7379" y="4218"/>
                    <a:pt x="7475" y="3205"/>
                  </a:cubicBezTo>
                  <a:cubicBezTo>
                    <a:pt x="7538" y="2526"/>
                    <a:pt x="8044" y="2084"/>
                    <a:pt x="8625" y="2042"/>
                  </a:cubicBezTo>
                  <a:cubicBezTo>
                    <a:pt x="8896" y="2022"/>
                    <a:pt x="9182" y="2088"/>
                    <a:pt x="9448" y="2256"/>
                  </a:cubicBezTo>
                  <a:cubicBezTo>
                    <a:pt x="9955" y="2576"/>
                    <a:pt x="10100" y="3268"/>
                    <a:pt x="10000" y="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2620382" y="3990378"/>
              <a:ext cx="32578" cy="29037"/>
            </a:xfrm>
            <a:custGeom>
              <a:avLst/>
              <a:gdLst/>
              <a:ahLst/>
              <a:cxnLst/>
              <a:rect l="l" t="t" r="r" b="b"/>
              <a:pathLst>
                <a:path w="828" h="738" extrusionOk="0">
                  <a:moveTo>
                    <a:pt x="442" y="1"/>
                  </a:moveTo>
                  <a:cubicBezTo>
                    <a:pt x="378" y="1"/>
                    <a:pt x="313" y="15"/>
                    <a:pt x="252" y="47"/>
                  </a:cubicBezTo>
                  <a:cubicBezTo>
                    <a:pt x="0" y="179"/>
                    <a:pt x="13" y="548"/>
                    <a:pt x="250" y="686"/>
                  </a:cubicBezTo>
                  <a:cubicBezTo>
                    <a:pt x="310" y="721"/>
                    <a:pt x="375" y="738"/>
                    <a:pt x="439" y="738"/>
                  </a:cubicBezTo>
                  <a:cubicBezTo>
                    <a:pt x="638" y="738"/>
                    <a:pt x="827" y="583"/>
                    <a:pt x="827" y="369"/>
                  </a:cubicBezTo>
                  <a:cubicBezTo>
                    <a:pt x="827" y="145"/>
                    <a:pt x="642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2888948" y="3955873"/>
              <a:ext cx="32617" cy="29037"/>
            </a:xfrm>
            <a:custGeom>
              <a:avLst/>
              <a:gdLst/>
              <a:ahLst/>
              <a:cxnLst/>
              <a:rect l="l" t="t" r="r" b="b"/>
              <a:pathLst>
                <a:path w="829" h="738" extrusionOk="0">
                  <a:moveTo>
                    <a:pt x="444" y="1"/>
                  </a:moveTo>
                  <a:cubicBezTo>
                    <a:pt x="380" y="1"/>
                    <a:pt x="315" y="16"/>
                    <a:pt x="253" y="48"/>
                  </a:cubicBezTo>
                  <a:cubicBezTo>
                    <a:pt x="1" y="179"/>
                    <a:pt x="13" y="547"/>
                    <a:pt x="251" y="687"/>
                  </a:cubicBezTo>
                  <a:cubicBezTo>
                    <a:pt x="311" y="721"/>
                    <a:pt x="375" y="737"/>
                    <a:pt x="439" y="737"/>
                  </a:cubicBezTo>
                  <a:cubicBezTo>
                    <a:pt x="638" y="737"/>
                    <a:pt x="828" y="583"/>
                    <a:pt x="828" y="370"/>
                  </a:cubicBezTo>
                  <a:cubicBezTo>
                    <a:pt x="828" y="145"/>
                    <a:pt x="64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2799676" y="4117737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2" y="0"/>
                  </a:moveTo>
                  <a:cubicBezTo>
                    <a:pt x="378" y="0"/>
                    <a:pt x="313" y="15"/>
                    <a:pt x="251" y="47"/>
                  </a:cubicBezTo>
                  <a:cubicBezTo>
                    <a:pt x="0" y="178"/>
                    <a:pt x="12" y="547"/>
                    <a:pt x="250" y="686"/>
                  </a:cubicBezTo>
                  <a:cubicBezTo>
                    <a:pt x="310" y="721"/>
                    <a:pt x="375" y="737"/>
                    <a:pt x="439" y="737"/>
                  </a:cubicBezTo>
                  <a:cubicBezTo>
                    <a:pt x="637" y="737"/>
                    <a:pt x="826" y="583"/>
                    <a:pt x="826" y="369"/>
                  </a:cubicBezTo>
                  <a:cubicBezTo>
                    <a:pt x="826" y="145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2731452" y="3893747"/>
              <a:ext cx="37063" cy="29312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442" y="1"/>
                  </a:moveTo>
                  <a:cubicBezTo>
                    <a:pt x="163" y="1"/>
                    <a:pt x="1" y="326"/>
                    <a:pt x="140" y="560"/>
                  </a:cubicBezTo>
                  <a:cubicBezTo>
                    <a:pt x="214" y="683"/>
                    <a:pt x="344" y="744"/>
                    <a:pt x="474" y="744"/>
                  </a:cubicBezTo>
                  <a:cubicBezTo>
                    <a:pt x="603" y="744"/>
                    <a:pt x="731" y="683"/>
                    <a:pt x="799" y="559"/>
                  </a:cubicBezTo>
                  <a:cubicBezTo>
                    <a:pt x="942" y="300"/>
                    <a:pt x="734" y="7"/>
                    <a:pt x="450" y="1"/>
                  </a:cubicBezTo>
                  <a:cubicBezTo>
                    <a:pt x="447" y="1"/>
                    <a:pt x="445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2635609" y="3970391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3" y="0"/>
                    <a:pt x="1" y="179"/>
                    <a:pt x="136" y="256"/>
                  </a:cubicBezTo>
                  <a:cubicBezTo>
                    <a:pt x="158" y="268"/>
                    <a:pt x="181" y="273"/>
                    <a:pt x="203" y="273"/>
                  </a:cubicBezTo>
                  <a:cubicBezTo>
                    <a:pt x="278" y="273"/>
                    <a:pt x="346" y="209"/>
                    <a:pt x="356" y="135"/>
                  </a:cubicBezTo>
                  <a:cubicBezTo>
                    <a:pt x="365" y="79"/>
                    <a:pt x="340" y="23"/>
                    <a:pt x="260" y="4"/>
                  </a:cubicBezTo>
                  <a:cubicBezTo>
                    <a:pt x="248" y="2"/>
                    <a:pt x="237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2761747" y="3920305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4" y="0"/>
                  </a:moveTo>
                  <a:cubicBezTo>
                    <a:pt x="136" y="0"/>
                    <a:pt x="82" y="31"/>
                    <a:pt x="51" y="112"/>
                  </a:cubicBezTo>
                  <a:cubicBezTo>
                    <a:pt x="1" y="249"/>
                    <a:pt x="115" y="387"/>
                    <a:pt x="233" y="387"/>
                  </a:cubicBezTo>
                  <a:cubicBezTo>
                    <a:pt x="278" y="387"/>
                    <a:pt x="325" y="366"/>
                    <a:pt x="362" y="316"/>
                  </a:cubicBezTo>
                  <a:cubicBezTo>
                    <a:pt x="450" y="197"/>
                    <a:pt x="364" y="41"/>
                    <a:pt x="241" y="7"/>
                  </a:cubicBezTo>
                  <a:cubicBezTo>
                    <a:pt x="225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917040" y="3983807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4" y="1"/>
                    <a:pt x="80" y="32"/>
                    <a:pt x="51" y="113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4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11164" y="3994470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0"/>
                  </a:moveTo>
                  <a:cubicBezTo>
                    <a:pt x="295" y="0"/>
                    <a:pt x="292" y="0"/>
                    <a:pt x="289" y="0"/>
                  </a:cubicBezTo>
                  <a:cubicBezTo>
                    <a:pt x="86" y="6"/>
                    <a:pt x="0" y="309"/>
                    <a:pt x="217" y="364"/>
                  </a:cubicBezTo>
                  <a:cubicBezTo>
                    <a:pt x="233" y="368"/>
                    <a:pt x="249" y="370"/>
                    <a:pt x="264" y="370"/>
                  </a:cubicBezTo>
                  <a:cubicBezTo>
                    <a:pt x="383" y="370"/>
                    <a:pt x="469" y="249"/>
                    <a:pt x="457" y="136"/>
                  </a:cubicBezTo>
                  <a:cubicBezTo>
                    <a:pt x="449" y="62"/>
                    <a:pt x="401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831859" y="4114983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1"/>
                  </a:moveTo>
                  <a:cubicBezTo>
                    <a:pt x="295" y="1"/>
                    <a:pt x="292" y="1"/>
                    <a:pt x="289" y="1"/>
                  </a:cubicBezTo>
                  <a:cubicBezTo>
                    <a:pt x="86" y="7"/>
                    <a:pt x="1" y="308"/>
                    <a:pt x="217" y="365"/>
                  </a:cubicBezTo>
                  <a:cubicBezTo>
                    <a:pt x="233" y="369"/>
                    <a:pt x="249" y="371"/>
                    <a:pt x="264" y="371"/>
                  </a:cubicBezTo>
                  <a:cubicBezTo>
                    <a:pt x="383" y="371"/>
                    <a:pt x="470" y="249"/>
                    <a:pt x="458" y="137"/>
                  </a:cubicBezTo>
                  <a:cubicBezTo>
                    <a:pt x="449" y="62"/>
                    <a:pt x="401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44790" y="3865891"/>
              <a:ext cx="13141" cy="1141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4" y="1"/>
                  </a:moveTo>
                  <a:cubicBezTo>
                    <a:pt x="179" y="1"/>
                    <a:pt x="162" y="4"/>
                    <a:pt x="143" y="10"/>
                  </a:cubicBezTo>
                  <a:cubicBezTo>
                    <a:pt x="1" y="60"/>
                    <a:pt x="6" y="289"/>
                    <a:pt x="165" y="289"/>
                  </a:cubicBezTo>
                  <a:cubicBezTo>
                    <a:pt x="168" y="289"/>
                    <a:pt x="171" y="289"/>
                    <a:pt x="174" y="289"/>
                  </a:cubicBezTo>
                  <a:cubicBezTo>
                    <a:pt x="284" y="284"/>
                    <a:pt x="334" y="159"/>
                    <a:pt x="296" y="71"/>
                  </a:cubicBezTo>
                  <a:cubicBezTo>
                    <a:pt x="278" y="31"/>
                    <a:pt x="24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651543" y="3981132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5"/>
                    <a:pt x="178" y="68"/>
                  </a:cubicBezTo>
                  <a:cubicBezTo>
                    <a:pt x="182" y="40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663504" y="4069658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0"/>
                  </a:moveTo>
                  <a:cubicBezTo>
                    <a:pt x="46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2" y="106"/>
                    <a:pt x="177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2770875" y="3908383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8"/>
                  </a:cubicBezTo>
                  <a:cubicBezTo>
                    <a:pt x="80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9" y="68"/>
                  </a:cubicBezTo>
                  <a:cubicBezTo>
                    <a:pt x="182" y="40"/>
                    <a:pt x="170" y="11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2937972" y="4008280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0"/>
                  </a:moveTo>
                  <a:cubicBezTo>
                    <a:pt x="134" y="0"/>
                    <a:pt x="80" y="32"/>
                    <a:pt x="51" y="111"/>
                  </a:cubicBezTo>
                  <a:cubicBezTo>
                    <a:pt x="1" y="249"/>
                    <a:pt x="114" y="387"/>
                    <a:pt x="231" y="387"/>
                  </a:cubicBezTo>
                  <a:cubicBezTo>
                    <a:pt x="277" y="387"/>
                    <a:pt x="324" y="366"/>
                    <a:pt x="361" y="315"/>
                  </a:cubicBezTo>
                  <a:cubicBezTo>
                    <a:pt x="450" y="198"/>
                    <a:pt x="363" y="42"/>
                    <a:pt x="241" y="7"/>
                  </a:cubicBezTo>
                  <a:cubicBezTo>
                    <a:pt x="225" y="2"/>
                    <a:pt x="208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2947139" y="3996358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1" y="1"/>
                  </a:moveTo>
                  <a:cubicBezTo>
                    <a:pt x="45" y="1"/>
                    <a:pt x="0" y="89"/>
                    <a:pt x="67" y="128"/>
                  </a:cubicBezTo>
                  <a:cubicBezTo>
                    <a:pt x="78" y="134"/>
                    <a:pt x="89" y="137"/>
                    <a:pt x="100" y="137"/>
                  </a:cubicBezTo>
                  <a:cubicBezTo>
                    <a:pt x="138" y="137"/>
                    <a:pt x="172" y="105"/>
                    <a:pt x="177" y="69"/>
                  </a:cubicBezTo>
                  <a:cubicBezTo>
                    <a:pt x="181" y="40"/>
                    <a:pt x="169" y="12"/>
                    <a:pt x="129" y="3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935257" y="4040661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40" y="138"/>
                    <a:pt x="173" y="106"/>
                    <a:pt x="179" y="69"/>
                  </a:cubicBezTo>
                  <a:cubicBezTo>
                    <a:pt x="184" y="41"/>
                    <a:pt x="170" y="12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924201" y="3959138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4" y="1"/>
                  </a:moveTo>
                  <a:cubicBezTo>
                    <a:pt x="47" y="1"/>
                    <a:pt x="1" y="90"/>
                    <a:pt x="69" y="128"/>
                  </a:cubicBezTo>
                  <a:cubicBezTo>
                    <a:pt x="81" y="135"/>
                    <a:pt x="92" y="137"/>
                    <a:pt x="103" y="137"/>
                  </a:cubicBezTo>
                  <a:cubicBezTo>
                    <a:pt x="140" y="137"/>
                    <a:pt x="174" y="105"/>
                    <a:pt x="178" y="69"/>
                  </a:cubicBezTo>
                  <a:cubicBezTo>
                    <a:pt x="183" y="40"/>
                    <a:pt x="171" y="12"/>
                    <a:pt x="131" y="3"/>
                  </a:cubicBezTo>
                  <a:cubicBezTo>
                    <a:pt x="126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831073" y="400631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6" y="1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7" y="69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628645" y="4033815"/>
              <a:ext cx="18256" cy="13771"/>
            </a:xfrm>
            <a:custGeom>
              <a:avLst/>
              <a:gdLst/>
              <a:ahLst/>
              <a:cxnLst/>
              <a:rect l="l" t="t" r="r" b="b"/>
              <a:pathLst>
                <a:path w="464" h="350" extrusionOk="0">
                  <a:moveTo>
                    <a:pt x="238" y="0"/>
                  </a:moveTo>
                  <a:cubicBezTo>
                    <a:pt x="116" y="0"/>
                    <a:pt x="1" y="101"/>
                    <a:pt x="63" y="241"/>
                  </a:cubicBezTo>
                  <a:cubicBezTo>
                    <a:pt x="95" y="316"/>
                    <a:pt x="164" y="350"/>
                    <a:pt x="235" y="350"/>
                  </a:cubicBezTo>
                  <a:cubicBezTo>
                    <a:pt x="293" y="350"/>
                    <a:pt x="351" y="328"/>
                    <a:pt x="391" y="288"/>
                  </a:cubicBezTo>
                  <a:cubicBezTo>
                    <a:pt x="445" y="235"/>
                    <a:pt x="464" y="154"/>
                    <a:pt x="393" y="71"/>
                  </a:cubicBezTo>
                  <a:cubicBezTo>
                    <a:pt x="352" y="22"/>
                    <a:pt x="294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673340" y="4069658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1"/>
                  </a:moveTo>
                  <a:cubicBezTo>
                    <a:pt x="116" y="1"/>
                    <a:pt x="0" y="101"/>
                    <a:pt x="61" y="241"/>
                  </a:cubicBezTo>
                  <a:cubicBezTo>
                    <a:pt x="94" y="316"/>
                    <a:pt x="163" y="350"/>
                    <a:pt x="234" y="350"/>
                  </a:cubicBezTo>
                  <a:cubicBezTo>
                    <a:pt x="291" y="350"/>
                    <a:pt x="349" y="328"/>
                    <a:pt x="390" y="288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2617235" y="4027952"/>
              <a:ext cx="6728" cy="5902"/>
            </a:xfrm>
            <a:custGeom>
              <a:avLst/>
              <a:gdLst/>
              <a:ahLst/>
              <a:cxnLst/>
              <a:rect l="l" t="t" r="r" b="b"/>
              <a:pathLst>
                <a:path w="171" h="150" extrusionOk="0">
                  <a:moveTo>
                    <a:pt x="84" y="1"/>
                  </a:moveTo>
                  <a:cubicBezTo>
                    <a:pt x="73" y="1"/>
                    <a:pt x="61" y="4"/>
                    <a:pt x="49" y="11"/>
                  </a:cubicBezTo>
                  <a:cubicBezTo>
                    <a:pt x="1" y="40"/>
                    <a:pt x="8" y="106"/>
                    <a:pt x="47" y="136"/>
                  </a:cubicBezTo>
                  <a:cubicBezTo>
                    <a:pt x="57" y="145"/>
                    <a:pt x="70" y="150"/>
                    <a:pt x="82" y="150"/>
                  </a:cubicBezTo>
                  <a:cubicBezTo>
                    <a:pt x="97" y="150"/>
                    <a:pt x="113" y="143"/>
                    <a:pt x="127" y="127"/>
                  </a:cubicBezTo>
                  <a:cubicBezTo>
                    <a:pt x="171" y="80"/>
                    <a:pt x="13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2763360" y="3956463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8" y="134"/>
                    <a:pt x="90" y="137"/>
                    <a:pt x="101" y="137"/>
                  </a:cubicBezTo>
                  <a:cubicBezTo>
                    <a:pt x="138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2894496" y="3993644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70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2825013" y="4043375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3" y="1"/>
                  </a:moveTo>
                  <a:cubicBezTo>
                    <a:pt x="46" y="1"/>
                    <a:pt x="1" y="90"/>
                    <a:pt x="68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7" y="69"/>
                  </a:cubicBezTo>
                  <a:cubicBezTo>
                    <a:pt x="182" y="40"/>
                    <a:pt x="170" y="12"/>
                    <a:pt x="130" y="3"/>
                  </a:cubicBezTo>
                  <a:cubicBezTo>
                    <a:pt x="124" y="2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2820646" y="4157397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6" y="1"/>
                    <a:pt x="0" y="90"/>
                    <a:pt x="68" y="128"/>
                  </a:cubicBezTo>
                  <a:cubicBezTo>
                    <a:pt x="79" y="134"/>
                    <a:pt x="90" y="136"/>
                    <a:pt x="101" y="136"/>
                  </a:cubicBezTo>
                  <a:cubicBezTo>
                    <a:pt x="138" y="136"/>
                    <a:pt x="172" y="105"/>
                    <a:pt x="178" y="68"/>
                  </a:cubicBezTo>
                  <a:cubicBezTo>
                    <a:pt x="182" y="40"/>
                    <a:pt x="169" y="11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2735859" y="3877026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3" y="0"/>
                  </a:moveTo>
                  <a:cubicBezTo>
                    <a:pt x="46" y="0"/>
                    <a:pt x="1" y="90"/>
                    <a:pt x="68" y="127"/>
                  </a:cubicBezTo>
                  <a:cubicBezTo>
                    <a:pt x="79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8" y="68"/>
                  </a:cubicBezTo>
                  <a:cubicBezTo>
                    <a:pt x="182" y="39"/>
                    <a:pt x="170" y="11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29"/>
          <p:cNvGrpSpPr/>
          <p:nvPr/>
        </p:nvGrpSpPr>
        <p:grpSpPr>
          <a:xfrm>
            <a:off x="8526815" y="1426564"/>
            <a:ext cx="946219" cy="1594667"/>
            <a:chOff x="2567024" y="2978878"/>
            <a:chExt cx="344820" cy="581126"/>
          </a:xfrm>
        </p:grpSpPr>
        <p:sp>
          <p:nvSpPr>
            <p:cNvPr id="1260" name="Google Shape;1260;p29"/>
            <p:cNvSpPr/>
            <p:nvPr/>
          </p:nvSpPr>
          <p:spPr>
            <a:xfrm>
              <a:off x="2567024" y="2978878"/>
              <a:ext cx="344820" cy="581126"/>
            </a:xfrm>
            <a:custGeom>
              <a:avLst/>
              <a:gdLst/>
              <a:ahLst/>
              <a:cxnLst/>
              <a:rect l="l" t="t" r="r" b="b"/>
              <a:pathLst>
                <a:path w="8764" h="14770" extrusionOk="0">
                  <a:moveTo>
                    <a:pt x="6897" y="12615"/>
                  </a:moveTo>
                  <a:cubicBezTo>
                    <a:pt x="6712" y="12922"/>
                    <a:pt x="6600" y="13248"/>
                    <a:pt x="6541" y="13601"/>
                  </a:cubicBezTo>
                  <a:cubicBezTo>
                    <a:pt x="6490" y="13908"/>
                    <a:pt x="6588" y="14433"/>
                    <a:pt x="6262" y="14613"/>
                  </a:cubicBezTo>
                  <a:cubicBezTo>
                    <a:pt x="6157" y="14670"/>
                    <a:pt x="6033" y="14673"/>
                    <a:pt x="5913" y="14677"/>
                  </a:cubicBezTo>
                  <a:cubicBezTo>
                    <a:pt x="5356" y="14692"/>
                    <a:pt x="4749" y="14770"/>
                    <a:pt x="4255" y="14452"/>
                  </a:cubicBezTo>
                  <a:cubicBezTo>
                    <a:pt x="3965" y="14265"/>
                    <a:pt x="3750" y="14062"/>
                    <a:pt x="3492" y="13903"/>
                  </a:cubicBezTo>
                  <a:cubicBezTo>
                    <a:pt x="3319" y="13797"/>
                    <a:pt x="3124" y="13711"/>
                    <a:pt x="2875" y="13667"/>
                  </a:cubicBezTo>
                  <a:cubicBezTo>
                    <a:pt x="2466" y="13594"/>
                    <a:pt x="2050" y="13613"/>
                    <a:pt x="1637" y="13586"/>
                  </a:cubicBezTo>
                  <a:cubicBezTo>
                    <a:pt x="1588" y="13584"/>
                    <a:pt x="1541" y="13579"/>
                    <a:pt x="1492" y="13575"/>
                  </a:cubicBezTo>
                  <a:cubicBezTo>
                    <a:pt x="1118" y="13538"/>
                    <a:pt x="730" y="13419"/>
                    <a:pt x="484" y="13133"/>
                  </a:cubicBezTo>
                  <a:cubicBezTo>
                    <a:pt x="299" y="12914"/>
                    <a:pt x="219" y="12604"/>
                    <a:pt x="297" y="12328"/>
                  </a:cubicBezTo>
                  <a:cubicBezTo>
                    <a:pt x="377" y="12052"/>
                    <a:pt x="623" y="11825"/>
                    <a:pt x="908" y="11791"/>
                  </a:cubicBezTo>
                  <a:cubicBezTo>
                    <a:pt x="1341" y="11736"/>
                    <a:pt x="1703" y="12088"/>
                    <a:pt x="2083" y="12301"/>
                  </a:cubicBezTo>
                  <a:cubicBezTo>
                    <a:pt x="2319" y="12433"/>
                    <a:pt x="2583" y="12516"/>
                    <a:pt x="2853" y="12545"/>
                  </a:cubicBezTo>
                  <a:cubicBezTo>
                    <a:pt x="2952" y="12556"/>
                    <a:pt x="3072" y="12547"/>
                    <a:pt x="3122" y="12462"/>
                  </a:cubicBezTo>
                  <a:cubicBezTo>
                    <a:pt x="3155" y="12405"/>
                    <a:pt x="3144" y="12332"/>
                    <a:pt x="3124" y="12270"/>
                  </a:cubicBezTo>
                  <a:cubicBezTo>
                    <a:pt x="2961" y="11701"/>
                    <a:pt x="2393" y="11460"/>
                    <a:pt x="1872" y="11313"/>
                  </a:cubicBezTo>
                  <a:cubicBezTo>
                    <a:pt x="925" y="11044"/>
                    <a:pt x="244" y="10693"/>
                    <a:pt x="105" y="9638"/>
                  </a:cubicBezTo>
                  <a:cubicBezTo>
                    <a:pt x="0" y="8845"/>
                    <a:pt x="216" y="7874"/>
                    <a:pt x="783" y="7283"/>
                  </a:cubicBezTo>
                  <a:cubicBezTo>
                    <a:pt x="886" y="7177"/>
                    <a:pt x="1014" y="7091"/>
                    <a:pt x="1154" y="7032"/>
                  </a:cubicBezTo>
                  <a:cubicBezTo>
                    <a:pt x="1489" y="6891"/>
                    <a:pt x="1886" y="6907"/>
                    <a:pt x="2133" y="7163"/>
                  </a:cubicBezTo>
                  <a:cubicBezTo>
                    <a:pt x="2365" y="7403"/>
                    <a:pt x="2400" y="7765"/>
                    <a:pt x="2479" y="8089"/>
                  </a:cubicBezTo>
                  <a:cubicBezTo>
                    <a:pt x="2589" y="8544"/>
                    <a:pt x="2790" y="9009"/>
                    <a:pt x="3091" y="9371"/>
                  </a:cubicBezTo>
                  <a:cubicBezTo>
                    <a:pt x="3347" y="9681"/>
                    <a:pt x="3620" y="9948"/>
                    <a:pt x="3763" y="9603"/>
                  </a:cubicBezTo>
                  <a:cubicBezTo>
                    <a:pt x="3782" y="9558"/>
                    <a:pt x="3799" y="9501"/>
                    <a:pt x="3813" y="9434"/>
                  </a:cubicBezTo>
                  <a:cubicBezTo>
                    <a:pt x="3982" y="8621"/>
                    <a:pt x="3539" y="7729"/>
                    <a:pt x="3294" y="6969"/>
                  </a:cubicBezTo>
                  <a:cubicBezTo>
                    <a:pt x="2923" y="5808"/>
                    <a:pt x="2394" y="4693"/>
                    <a:pt x="2087" y="3510"/>
                  </a:cubicBezTo>
                  <a:cubicBezTo>
                    <a:pt x="1848" y="2591"/>
                    <a:pt x="1801" y="1186"/>
                    <a:pt x="2576" y="491"/>
                  </a:cubicBezTo>
                  <a:cubicBezTo>
                    <a:pt x="2755" y="330"/>
                    <a:pt x="2951" y="223"/>
                    <a:pt x="3153" y="162"/>
                  </a:cubicBezTo>
                  <a:cubicBezTo>
                    <a:pt x="3687" y="1"/>
                    <a:pt x="4264" y="173"/>
                    <a:pt x="4716" y="588"/>
                  </a:cubicBezTo>
                  <a:cubicBezTo>
                    <a:pt x="5341" y="1160"/>
                    <a:pt x="5520" y="1949"/>
                    <a:pt x="5567" y="2764"/>
                  </a:cubicBezTo>
                  <a:cubicBezTo>
                    <a:pt x="5719" y="5412"/>
                    <a:pt x="4649" y="8122"/>
                    <a:pt x="5363" y="10677"/>
                  </a:cubicBezTo>
                  <a:cubicBezTo>
                    <a:pt x="5466" y="11045"/>
                    <a:pt x="6044" y="11618"/>
                    <a:pt x="6330" y="11075"/>
                  </a:cubicBezTo>
                  <a:cubicBezTo>
                    <a:pt x="6531" y="10692"/>
                    <a:pt x="6660" y="10180"/>
                    <a:pt x="6684" y="9746"/>
                  </a:cubicBezTo>
                  <a:cubicBezTo>
                    <a:pt x="6712" y="9266"/>
                    <a:pt x="6540" y="8733"/>
                    <a:pt x="6999" y="8383"/>
                  </a:cubicBezTo>
                  <a:cubicBezTo>
                    <a:pt x="7521" y="7985"/>
                    <a:pt x="8242" y="8512"/>
                    <a:pt x="8408" y="9043"/>
                  </a:cubicBezTo>
                  <a:cubicBezTo>
                    <a:pt x="8763" y="10188"/>
                    <a:pt x="7443" y="11704"/>
                    <a:pt x="6897" y="12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2583470" y="3310240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3" y="1"/>
                  </a:moveTo>
                  <a:cubicBezTo>
                    <a:pt x="379" y="1"/>
                    <a:pt x="313" y="16"/>
                    <a:pt x="252" y="48"/>
                  </a:cubicBezTo>
                  <a:cubicBezTo>
                    <a:pt x="1" y="178"/>
                    <a:pt x="13" y="547"/>
                    <a:pt x="251" y="686"/>
                  </a:cubicBezTo>
                  <a:cubicBezTo>
                    <a:pt x="310" y="721"/>
                    <a:pt x="375" y="737"/>
                    <a:pt x="438" y="737"/>
                  </a:cubicBezTo>
                  <a:cubicBezTo>
                    <a:pt x="637" y="737"/>
                    <a:pt x="827" y="582"/>
                    <a:pt x="827" y="369"/>
                  </a:cubicBezTo>
                  <a:cubicBezTo>
                    <a:pt x="827" y="145"/>
                    <a:pt x="642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2706658" y="3013935"/>
              <a:ext cx="32538" cy="28997"/>
            </a:xfrm>
            <a:custGeom>
              <a:avLst/>
              <a:gdLst/>
              <a:ahLst/>
              <a:cxnLst/>
              <a:rect l="l" t="t" r="r" b="b"/>
              <a:pathLst>
                <a:path w="827" h="737" extrusionOk="0">
                  <a:moveTo>
                    <a:pt x="442" y="1"/>
                  </a:moveTo>
                  <a:cubicBezTo>
                    <a:pt x="378" y="1"/>
                    <a:pt x="313" y="15"/>
                    <a:pt x="251" y="47"/>
                  </a:cubicBezTo>
                  <a:cubicBezTo>
                    <a:pt x="0" y="179"/>
                    <a:pt x="12" y="546"/>
                    <a:pt x="249" y="686"/>
                  </a:cubicBezTo>
                  <a:cubicBezTo>
                    <a:pt x="308" y="721"/>
                    <a:pt x="373" y="737"/>
                    <a:pt x="437" y="737"/>
                  </a:cubicBezTo>
                  <a:cubicBezTo>
                    <a:pt x="636" y="737"/>
                    <a:pt x="826" y="582"/>
                    <a:pt x="826" y="369"/>
                  </a:cubicBezTo>
                  <a:cubicBezTo>
                    <a:pt x="826" y="145"/>
                    <a:pt x="641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2757610" y="3478243"/>
              <a:ext cx="36630" cy="29155"/>
            </a:xfrm>
            <a:custGeom>
              <a:avLst/>
              <a:gdLst/>
              <a:ahLst/>
              <a:cxnLst/>
              <a:rect l="l" t="t" r="r" b="b"/>
              <a:pathLst>
                <a:path w="931" h="741" extrusionOk="0">
                  <a:moveTo>
                    <a:pt x="496" y="0"/>
                  </a:moveTo>
                  <a:cubicBezTo>
                    <a:pt x="387" y="0"/>
                    <a:pt x="275" y="44"/>
                    <a:pt x="194" y="133"/>
                  </a:cubicBezTo>
                  <a:cubicBezTo>
                    <a:pt x="0" y="341"/>
                    <a:pt x="137" y="684"/>
                    <a:pt x="408" y="734"/>
                  </a:cubicBezTo>
                  <a:cubicBezTo>
                    <a:pt x="431" y="739"/>
                    <a:pt x="454" y="741"/>
                    <a:pt x="477" y="741"/>
                  </a:cubicBezTo>
                  <a:cubicBezTo>
                    <a:pt x="726" y="741"/>
                    <a:pt x="931" y="484"/>
                    <a:pt x="842" y="242"/>
                  </a:cubicBezTo>
                  <a:cubicBezTo>
                    <a:pt x="785" y="81"/>
                    <a:pt x="643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2596100" y="3471633"/>
              <a:ext cx="36709" cy="29548"/>
            </a:xfrm>
            <a:custGeom>
              <a:avLst/>
              <a:gdLst/>
              <a:ahLst/>
              <a:cxnLst/>
              <a:rect l="l" t="t" r="r" b="b"/>
              <a:pathLst>
                <a:path w="933" h="751" extrusionOk="0">
                  <a:moveTo>
                    <a:pt x="476" y="1"/>
                  </a:moveTo>
                  <a:cubicBezTo>
                    <a:pt x="325" y="1"/>
                    <a:pt x="174" y="93"/>
                    <a:pt x="106" y="249"/>
                  </a:cubicBezTo>
                  <a:cubicBezTo>
                    <a:pt x="0" y="491"/>
                    <a:pt x="205" y="750"/>
                    <a:pt x="453" y="750"/>
                  </a:cubicBezTo>
                  <a:cubicBezTo>
                    <a:pt x="471" y="750"/>
                    <a:pt x="489" y="749"/>
                    <a:pt x="507" y="746"/>
                  </a:cubicBezTo>
                  <a:cubicBezTo>
                    <a:pt x="789" y="703"/>
                    <a:pt x="933" y="355"/>
                    <a:pt x="756" y="136"/>
                  </a:cubicBezTo>
                  <a:cubicBezTo>
                    <a:pt x="680" y="43"/>
                    <a:pt x="578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2598736" y="3290214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2" y="0"/>
                    <a:pt x="0" y="179"/>
                    <a:pt x="135" y="256"/>
                  </a:cubicBezTo>
                  <a:cubicBezTo>
                    <a:pt x="157" y="268"/>
                    <a:pt x="180" y="274"/>
                    <a:pt x="202" y="274"/>
                  </a:cubicBezTo>
                  <a:cubicBezTo>
                    <a:pt x="277" y="274"/>
                    <a:pt x="344" y="209"/>
                    <a:pt x="356" y="137"/>
                  </a:cubicBezTo>
                  <a:cubicBezTo>
                    <a:pt x="364" y="79"/>
                    <a:pt x="340" y="23"/>
                    <a:pt x="259" y="4"/>
                  </a:cubicBezTo>
                  <a:cubicBezTo>
                    <a:pt x="248" y="2"/>
                    <a:pt x="236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2631274" y="3467777"/>
              <a:ext cx="18571" cy="13810"/>
            </a:xfrm>
            <a:custGeom>
              <a:avLst/>
              <a:gdLst/>
              <a:ahLst/>
              <a:cxnLst/>
              <a:rect l="l" t="t" r="r" b="b"/>
              <a:pathLst>
                <a:path w="472" h="351" extrusionOk="0">
                  <a:moveTo>
                    <a:pt x="229" y="1"/>
                  </a:moveTo>
                  <a:cubicBezTo>
                    <a:pt x="163" y="1"/>
                    <a:pt x="96" y="32"/>
                    <a:pt x="55" y="84"/>
                  </a:cubicBezTo>
                  <a:cubicBezTo>
                    <a:pt x="8" y="143"/>
                    <a:pt x="0" y="225"/>
                    <a:pt x="80" y="298"/>
                  </a:cubicBezTo>
                  <a:cubicBezTo>
                    <a:pt x="120" y="335"/>
                    <a:pt x="168" y="351"/>
                    <a:pt x="216" y="351"/>
                  </a:cubicBezTo>
                  <a:cubicBezTo>
                    <a:pt x="347" y="351"/>
                    <a:pt x="471" y="229"/>
                    <a:pt x="387" y="88"/>
                  </a:cubicBezTo>
                  <a:cubicBezTo>
                    <a:pt x="350" y="27"/>
                    <a:pt x="29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2734672" y="3041869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6" y="1"/>
                    <a:pt x="81" y="32"/>
                    <a:pt x="51" y="112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5" y="3"/>
                    <a:pt x="20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2727865" y="3360680"/>
              <a:ext cx="17509" cy="15148"/>
            </a:xfrm>
            <a:custGeom>
              <a:avLst/>
              <a:gdLst/>
              <a:ahLst/>
              <a:cxnLst/>
              <a:rect l="l" t="t" r="r" b="b"/>
              <a:pathLst>
                <a:path w="445" h="385" extrusionOk="0">
                  <a:moveTo>
                    <a:pt x="258" y="1"/>
                  </a:moveTo>
                  <a:cubicBezTo>
                    <a:pt x="235" y="1"/>
                    <a:pt x="211" y="6"/>
                    <a:pt x="184" y="16"/>
                  </a:cubicBezTo>
                  <a:cubicBezTo>
                    <a:pt x="1" y="89"/>
                    <a:pt x="15" y="385"/>
                    <a:pt x="219" y="385"/>
                  </a:cubicBezTo>
                  <a:cubicBezTo>
                    <a:pt x="225" y="385"/>
                    <a:pt x="232" y="385"/>
                    <a:pt x="239" y="384"/>
                  </a:cubicBezTo>
                  <a:cubicBezTo>
                    <a:pt x="386" y="370"/>
                    <a:pt x="444" y="202"/>
                    <a:pt x="389" y="88"/>
                  </a:cubicBezTo>
                  <a:cubicBezTo>
                    <a:pt x="363" y="37"/>
                    <a:pt x="319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2788102" y="3467108"/>
              <a:ext cx="17469" cy="15148"/>
            </a:xfrm>
            <a:custGeom>
              <a:avLst/>
              <a:gdLst/>
              <a:ahLst/>
              <a:cxnLst/>
              <a:rect l="l" t="t" r="r" b="b"/>
              <a:pathLst>
                <a:path w="444" h="385" extrusionOk="0">
                  <a:moveTo>
                    <a:pt x="258" y="0"/>
                  </a:moveTo>
                  <a:cubicBezTo>
                    <a:pt x="236" y="0"/>
                    <a:pt x="211" y="5"/>
                    <a:pt x="184" y="16"/>
                  </a:cubicBezTo>
                  <a:cubicBezTo>
                    <a:pt x="0" y="89"/>
                    <a:pt x="15" y="384"/>
                    <a:pt x="218" y="384"/>
                  </a:cubicBezTo>
                  <a:cubicBezTo>
                    <a:pt x="225" y="384"/>
                    <a:pt x="231" y="384"/>
                    <a:pt x="238" y="383"/>
                  </a:cubicBezTo>
                  <a:cubicBezTo>
                    <a:pt x="386" y="371"/>
                    <a:pt x="444" y="201"/>
                    <a:pt x="388" y="87"/>
                  </a:cubicBezTo>
                  <a:cubicBezTo>
                    <a:pt x="364" y="37"/>
                    <a:pt x="320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2720822" y="3295407"/>
              <a:ext cx="12236" cy="11135"/>
            </a:xfrm>
            <a:custGeom>
              <a:avLst/>
              <a:gdLst/>
              <a:ahLst/>
              <a:cxnLst/>
              <a:rect l="l" t="t" r="r" b="b"/>
              <a:pathLst>
                <a:path w="311" h="283" extrusionOk="0">
                  <a:moveTo>
                    <a:pt x="122" y="1"/>
                  </a:moveTo>
                  <a:cubicBezTo>
                    <a:pt x="121" y="1"/>
                    <a:pt x="119" y="1"/>
                    <a:pt x="118" y="1"/>
                  </a:cubicBezTo>
                  <a:cubicBezTo>
                    <a:pt x="60" y="4"/>
                    <a:pt x="9" y="37"/>
                    <a:pt x="5" y="119"/>
                  </a:cubicBezTo>
                  <a:cubicBezTo>
                    <a:pt x="1" y="215"/>
                    <a:pt x="84" y="282"/>
                    <a:pt x="161" y="282"/>
                  </a:cubicBezTo>
                  <a:cubicBezTo>
                    <a:pt x="208" y="282"/>
                    <a:pt x="253" y="257"/>
                    <a:pt x="274" y="197"/>
                  </a:cubicBezTo>
                  <a:cubicBezTo>
                    <a:pt x="311" y="93"/>
                    <a:pt x="216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2614631" y="3300955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2626592" y="3389520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2" y="1"/>
                  </a:moveTo>
                  <a:cubicBezTo>
                    <a:pt x="46" y="1"/>
                    <a:pt x="0" y="90"/>
                    <a:pt x="67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3" y="40"/>
                    <a:pt x="170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2622618" y="3460931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0" y="8"/>
                    <a:pt x="36" y="29"/>
                  </a:cubicBezTo>
                  <a:cubicBezTo>
                    <a:pt x="0" y="79"/>
                    <a:pt x="39" y="149"/>
                    <a:pt x="89" y="149"/>
                  </a:cubicBezTo>
                  <a:cubicBezTo>
                    <a:pt x="102" y="149"/>
                    <a:pt x="116" y="145"/>
                    <a:pt x="129" y="134"/>
                  </a:cubicBezTo>
                  <a:cubicBezTo>
                    <a:pt x="173" y="100"/>
                    <a:pt x="156" y="34"/>
                    <a:pt x="115" y="9"/>
                  </a:cubicBezTo>
                  <a:cubicBezTo>
                    <a:pt x="106" y="3"/>
                    <a:pt x="95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2755603" y="3066302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1"/>
                  </a:moveTo>
                  <a:cubicBezTo>
                    <a:pt x="134" y="1"/>
                    <a:pt x="80" y="32"/>
                    <a:pt x="51" y="112"/>
                  </a:cubicBezTo>
                  <a:cubicBezTo>
                    <a:pt x="1" y="250"/>
                    <a:pt x="114" y="388"/>
                    <a:pt x="232" y="388"/>
                  </a:cubicBezTo>
                  <a:cubicBezTo>
                    <a:pt x="278" y="388"/>
                    <a:pt x="325" y="367"/>
                    <a:pt x="362" y="316"/>
                  </a:cubicBezTo>
                  <a:cubicBezTo>
                    <a:pt x="450" y="199"/>
                    <a:pt x="363" y="42"/>
                    <a:pt x="241" y="8"/>
                  </a:cubicBezTo>
                  <a:cubicBezTo>
                    <a:pt x="225" y="3"/>
                    <a:pt x="208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2764731" y="3054381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2752967" y="309872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0"/>
                  </a:moveTo>
                  <a:cubicBezTo>
                    <a:pt x="46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69"/>
                  </a:cubicBezTo>
                  <a:cubicBezTo>
                    <a:pt x="181" y="41"/>
                    <a:pt x="169" y="12"/>
                    <a:pt x="129" y="2"/>
                  </a:cubicBezTo>
                  <a:cubicBezTo>
                    <a:pt x="124" y="1"/>
                    <a:pt x="118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2741911" y="3017200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9" y="134"/>
                    <a:pt x="90" y="137"/>
                    <a:pt x="102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2748049" y="3367959"/>
              <a:ext cx="6925" cy="5548"/>
            </a:xfrm>
            <a:custGeom>
              <a:avLst/>
              <a:gdLst/>
              <a:ahLst/>
              <a:cxnLst/>
              <a:rect l="l" t="t" r="r" b="b"/>
              <a:pathLst>
                <a:path w="176" h="141" extrusionOk="0">
                  <a:moveTo>
                    <a:pt x="111" y="0"/>
                  </a:moveTo>
                  <a:cubicBezTo>
                    <a:pt x="107" y="0"/>
                    <a:pt x="104" y="0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0"/>
                    <a:pt x="92" y="141"/>
                    <a:pt x="96" y="141"/>
                  </a:cubicBezTo>
                  <a:cubicBezTo>
                    <a:pt x="144" y="141"/>
                    <a:pt x="176" y="90"/>
                    <a:pt x="167" y="47"/>
                  </a:cubicBezTo>
                  <a:cubicBezTo>
                    <a:pt x="162" y="21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591772" y="3353677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0"/>
                  </a:moveTo>
                  <a:cubicBezTo>
                    <a:pt x="116" y="0"/>
                    <a:pt x="0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50" y="327"/>
                    <a:pt x="390" y="287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2636428" y="3389520"/>
              <a:ext cx="18217" cy="13731"/>
            </a:xfrm>
            <a:custGeom>
              <a:avLst/>
              <a:gdLst/>
              <a:ahLst/>
              <a:cxnLst/>
              <a:rect l="l" t="t" r="r" b="b"/>
              <a:pathLst>
                <a:path w="463" h="349" extrusionOk="0">
                  <a:moveTo>
                    <a:pt x="237" y="1"/>
                  </a:moveTo>
                  <a:cubicBezTo>
                    <a:pt x="116" y="1"/>
                    <a:pt x="1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49" y="327"/>
                    <a:pt x="390" y="287"/>
                  </a:cubicBezTo>
                  <a:cubicBezTo>
                    <a:pt x="444" y="234"/>
                    <a:pt x="463" y="155"/>
                    <a:pt x="393" y="72"/>
                  </a:cubicBezTo>
                  <a:cubicBezTo>
                    <a:pt x="352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2580362" y="3347775"/>
              <a:ext cx="6728" cy="5941"/>
            </a:xfrm>
            <a:custGeom>
              <a:avLst/>
              <a:gdLst/>
              <a:ahLst/>
              <a:cxnLst/>
              <a:rect l="l" t="t" r="r" b="b"/>
              <a:pathLst>
                <a:path w="171" h="151" extrusionOk="0">
                  <a:moveTo>
                    <a:pt x="83" y="1"/>
                  </a:moveTo>
                  <a:cubicBezTo>
                    <a:pt x="72" y="1"/>
                    <a:pt x="61" y="4"/>
                    <a:pt x="49" y="11"/>
                  </a:cubicBezTo>
                  <a:cubicBezTo>
                    <a:pt x="0" y="40"/>
                    <a:pt x="8" y="106"/>
                    <a:pt x="46" y="136"/>
                  </a:cubicBezTo>
                  <a:cubicBezTo>
                    <a:pt x="57" y="145"/>
                    <a:pt x="69" y="150"/>
                    <a:pt x="82" y="150"/>
                  </a:cubicBezTo>
                  <a:cubicBezTo>
                    <a:pt x="97" y="150"/>
                    <a:pt x="112" y="143"/>
                    <a:pt x="127" y="128"/>
                  </a:cubicBezTo>
                  <a:cubicBezTo>
                    <a:pt x="170" y="80"/>
                    <a:pt x="137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2664284" y="3486112"/>
              <a:ext cx="6846" cy="5862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84" y="0"/>
                  </a:moveTo>
                  <a:cubicBezTo>
                    <a:pt x="67" y="0"/>
                    <a:pt x="50" y="9"/>
                    <a:pt x="36" y="29"/>
                  </a:cubicBezTo>
                  <a:cubicBezTo>
                    <a:pt x="0" y="79"/>
                    <a:pt x="39" y="148"/>
                    <a:pt x="89" y="148"/>
                  </a:cubicBezTo>
                  <a:cubicBezTo>
                    <a:pt x="102" y="148"/>
                    <a:pt x="115" y="144"/>
                    <a:pt x="129" y="133"/>
                  </a:cubicBezTo>
                  <a:cubicBezTo>
                    <a:pt x="173" y="99"/>
                    <a:pt x="156" y="34"/>
                    <a:pt x="115" y="9"/>
                  </a:cubicBezTo>
                  <a:cubicBezTo>
                    <a:pt x="105" y="4"/>
                    <a:pt x="95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2712127" y="3051706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1" y="138"/>
                    <a:pt x="102" y="138"/>
                  </a:cubicBezTo>
                  <a:cubicBezTo>
                    <a:pt x="139" y="138"/>
                    <a:pt x="172" y="106"/>
                    <a:pt x="178" y="69"/>
                  </a:cubicBezTo>
                  <a:cubicBezTo>
                    <a:pt x="183" y="41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754855" y="3404825"/>
              <a:ext cx="6964" cy="5587"/>
            </a:xfrm>
            <a:custGeom>
              <a:avLst/>
              <a:gdLst/>
              <a:ahLst/>
              <a:cxnLst/>
              <a:rect l="l" t="t" r="r" b="b"/>
              <a:pathLst>
                <a:path w="177" h="142" extrusionOk="0">
                  <a:moveTo>
                    <a:pt x="111" y="1"/>
                  </a:moveTo>
                  <a:cubicBezTo>
                    <a:pt x="108" y="1"/>
                    <a:pt x="104" y="1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1"/>
                    <a:pt x="93" y="141"/>
                    <a:pt x="97" y="141"/>
                  </a:cubicBezTo>
                  <a:cubicBezTo>
                    <a:pt x="145" y="141"/>
                    <a:pt x="176" y="90"/>
                    <a:pt x="167" y="47"/>
                  </a:cubicBezTo>
                  <a:cubicBezTo>
                    <a:pt x="162" y="21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2714960" y="3281322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4" y="0"/>
                  </a:moveTo>
                  <a:cubicBezTo>
                    <a:pt x="47" y="0"/>
                    <a:pt x="0" y="90"/>
                    <a:pt x="69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3" y="41"/>
                    <a:pt x="170" y="1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2597949" y="3463842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1" y="9"/>
                    <a:pt x="36" y="29"/>
                  </a:cubicBezTo>
                  <a:cubicBezTo>
                    <a:pt x="1" y="80"/>
                    <a:pt x="39" y="150"/>
                    <a:pt x="90" y="150"/>
                  </a:cubicBezTo>
                  <a:cubicBezTo>
                    <a:pt x="102" y="150"/>
                    <a:pt x="116" y="145"/>
                    <a:pt x="129" y="135"/>
                  </a:cubicBezTo>
                  <a:cubicBezTo>
                    <a:pt x="174" y="100"/>
                    <a:pt x="158" y="34"/>
                    <a:pt x="116" y="9"/>
                  </a:cubicBezTo>
                  <a:cubicBezTo>
                    <a:pt x="106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29"/>
          <p:cNvGrpSpPr/>
          <p:nvPr/>
        </p:nvGrpSpPr>
        <p:grpSpPr>
          <a:xfrm>
            <a:off x="2607822" y="432168"/>
            <a:ext cx="410285" cy="820543"/>
            <a:chOff x="3049925" y="2302950"/>
            <a:chExt cx="137675" cy="275350"/>
          </a:xfrm>
        </p:grpSpPr>
        <p:sp>
          <p:nvSpPr>
            <p:cNvPr id="1288" name="Google Shape;1288;p29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29"/>
          <p:cNvGrpSpPr/>
          <p:nvPr/>
        </p:nvGrpSpPr>
        <p:grpSpPr>
          <a:xfrm>
            <a:off x="3093086" y="167786"/>
            <a:ext cx="1544864" cy="1238007"/>
            <a:chOff x="4423100" y="2378550"/>
            <a:chExt cx="540200" cy="432900"/>
          </a:xfrm>
        </p:grpSpPr>
        <p:sp>
          <p:nvSpPr>
            <p:cNvPr id="1295" name="Google Shape;1295;p29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9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9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29"/>
          <p:cNvGrpSpPr/>
          <p:nvPr/>
        </p:nvGrpSpPr>
        <p:grpSpPr>
          <a:xfrm>
            <a:off x="5621280" y="3549195"/>
            <a:ext cx="1544864" cy="1038173"/>
            <a:chOff x="4879750" y="3982625"/>
            <a:chExt cx="470450" cy="316150"/>
          </a:xfrm>
        </p:grpSpPr>
        <p:sp>
          <p:nvSpPr>
            <p:cNvPr id="1303" name="Google Shape;1303;p29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9"/>
          <p:cNvGrpSpPr/>
          <p:nvPr/>
        </p:nvGrpSpPr>
        <p:grpSpPr>
          <a:xfrm>
            <a:off x="8" y="12"/>
            <a:ext cx="9143979" cy="5143476"/>
            <a:chOff x="8" y="12"/>
            <a:chExt cx="9143979" cy="5143476"/>
          </a:xfrm>
        </p:grpSpPr>
        <p:grpSp>
          <p:nvGrpSpPr>
            <p:cNvPr id="1312" name="Google Shape;1312;p29"/>
            <p:cNvGrpSpPr/>
            <p:nvPr/>
          </p:nvGrpSpPr>
          <p:grpSpPr>
            <a:xfrm>
              <a:off x="8" y="12"/>
              <a:ext cx="4079228" cy="1628582"/>
              <a:chOff x="8" y="12"/>
              <a:chExt cx="4079228" cy="1628582"/>
            </a:xfrm>
          </p:grpSpPr>
          <p:sp>
            <p:nvSpPr>
              <p:cNvPr id="1313" name="Google Shape;1313;p29"/>
              <p:cNvSpPr/>
              <p:nvPr/>
            </p:nvSpPr>
            <p:spPr>
              <a:xfrm>
                <a:off x="8" y="12"/>
                <a:ext cx="4079228" cy="1628582"/>
              </a:xfrm>
              <a:custGeom>
                <a:avLst/>
                <a:gdLst/>
                <a:ahLst/>
                <a:cxnLst/>
                <a:rect l="l" t="t" r="r" b="b"/>
                <a:pathLst>
                  <a:path w="37782" h="15084" extrusionOk="0">
                    <a:moveTo>
                      <a:pt x="37751" y="0"/>
                    </a:moveTo>
                    <a:cubicBezTo>
                      <a:pt x="37782" y="1158"/>
                      <a:pt x="37191" y="2373"/>
                      <a:pt x="36436" y="3308"/>
                    </a:cubicBezTo>
                    <a:cubicBezTo>
                      <a:pt x="34588" y="5588"/>
                      <a:pt x="31816" y="6991"/>
                      <a:pt x="28948" y="7621"/>
                    </a:cubicBezTo>
                    <a:cubicBezTo>
                      <a:pt x="26080" y="8250"/>
                      <a:pt x="23103" y="8164"/>
                      <a:pt x="20181" y="7889"/>
                    </a:cubicBezTo>
                    <a:cubicBezTo>
                      <a:pt x="17565" y="7643"/>
                      <a:pt x="14924" y="7248"/>
                      <a:pt x="12327" y="7640"/>
                    </a:cubicBezTo>
                    <a:cubicBezTo>
                      <a:pt x="7468" y="8373"/>
                      <a:pt x="3657" y="11625"/>
                      <a:pt x="0" y="150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8" y="12"/>
                <a:ext cx="3292037" cy="1426575"/>
              </a:xfrm>
              <a:custGeom>
                <a:avLst/>
                <a:gdLst/>
                <a:ahLst/>
                <a:cxnLst/>
                <a:rect l="l" t="t" r="r" b="b"/>
                <a:pathLst>
                  <a:path w="30491" h="13213" extrusionOk="0">
                    <a:moveTo>
                      <a:pt x="18675" y="0"/>
                    </a:moveTo>
                    <a:cubicBezTo>
                      <a:pt x="18451" y="367"/>
                      <a:pt x="18136" y="678"/>
                      <a:pt x="17783" y="928"/>
                    </a:cubicBezTo>
                    <a:cubicBezTo>
                      <a:pt x="15172" y="2774"/>
                      <a:pt x="12014" y="1441"/>
                      <a:pt x="9131" y="1759"/>
                    </a:cubicBezTo>
                    <a:cubicBezTo>
                      <a:pt x="8543" y="1823"/>
                      <a:pt x="7964" y="2005"/>
                      <a:pt x="7487" y="2361"/>
                    </a:cubicBezTo>
                    <a:cubicBezTo>
                      <a:pt x="8318" y="1203"/>
                      <a:pt x="9613" y="657"/>
                      <a:pt x="10824" y="0"/>
                    </a:cubicBezTo>
                    <a:lnTo>
                      <a:pt x="0" y="0"/>
                    </a:lnTo>
                    <a:lnTo>
                      <a:pt x="0" y="13213"/>
                    </a:lnTo>
                    <a:cubicBezTo>
                      <a:pt x="3034" y="9326"/>
                      <a:pt x="6267" y="5658"/>
                      <a:pt x="10864" y="4223"/>
                    </a:cubicBezTo>
                    <a:cubicBezTo>
                      <a:pt x="13371" y="3440"/>
                      <a:pt x="16041" y="3430"/>
                      <a:pt x="18664" y="3274"/>
                    </a:cubicBezTo>
                    <a:cubicBezTo>
                      <a:pt x="21595" y="3104"/>
                      <a:pt x="24551" y="2733"/>
                      <a:pt x="27288" y="1676"/>
                    </a:cubicBezTo>
                    <a:cubicBezTo>
                      <a:pt x="28410" y="1244"/>
                      <a:pt x="29497" y="684"/>
                      <a:pt x="30491" y="0"/>
                    </a:cubicBezTo>
                    <a:lnTo>
                      <a:pt x="18675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5" name="Google Shape;1315;p29"/>
            <p:cNvGrpSpPr/>
            <p:nvPr/>
          </p:nvGrpSpPr>
          <p:grpSpPr>
            <a:xfrm>
              <a:off x="4258145" y="2876815"/>
              <a:ext cx="4885843" cy="2266673"/>
              <a:chOff x="4258145" y="2876815"/>
              <a:chExt cx="4885843" cy="2266673"/>
            </a:xfrm>
          </p:grpSpPr>
          <p:sp>
            <p:nvSpPr>
              <p:cNvPr id="1316" name="Google Shape;1316;p29"/>
              <p:cNvSpPr/>
              <p:nvPr/>
            </p:nvSpPr>
            <p:spPr>
              <a:xfrm>
                <a:off x="4258145" y="2876815"/>
                <a:ext cx="4885843" cy="2266673"/>
              </a:xfrm>
              <a:custGeom>
                <a:avLst/>
                <a:gdLst/>
                <a:ahLst/>
                <a:cxnLst/>
                <a:rect l="l" t="t" r="r" b="b"/>
                <a:pathLst>
                  <a:path w="45255" h="20995" extrusionOk="0">
                    <a:moveTo>
                      <a:pt x="43281" y="375"/>
                    </a:moveTo>
                    <a:cubicBezTo>
                      <a:pt x="40293" y="1083"/>
                      <a:pt x="37435" y="2418"/>
                      <a:pt x="35076" y="4120"/>
                    </a:cubicBezTo>
                    <a:cubicBezTo>
                      <a:pt x="33688" y="5120"/>
                      <a:pt x="32577" y="6368"/>
                      <a:pt x="31570" y="7708"/>
                    </a:cubicBezTo>
                    <a:cubicBezTo>
                      <a:pt x="31569" y="7708"/>
                      <a:pt x="31569" y="7709"/>
                      <a:pt x="31569" y="7709"/>
                    </a:cubicBezTo>
                    <a:cubicBezTo>
                      <a:pt x="31346" y="8005"/>
                      <a:pt x="31129" y="8304"/>
                      <a:pt x="30915" y="8607"/>
                    </a:cubicBezTo>
                    <a:cubicBezTo>
                      <a:pt x="29386" y="10772"/>
                      <a:pt x="28019" y="13083"/>
                      <a:pt x="26135" y="14946"/>
                    </a:cubicBezTo>
                    <a:cubicBezTo>
                      <a:pt x="22549" y="18494"/>
                      <a:pt x="17934" y="17907"/>
                      <a:pt x="13293" y="17936"/>
                    </a:cubicBezTo>
                    <a:cubicBezTo>
                      <a:pt x="12998" y="17938"/>
                      <a:pt x="12703" y="17944"/>
                      <a:pt x="12407" y="17954"/>
                    </a:cubicBezTo>
                    <a:cubicBezTo>
                      <a:pt x="12226" y="17960"/>
                      <a:pt x="12045" y="17966"/>
                      <a:pt x="11864" y="17976"/>
                    </a:cubicBezTo>
                    <a:lnTo>
                      <a:pt x="11863" y="17976"/>
                    </a:lnTo>
                    <a:cubicBezTo>
                      <a:pt x="11844" y="17976"/>
                      <a:pt x="11826" y="17977"/>
                      <a:pt x="11807" y="17978"/>
                    </a:cubicBezTo>
                    <a:cubicBezTo>
                      <a:pt x="11553" y="17992"/>
                      <a:pt x="11300" y="18007"/>
                      <a:pt x="11046" y="18027"/>
                    </a:cubicBezTo>
                    <a:cubicBezTo>
                      <a:pt x="11005" y="18029"/>
                      <a:pt x="10964" y="18032"/>
                      <a:pt x="10923" y="18035"/>
                    </a:cubicBezTo>
                    <a:cubicBezTo>
                      <a:pt x="8361" y="18235"/>
                      <a:pt x="5799" y="18729"/>
                      <a:pt x="3376" y="19519"/>
                    </a:cubicBezTo>
                    <a:cubicBezTo>
                      <a:pt x="2167" y="19913"/>
                      <a:pt x="1024" y="20408"/>
                      <a:pt x="0" y="20995"/>
                    </a:cubicBezTo>
                    <a:lnTo>
                      <a:pt x="45254" y="20995"/>
                    </a:lnTo>
                    <a:lnTo>
                      <a:pt x="45254" y="1"/>
                    </a:lnTo>
                    <a:cubicBezTo>
                      <a:pt x="44592" y="94"/>
                      <a:pt x="43933" y="219"/>
                      <a:pt x="43281" y="375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4704408" y="3391043"/>
                <a:ext cx="4434992" cy="1750612"/>
              </a:xfrm>
              <a:custGeom>
                <a:avLst/>
                <a:gdLst/>
                <a:ahLst/>
                <a:cxnLst/>
                <a:rect l="l" t="t" r="r" b="b"/>
                <a:pathLst>
                  <a:path w="41079" h="16215" extrusionOk="0">
                    <a:moveTo>
                      <a:pt x="37640" y="1325"/>
                    </a:moveTo>
                    <a:cubicBezTo>
                      <a:pt x="35721" y="2254"/>
                      <a:pt x="33918" y="3462"/>
                      <a:pt x="32286" y="4929"/>
                    </a:cubicBezTo>
                    <a:cubicBezTo>
                      <a:pt x="31403" y="5721"/>
                      <a:pt x="30546" y="6558"/>
                      <a:pt x="29689" y="7398"/>
                    </a:cubicBezTo>
                    <a:cubicBezTo>
                      <a:pt x="28829" y="8239"/>
                      <a:pt x="27968" y="9082"/>
                      <a:pt x="27078" y="9885"/>
                    </a:cubicBezTo>
                    <a:cubicBezTo>
                      <a:pt x="25178" y="11600"/>
                      <a:pt x="23146" y="13135"/>
                      <a:pt x="20708" y="14077"/>
                    </a:cubicBezTo>
                    <a:cubicBezTo>
                      <a:pt x="17455" y="15335"/>
                      <a:pt x="13849" y="15326"/>
                      <a:pt x="10420" y="15110"/>
                    </a:cubicBezTo>
                    <a:cubicBezTo>
                      <a:pt x="9811" y="15071"/>
                      <a:pt x="9193" y="15037"/>
                      <a:pt x="8573" y="15013"/>
                    </a:cubicBezTo>
                    <a:cubicBezTo>
                      <a:pt x="8052" y="14992"/>
                      <a:pt x="7529" y="14980"/>
                      <a:pt x="7006" y="14980"/>
                    </a:cubicBezTo>
                    <a:cubicBezTo>
                      <a:pt x="4540" y="14977"/>
                      <a:pt x="2093" y="15240"/>
                      <a:pt x="0" y="16214"/>
                    </a:cubicBezTo>
                    <a:lnTo>
                      <a:pt x="41079" y="16214"/>
                    </a:lnTo>
                    <a:lnTo>
                      <a:pt x="41079" y="11674"/>
                    </a:lnTo>
                    <a:cubicBezTo>
                      <a:pt x="41067" y="11683"/>
                      <a:pt x="41054" y="11693"/>
                      <a:pt x="41041" y="11703"/>
                    </a:cubicBezTo>
                    <a:cubicBezTo>
                      <a:pt x="40482" y="12124"/>
                      <a:pt x="39786" y="12319"/>
                      <a:pt x="39147" y="12577"/>
                    </a:cubicBezTo>
                    <a:cubicBezTo>
                      <a:pt x="38162" y="12975"/>
                      <a:pt x="37094" y="13215"/>
                      <a:pt x="36063" y="13453"/>
                    </a:cubicBezTo>
                    <a:cubicBezTo>
                      <a:pt x="35264" y="13639"/>
                      <a:pt x="34527" y="13998"/>
                      <a:pt x="33680" y="13932"/>
                    </a:cubicBezTo>
                    <a:cubicBezTo>
                      <a:pt x="34969" y="13334"/>
                      <a:pt x="36063" y="12846"/>
                      <a:pt x="37126" y="11904"/>
                    </a:cubicBezTo>
                    <a:cubicBezTo>
                      <a:pt x="37461" y="11608"/>
                      <a:pt x="37911" y="11277"/>
                      <a:pt x="38367" y="11151"/>
                    </a:cubicBezTo>
                    <a:cubicBezTo>
                      <a:pt x="38438" y="11131"/>
                      <a:pt x="38507" y="11116"/>
                      <a:pt x="38578" y="11106"/>
                    </a:cubicBezTo>
                    <a:cubicBezTo>
                      <a:pt x="39035" y="11048"/>
                      <a:pt x="39269" y="11444"/>
                      <a:pt x="39717" y="11400"/>
                    </a:cubicBezTo>
                    <a:cubicBezTo>
                      <a:pt x="40129" y="11359"/>
                      <a:pt x="40502" y="11078"/>
                      <a:pt x="40920" y="11083"/>
                    </a:cubicBezTo>
                    <a:cubicBezTo>
                      <a:pt x="40981" y="11084"/>
                      <a:pt x="41034" y="11090"/>
                      <a:pt x="41079" y="11100"/>
                    </a:cubicBezTo>
                    <a:lnTo>
                      <a:pt x="41079" y="6682"/>
                    </a:lnTo>
                    <a:cubicBezTo>
                      <a:pt x="40264" y="7534"/>
                      <a:pt x="39339" y="8232"/>
                      <a:pt x="38283" y="8855"/>
                    </a:cubicBezTo>
                    <a:cubicBezTo>
                      <a:pt x="37317" y="9424"/>
                      <a:pt x="36298" y="9915"/>
                      <a:pt x="35233" y="10267"/>
                    </a:cubicBezTo>
                    <a:cubicBezTo>
                      <a:pt x="34338" y="10564"/>
                      <a:pt x="33416" y="10767"/>
                      <a:pt x="32499" y="10985"/>
                    </a:cubicBezTo>
                    <a:cubicBezTo>
                      <a:pt x="31641" y="11187"/>
                      <a:pt x="30816" y="11474"/>
                      <a:pt x="29965" y="11707"/>
                    </a:cubicBezTo>
                    <a:cubicBezTo>
                      <a:pt x="29433" y="11852"/>
                      <a:pt x="28285" y="12091"/>
                      <a:pt x="28214" y="12106"/>
                    </a:cubicBezTo>
                    <a:cubicBezTo>
                      <a:pt x="28275" y="12075"/>
                      <a:pt x="29157" y="11639"/>
                      <a:pt x="29556" y="11355"/>
                    </a:cubicBezTo>
                    <a:cubicBezTo>
                      <a:pt x="30776" y="10487"/>
                      <a:pt x="32184" y="9873"/>
                      <a:pt x="33512" y="9185"/>
                    </a:cubicBezTo>
                    <a:cubicBezTo>
                      <a:pt x="34333" y="8757"/>
                      <a:pt x="35374" y="8344"/>
                      <a:pt x="35935" y="7570"/>
                    </a:cubicBezTo>
                    <a:cubicBezTo>
                      <a:pt x="36286" y="7087"/>
                      <a:pt x="36616" y="6670"/>
                      <a:pt x="37151" y="6374"/>
                    </a:cubicBezTo>
                    <a:cubicBezTo>
                      <a:pt x="37737" y="6050"/>
                      <a:pt x="38225" y="5859"/>
                      <a:pt x="38664" y="5327"/>
                    </a:cubicBezTo>
                    <a:cubicBezTo>
                      <a:pt x="39026" y="4888"/>
                      <a:pt x="39332" y="4430"/>
                      <a:pt x="39837" y="4145"/>
                    </a:cubicBezTo>
                    <a:cubicBezTo>
                      <a:pt x="39843" y="4141"/>
                      <a:pt x="39852" y="4137"/>
                      <a:pt x="39859" y="4134"/>
                    </a:cubicBezTo>
                    <a:cubicBezTo>
                      <a:pt x="40237" y="3926"/>
                      <a:pt x="40669" y="3804"/>
                      <a:pt x="41079" y="3687"/>
                    </a:cubicBezTo>
                    <a:lnTo>
                      <a:pt x="41079" y="0"/>
                    </a:lnTo>
                    <a:cubicBezTo>
                      <a:pt x="39900" y="344"/>
                      <a:pt x="38751" y="788"/>
                      <a:pt x="37640" y="132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8" name="Google Shape;1318;p29"/>
          <p:cNvGrpSpPr/>
          <p:nvPr/>
        </p:nvGrpSpPr>
        <p:grpSpPr>
          <a:xfrm>
            <a:off x="5324529" y="2815685"/>
            <a:ext cx="2661430" cy="2121141"/>
            <a:chOff x="5324529" y="2815685"/>
            <a:chExt cx="2661430" cy="2121141"/>
          </a:xfrm>
        </p:grpSpPr>
        <p:sp>
          <p:nvSpPr>
            <p:cNvPr id="1319" name="Google Shape;1319;p29"/>
            <p:cNvSpPr/>
            <p:nvPr/>
          </p:nvSpPr>
          <p:spPr>
            <a:xfrm>
              <a:off x="7318831" y="2815685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5324529" y="4592302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9"/>
          <p:cNvSpPr txBox="1">
            <a:spLocks noGrp="1"/>
          </p:cNvSpPr>
          <p:nvPr>
            <p:ph type="ctrTitle"/>
          </p:nvPr>
        </p:nvSpPr>
        <p:spPr>
          <a:xfrm>
            <a:off x="713250" y="2895700"/>
            <a:ext cx="62388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Fitness Landscape: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Pupfishes’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Walk</a:t>
            </a:r>
            <a:endParaRPr/>
          </a:p>
        </p:txBody>
      </p:sp>
      <p:sp>
        <p:nvSpPr>
          <p:cNvPr id="1322" name="Google Shape;1322;p29"/>
          <p:cNvSpPr txBox="1">
            <a:spLocks noGrp="1"/>
          </p:cNvSpPr>
          <p:nvPr>
            <p:ph type="subTitle" idx="1"/>
          </p:nvPr>
        </p:nvSpPr>
        <p:spPr>
          <a:xfrm>
            <a:off x="713225" y="3823750"/>
            <a:ext cx="586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How Bimodal Distribution of Jaw Morphology Can be Selected for Under Disruptive Selection</a:t>
            </a:r>
            <a:endParaRPr i="1"/>
          </a:p>
        </p:txBody>
      </p:sp>
      <p:pic>
        <p:nvPicPr>
          <p:cNvPr id="1323" name="Google Shape;1323;p29" descr="Scale-biting in an undescribed species of Cyprinodon pupfish from San  Salvador Island, Bahamas - YouTub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375" y="432175"/>
            <a:ext cx="3020024" cy="2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9"/>
          <p:cNvPicPr preferRelativeResize="0"/>
          <p:nvPr/>
        </p:nvPicPr>
        <p:blipFill rotWithShape="1">
          <a:blip r:embed="rId5">
            <a:alphaModFix/>
          </a:blip>
          <a:srcRect r="57889"/>
          <a:stretch/>
        </p:blipFill>
        <p:spPr>
          <a:xfrm>
            <a:off x="7277850" y="2245334"/>
            <a:ext cx="1544875" cy="2606866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29"/>
          <p:cNvSpPr txBox="1">
            <a:spLocks noGrp="1"/>
          </p:cNvSpPr>
          <p:nvPr>
            <p:ph type="subTitle" idx="1"/>
          </p:nvPr>
        </p:nvSpPr>
        <p:spPr>
          <a:xfrm>
            <a:off x="5126325" y="2045250"/>
            <a:ext cx="187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Cyprinodon desquamator</a:t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1326" name="Google Shape;1326;p29"/>
          <p:cNvSpPr txBox="1">
            <a:spLocks noGrp="1"/>
          </p:cNvSpPr>
          <p:nvPr>
            <p:ph type="subTitle" idx="1"/>
          </p:nvPr>
        </p:nvSpPr>
        <p:spPr>
          <a:xfrm>
            <a:off x="713225" y="4537225"/>
            <a:ext cx="586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Ellington Chen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38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644" name="Google Shape;1644;p38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8"/>
          <p:cNvSpPr txBox="1">
            <a:spLocks noGrp="1"/>
          </p:cNvSpPr>
          <p:nvPr>
            <p:ph type="title" idx="2"/>
          </p:nvPr>
        </p:nvSpPr>
        <p:spPr>
          <a:xfrm>
            <a:off x="258675" y="167763"/>
            <a:ext cx="1385700" cy="10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52" name="Google Shape;1652;p38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653" name="Google Shape;1653;p38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38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656" name="Google Shape;1656;p38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8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663" name="Google Shape;1663;p38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0" name="Google Shape;1670;p38"/>
          <p:cNvSpPr txBox="1">
            <a:spLocks noGrp="1"/>
          </p:cNvSpPr>
          <p:nvPr>
            <p:ph type="title"/>
          </p:nvPr>
        </p:nvSpPr>
        <p:spPr>
          <a:xfrm>
            <a:off x="1810800" y="421538"/>
            <a:ext cx="552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5 Lineage, 10000 Generations,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Starting Point: Varying</a:t>
            </a:r>
            <a:endParaRPr sz="3100"/>
          </a:p>
        </p:txBody>
      </p:sp>
      <p:pic>
        <p:nvPicPr>
          <p:cNvPr id="2" name="Fitness_Landscape_Dif_Locations">
            <a:hlinkClick r:id="" action="ppaction://media"/>
            <a:extLst>
              <a:ext uri="{FF2B5EF4-FFF2-40B4-BE49-F238E27FC236}">
                <a16:creationId xmlns:a16="http://schemas.microsoft.com/office/drawing/2014/main" id="{0FD25F9F-1A6E-86AD-AACB-AC1BE8432C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6020" y="1288030"/>
            <a:ext cx="4967785" cy="3725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B301AA-F799-762B-2173-4EF46669A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49" y="1823317"/>
            <a:ext cx="2664143" cy="265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676" name="Google Shape;1676;p39"/>
          <p:cNvSpPr txBox="1"/>
          <p:nvPr/>
        </p:nvSpPr>
        <p:spPr>
          <a:xfrm>
            <a:off x="720000" y="1216525"/>
            <a:ext cx="7704000" cy="330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AutoNum type="arabicPeriod"/>
            </a:pPr>
            <a:r>
              <a:rPr lang="en" sz="2000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Evolution tends towards the highest level of fitness </a:t>
            </a:r>
            <a:endParaRPr sz="2000" dirty="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FF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[All Simulations]</a:t>
            </a:r>
            <a:endParaRPr lang="en-HK" sz="2000" dirty="0">
              <a:solidFill>
                <a:srgbClr val="00FF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AutoNum type="arabicPeriod"/>
            </a:pPr>
            <a:r>
              <a:rPr lang="en-HK" sz="2000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Lineages can get ‘locked’ on phenotypes that are relative peaks, even if they aren’t absolute peaks of fitness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AutoNum type="alphaLcPeriod"/>
            </a:pPr>
            <a:r>
              <a:rPr lang="en-HK" sz="2000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This leads to diversity </a:t>
            </a:r>
            <a:r>
              <a:rPr lang="en-HK" sz="2000" dirty="0">
                <a:solidFill>
                  <a:srgbClr val="00FF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[Simulation #2,3]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Open Sans SemiBold"/>
              <a:buAutoNum type="arabicPeriod"/>
            </a:pPr>
            <a:r>
              <a:rPr lang="en-HK" sz="2000" dirty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It is rare, but possible for lineages to move from one peak to another </a:t>
            </a:r>
            <a:r>
              <a:rPr lang="en-HK" sz="2000" dirty="0">
                <a:solidFill>
                  <a:srgbClr val="00FF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[Simulation #1]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MS">
            <a:hlinkClick r:id="" action="ppaction://media"/>
            <a:extLst>
              <a:ext uri="{FF2B5EF4-FFF2-40B4-BE49-F238E27FC236}">
                <a16:creationId xmlns:a16="http://schemas.microsoft.com/office/drawing/2014/main" id="{A1E00179-545D-A55C-AAA0-03E6537846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0"/>
          <p:cNvGrpSpPr/>
          <p:nvPr/>
        </p:nvGrpSpPr>
        <p:grpSpPr>
          <a:xfrm>
            <a:off x="6784961" y="4389433"/>
            <a:ext cx="852549" cy="820557"/>
            <a:chOff x="2575018" y="3855622"/>
            <a:chExt cx="397385" cy="382473"/>
          </a:xfrm>
        </p:grpSpPr>
        <p:sp>
          <p:nvSpPr>
            <p:cNvPr id="1332" name="Google Shape;1332;p30"/>
            <p:cNvSpPr/>
            <p:nvPr/>
          </p:nvSpPr>
          <p:spPr>
            <a:xfrm>
              <a:off x="2575018" y="3855622"/>
              <a:ext cx="397385" cy="382473"/>
            </a:xfrm>
            <a:custGeom>
              <a:avLst/>
              <a:gdLst/>
              <a:ahLst/>
              <a:cxnLst/>
              <a:rect l="l" t="t" r="r" b="b"/>
              <a:pathLst>
                <a:path w="10100" h="9721" extrusionOk="0">
                  <a:moveTo>
                    <a:pt x="9998" y="3857"/>
                  </a:moveTo>
                  <a:cubicBezTo>
                    <a:pt x="9923" y="4303"/>
                    <a:pt x="9731" y="4730"/>
                    <a:pt x="9450" y="5085"/>
                  </a:cubicBezTo>
                  <a:cubicBezTo>
                    <a:pt x="8966" y="5692"/>
                    <a:pt x="8247" y="6060"/>
                    <a:pt x="7644" y="6551"/>
                  </a:cubicBezTo>
                  <a:cubicBezTo>
                    <a:pt x="7232" y="6887"/>
                    <a:pt x="6849" y="7330"/>
                    <a:pt x="6701" y="7851"/>
                  </a:cubicBezTo>
                  <a:cubicBezTo>
                    <a:pt x="6605" y="8189"/>
                    <a:pt x="6794" y="8563"/>
                    <a:pt x="6685" y="8898"/>
                  </a:cubicBezTo>
                  <a:cubicBezTo>
                    <a:pt x="6556" y="9300"/>
                    <a:pt x="5886" y="9468"/>
                    <a:pt x="5532" y="9605"/>
                  </a:cubicBezTo>
                  <a:cubicBezTo>
                    <a:pt x="5377" y="9665"/>
                    <a:pt x="5212" y="9721"/>
                    <a:pt x="5049" y="9698"/>
                  </a:cubicBezTo>
                  <a:cubicBezTo>
                    <a:pt x="4707" y="9654"/>
                    <a:pt x="4505" y="9311"/>
                    <a:pt x="4291" y="9041"/>
                  </a:cubicBezTo>
                  <a:cubicBezTo>
                    <a:pt x="4223" y="8954"/>
                    <a:pt x="4151" y="8875"/>
                    <a:pt x="4074" y="8799"/>
                  </a:cubicBezTo>
                  <a:cubicBezTo>
                    <a:pt x="3425" y="8159"/>
                    <a:pt x="2500" y="7909"/>
                    <a:pt x="1604" y="7872"/>
                  </a:cubicBezTo>
                  <a:cubicBezTo>
                    <a:pt x="1549" y="7869"/>
                    <a:pt x="1496" y="7867"/>
                    <a:pt x="1443" y="7863"/>
                  </a:cubicBezTo>
                  <a:cubicBezTo>
                    <a:pt x="1141" y="7843"/>
                    <a:pt x="836" y="7793"/>
                    <a:pt x="587" y="7627"/>
                  </a:cubicBezTo>
                  <a:cubicBezTo>
                    <a:pt x="0" y="7237"/>
                    <a:pt x="168" y="6346"/>
                    <a:pt x="767" y="6063"/>
                  </a:cubicBezTo>
                  <a:cubicBezTo>
                    <a:pt x="1857" y="5551"/>
                    <a:pt x="2761" y="7160"/>
                    <a:pt x="3667" y="7472"/>
                  </a:cubicBezTo>
                  <a:cubicBezTo>
                    <a:pt x="3705" y="7486"/>
                    <a:pt x="3746" y="7498"/>
                    <a:pt x="3785" y="7484"/>
                  </a:cubicBezTo>
                  <a:cubicBezTo>
                    <a:pt x="3907" y="7445"/>
                    <a:pt x="3834" y="7258"/>
                    <a:pt x="3742" y="7165"/>
                  </a:cubicBezTo>
                  <a:cubicBezTo>
                    <a:pt x="2815" y="6224"/>
                    <a:pt x="1866" y="5451"/>
                    <a:pt x="835" y="4644"/>
                  </a:cubicBezTo>
                  <a:cubicBezTo>
                    <a:pt x="490" y="4372"/>
                    <a:pt x="191" y="3970"/>
                    <a:pt x="237" y="3533"/>
                  </a:cubicBezTo>
                  <a:cubicBezTo>
                    <a:pt x="278" y="3143"/>
                    <a:pt x="600" y="2820"/>
                    <a:pt x="971" y="2691"/>
                  </a:cubicBezTo>
                  <a:cubicBezTo>
                    <a:pt x="2535" y="2153"/>
                    <a:pt x="2744" y="3616"/>
                    <a:pt x="3106" y="4677"/>
                  </a:cubicBezTo>
                  <a:cubicBezTo>
                    <a:pt x="3246" y="5085"/>
                    <a:pt x="3412" y="5606"/>
                    <a:pt x="3823" y="5824"/>
                  </a:cubicBezTo>
                  <a:cubicBezTo>
                    <a:pt x="3868" y="5849"/>
                    <a:pt x="3920" y="5868"/>
                    <a:pt x="3970" y="5860"/>
                  </a:cubicBezTo>
                  <a:cubicBezTo>
                    <a:pt x="4099" y="5835"/>
                    <a:pt x="4116" y="5658"/>
                    <a:pt x="4099" y="5525"/>
                  </a:cubicBezTo>
                  <a:cubicBezTo>
                    <a:pt x="3990" y="4685"/>
                    <a:pt x="3768" y="3864"/>
                    <a:pt x="3609" y="3031"/>
                  </a:cubicBezTo>
                  <a:cubicBezTo>
                    <a:pt x="3475" y="2339"/>
                    <a:pt x="3413" y="1604"/>
                    <a:pt x="3594" y="913"/>
                  </a:cubicBezTo>
                  <a:cubicBezTo>
                    <a:pt x="3697" y="525"/>
                    <a:pt x="3968" y="254"/>
                    <a:pt x="4302" y="124"/>
                  </a:cubicBezTo>
                  <a:cubicBezTo>
                    <a:pt x="4623" y="0"/>
                    <a:pt x="4999" y="8"/>
                    <a:pt x="5339" y="172"/>
                  </a:cubicBezTo>
                  <a:cubicBezTo>
                    <a:pt x="6487" y="728"/>
                    <a:pt x="5294" y="2312"/>
                    <a:pt x="5081" y="3085"/>
                  </a:cubicBezTo>
                  <a:cubicBezTo>
                    <a:pt x="4845" y="3949"/>
                    <a:pt x="5049" y="4952"/>
                    <a:pt x="5403" y="5756"/>
                  </a:cubicBezTo>
                  <a:cubicBezTo>
                    <a:pt x="5438" y="5835"/>
                    <a:pt x="5492" y="5927"/>
                    <a:pt x="5580" y="5929"/>
                  </a:cubicBezTo>
                  <a:lnTo>
                    <a:pt x="5584" y="5929"/>
                  </a:lnTo>
                  <a:cubicBezTo>
                    <a:pt x="5677" y="5928"/>
                    <a:pt x="5735" y="5829"/>
                    <a:pt x="5767" y="5740"/>
                  </a:cubicBezTo>
                  <a:cubicBezTo>
                    <a:pt x="5944" y="5264"/>
                    <a:pt x="6027" y="4616"/>
                    <a:pt x="5958" y="4107"/>
                  </a:cubicBezTo>
                  <a:cubicBezTo>
                    <a:pt x="5914" y="3802"/>
                    <a:pt x="5472" y="3045"/>
                    <a:pt x="6150" y="3070"/>
                  </a:cubicBezTo>
                  <a:cubicBezTo>
                    <a:pt x="6474" y="3081"/>
                    <a:pt x="6666" y="3559"/>
                    <a:pt x="6732" y="3819"/>
                  </a:cubicBezTo>
                  <a:cubicBezTo>
                    <a:pt x="6895" y="4459"/>
                    <a:pt x="6922" y="5094"/>
                    <a:pt x="6581" y="5689"/>
                  </a:cubicBezTo>
                  <a:cubicBezTo>
                    <a:pt x="6541" y="5757"/>
                    <a:pt x="6498" y="5825"/>
                    <a:pt x="6483" y="5903"/>
                  </a:cubicBezTo>
                  <a:cubicBezTo>
                    <a:pt x="6431" y="6175"/>
                    <a:pt x="6701" y="6143"/>
                    <a:pt x="6841" y="6016"/>
                  </a:cubicBezTo>
                  <a:cubicBezTo>
                    <a:pt x="7707" y="5228"/>
                    <a:pt x="7379" y="4218"/>
                    <a:pt x="7475" y="3205"/>
                  </a:cubicBezTo>
                  <a:cubicBezTo>
                    <a:pt x="7538" y="2526"/>
                    <a:pt x="8044" y="2084"/>
                    <a:pt x="8625" y="2042"/>
                  </a:cubicBezTo>
                  <a:cubicBezTo>
                    <a:pt x="8896" y="2022"/>
                    <a:pt x="9182" y="2088"/>
                    <a:pt x="9448" y="2256"/>
                  </a:cubicBezTo>
                  <a:cubicBezTo>
                    <a:pt x="9955" y="2576"/>
                    <a:pt x="10100" y="3268"/>
                    <a:pt x="10000" y="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2620382" y="3990378"/>
              <a:ext cx="32578" cy="29037"/>
            </a:xfrm>
            <a:custGeom>
              <a:avLst/>
              <a:gdLst/>
              <a:ahLst/>
              <a:cxnLst/>
              <a:rect l="l" t="t" r="r" b="b"/>
              <a:pathLst>
                <a:path w="828" h="738" extrusionOk="0">
                  <a:moveTo>
                    <a:pt x="442" y="1"/>
                  </a:moveTo>
                  <a:cubicBezTo>
                    <a:pt x="378" y="1"/>
                    <a:pt x="313" y="15"/>
                    <a:pt x="252" y="47"/>
                  </a:cubicBezTo>
                  <a:cubicBezTo>
                    <a:pt x="0" y="179"/>
                    <a:pt x="13" y="548"/>
                    <a:pt x="250" y="686"/>
                  </a:cubicBezTo>
                  <a:cubicBezTo>
                    <a:pt x="310" y="721"/>
                    <a:pt x="375" y="738"/>
                    <a:pt x="439" y="738"/>
                  </a:cubicBezTo>
                  <a:cubicBezTo>
                    <a:pt x="638" y="738"/>
                    <a:pt x="827" y="583"/>
                    <a:pt x="827" y="369"/>
                  </a:cubicBezTo>
                  <a:cubicBezTo>
                    <a:pt x="827" y="145"/>
                    <a:pt x="642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888948" y="3955873"/>
              <a:ext cx="32617" cy="29037"/>
            </a:xfrm>
            <a:custGeom>
              <a:avLst/>
              <a:gdLst/>
              <a:ahLst/>
              <a:cxnLst/>
              <a:rect l="l" t="t" r="r" b="b"/>
              <a:pathLst>
                <a:path w="829" h="738" extrusionOk="0">
                  <a:moveTo>
                    <a:pt x="444" y="1"/>
                  </a:moveTo>
                  <a:cubicBezTo>
                    <a:pt x="380" y="1"/>
                    <a:pt x="315" y="16"/>
                    <a:pt x="253" y="48"/>
                  </a:cubicBezTo>
                  <a:cubicBezTo>
                    <a:pt x="1" y="179"/>
                    <a:pt x="13" y="547"/>
                    <a:pt x="251" y="687"/>
                  </a:cubicBezTo>
                  <a:cubicBezTo>
                    <a:pt x="311" y="721"/>
                    <a:pt x="375" y="737"/>
                    <a:pt x="439" y="737"/>
                  </a:cubicBezTo>
                  <a:cubicBezTo>
                    <a:pt x="638" y="737"/>
                    <a:pt x="828" y="583"/>
                    <a:pt x="828" y="370"/>
                  </a:cubicBezTo>
                  <a:cubicBezTo>
                    <a:pt x="828" y="145"/>
                    <a:pt x="64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799676" y="4117737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2" y="0"/>
                  </a:moveTo>
                  <a:cubicBezTo>
                    <a:pt x="378" y="0"/>
                    <a:pt x="313" y="15"/>
                    <a:pt x="251" y="47"/>
                  </a:cubicBezTo>
                  <a:cubicBezTo>
                    <a:pt x="0" y="178"/>
                    <a:pt x="12" y="547"/>
                    <a:pt x="250" y="686"/>
                  </a:cubicBezTo>
                  <a:cubicBezTo>
                    <a:pt x="310" y="721"/>
                    <a:pt x="375" y="737"/>
                    <a:pt x="439" y="737"/>
                  </a:cubicBezTo>
                  <a:cubicBezTo>
                    <a:pt x="637" y="737"/>
                    <a:pt x="826" y="583"/>
                    <a:pt x="826" y="369"/>
                  </a:cubicBezTo>
                  <a:cubicBezTo>
                    <a:pt x="826" y="145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2731452" y="3893747"/>
              <a:ext cx="37063" cy="29312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442" y="1"/>
                  </a:moveTo>
                  <a:cubicBezTo>
                    <a:pt x="163" y="1"/>
                    <a:pt x="1" y="326"/>
                    <a:pt x="140" y="560"/>
                  </a:cubicBezTo>
                  <a:cubicBezTo>
                    <a:pt x="214" y="683"/>
                    <a:pt x="344" y="744"/>
                    <a:pt x="474" y="744"/>
                  </a:cubicBezTo>
                  <a:cubicBezTo>
                    <a:pt x="603" y="744"/>
                    <a:pt x="731" y="683"/>
                    <a:pt x="799" y="559"/>
                  </a:cubicBezTo>
                  <a:cubicBezTo>
                    <a:pt x="942" y="300"/>
                    <a:pt x="734" y="7"/>
                    <a:pt x="450" y="1"/>
                  </a:cubicBezTo>
                  <a:cubicBezTo>
                    <a:pt x="447" y="1"/>
                    <a:pt x="445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635609" y="3970391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3" y="0"/>
                    <a:pt x="1" y="179"/>
                    <a:pt x="136" y="256"/>
                  </a:cubicBezTo>
                  <a:cubicBezTo>
                    <a:pt x="158" y="268"/>
                    <a:pt x="181" y="273"/>
                    <a:pt x="203" y="273"/>
                  </a:cubicBezTo>
                  <a:cubicBezTo>
                    <a:pt x="278" y="273"/>
                    <a:pt x="346" y="209"/>
                    <a:pt x="356" y="135"/>
                  </a:cubicBezTo>
                  <a:cubicBezTo>
                    <a:pt x="365" y="79"/>
                    <a:pt x="340" y="23"/>
                    <a:pt x="260" y="4"/>
                  </a:cubicBezTo>
                  <a:cubicBezTo>
                    <a:pt x="248" y="2"/>
                    <a:pt x="237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761747" y="3920305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4" y="0"/>
                  </a:moveTo>
                  <a:cubicBezTo>
                    <a:pt x="136" y="0"/>
                    <a:pt x="82" y="31"/>
                    <a:pt x="51" y="112"/>
                  </a:cubicBezTo>
                  <a:cubicBezTo>
                    <a:pt x="1" y="249"/>
                    <a:pt x="115" y="387"/>
                    <a:pt x="233" y="387"/>
                  </a:cubicBezTo>
                  <a:cubicBezTo>
                    <a:pt x="278" y="387"/>
                    <a:pt x="325" y="366"/>
                    <a:pt x="362" y="316"/>
                  </a:cubicBezTo>
                  <a:cubicBezTo>
                    <a:pt x="450" y="197"/>
                    <a:pt x="364" y="41"/>
                    <a:pt x="241" y="7"/>
                  </a:cubicBezTo>
                  <a:cubicBezTo>
                    <a:pt x="225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917040" y="3983807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4" y="1"/>
                    <a:pt x="80" y="32"/>
                    <a:pt x="51" y="113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4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2811164" y="3994470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0"/>
                  </a:moveTo>
                  <a:cubicBezTo>
                    <a:pt x="295" y="0"/>
                    <a:pt x="292" y="0"/>
                    <a:pt x="289" y="0"/>
                  </a:cubicBezTo>
                  <a:cubicBezTo>
                    <a:pt x="86" y="6"/>
                    <a:pt x="0" y="309"/>
                    <a:pt x="217" y="364"/>
                  </a:cubicBezTo>
                  <a:cubicBezTo>
                    <a:pt x="233" y="368"/>
                    <a:pt x="249" y="370"/>
                    <a:pt x="264" y="370"/>
                  </a:cubicBezTo>
                  <a:cubicBezTo>
                    <a:pt x="383" y="370"/>
                    <a:pt x="469" y="249"/>
                    <a:pt x="457" y="136"/>
                  </a:cubicBezTo>
                  <a:cubicBezTo>
                    <a:pt x="449" y="62"/>
                    <a:pt x="401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2831859" y="4114983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1"/>
                  </a:moveTo>
                  <a:cubicBezTo>
                    <a:pt x="295" y="1"/>
                    <a:pt x="292" y="1"/>
                    <a:pt x="289" y="1"/>
                  </a:cubicBezTo>
                  <a:cubicBezTo>
                    <a:pt x="86" y="7"/>
                    <a:pt x="1" y="308"/>
                    <a:pt x="217" y="365"/>
                  </a:cubicBezTo>
                  <a:cubicBezTo>
                    <a:pt x="233" y="369"/>
                    <a:pt x="249" y="371"/>
                    <a:pt x="264" y="371"/>
                  </a:cubicBezTo>
                  <a:cubicBezTo>
                    <a:pt x="383" y="371"/>
                    <a:pt x="470" y="249"/>
                    <a:pt x="458" y="137"/>
                  </a:cubicBezTo>
                  <a:cubicBezTo>
                    <a:pt x="449" y="62"/>
                    <a:pt x="401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2744790" y="3865891"/>
              <a:ext cx="13141" cy="1141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4" y="1"/>
                  </a:moveTo>
                  <a:cubicBezTo>
                    <a:pt x="179" y="1"/>
                    <a:pt x="162" y="4"/>
                    <a:pt x="143" y="10"/>
                  </a:cubicBezTo>
                  <a:cubicBezTo>
                    <a:pt x="1" y="60"/>
                    <a:pt x="6" y="289"/>
                    <a:pt x="165" y="289"/>
                  </a:cubicBezTo>
                  <a:cubicBezTo>
                    <a:pt x="168" y="289"/>
                    <a:pt x="171" y="289"/>
                    <a:pt x="174" y="289"/>
                  </a:cubicBezTo>
                  <a:cubicBezTo>
                    <a:pt x="284" y="284"/>
                    <a:pt x="334" y="159"/>
                    <a:pt x="296" y="71"/>
                  </a:cubicBezTo>
                  <a:cubicBezTo>
                    <a:pt x="278" y="31"/>
                    <a:pt x="24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2651543" y="3981132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5"/>
                    <a:pt x="178" y="68"/>
                  </a:cubicBezTo>
                  <a:cubicBezTo>
                    <a:pt x="182" y="40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2663504" y="4069658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0"/>
                  </a:moveTo>
                  <a:cubicBezTo>
                    <a:pt x="46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2" y="106"/>
                    <a:pt x="177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2770875" y="3908383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8"/>
                  </a:cubicBezTo>
                  <a:cubicBezTo>
                    <a:pt x="80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9" y="68"/>
                  </a:cubicBezTo>
                  <a:cubicBezTo>
                    <a:pt x="182" y="40"/>
                    <a:pt x="170" y="11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2937972" y="4008280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0"/>
                  </a:moveTo>
                  <a:cubicBezTo>
                    <a:pt x="134" y="0"/>
                    <a:pt x="80" y="32"/>
                    <a:pt x="51" y="111"/>
                  </a:cubicBezTo>
                  <a:cubicBezTo>
                    <a:pt x="1" y="249"/>
                    <a:pt x="114" y="387"/>
                    <a:pt x="231" y="387"/>
                  </a:cubicBezTo>
                  <a:cubicBezTo>
                    <a:pt x="277" y="387"/>
                    <a:pt x="324" y="366"/>
                    <a:pt x="361" y="315"/>
                  </a:cubicBezTo>
                  <a:cubicBezTo>
                    <a:pt x="450" y="198"/>
                    <a:pt x="363" y="42"/>
                    <a:pt x="241" y="7"/>
                  </a:cubicBezTo>
                  <a:cubicBezTo>
                    <a:pt x="225" y="2"/>
                    <a:pt x="208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2947139" y="3996358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1" y="1"/>
                  </a:moveTo>
                  <a:cubicBezTo>
                    <a:pt x="45" y="1"/>
                    <a:pt x="0" y="89"/>
                    <a:pt x="67" y="128"/>
                  </a:cubicBezTo>
                  <a:cubicBezTo>
                    <a:pt x="78" y="134"/>
                    <a:pt x="89" y="137"/>
                    <a:pt x="100" y="137"/>
                  </a:cubicBezTo>
                  <a:cubicBezTo>
                    <a:pt x="138" y="137"/>
                    <a:pt x="172" y="105"/>
                    <a:pt x="177" y="69"/>
                  </a:cubicBezTo>
                  <a:cubicBezTo>
                    <a:pt x="181" y="40"/>
                    <a:pt x="169" y="12"/>
                    <a:pt x="129" y="3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2935257" y="4040661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40" y="138"/>
                    <a:pt x="173" y="106"/>
                    <a:pt x="179" y="69"/>
                  </a:cubicBezTo>
                  <a:cubicBezTo>
                    <a:pt x="184" y="41"/>
                    <a:pt x="170" y="12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2924201" y="3959138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4" y="1"/>
                  </a:moveTo>
                  <a:cubicBezTo>
                    <a:pt x="47" y="1"/>
                    <a:pt x="1" y="90"/>
                    <a:pt x="69" y="128"/>
                  </a:cubicBezTo>
                  <a:cubicBezTo>
                    <a:pt x="81" y="135"/>
                    <a:pt x="92" y="137"/>
                    <a:pt x="103" y="137"/>
                  </a:cubicBezTo>
                  <a:cubicBezTo>
                    <a:pt x="140" y="137"/>
                    <a:pt x="174" y="105"/>
                    <a:pt x="178" y="69"/>
                  </a:cubicBezTo>
                  <a:cubicBezTo>
                    <a:pt x="183" y="40"/>
                    <a:pt x="171" y="12"/>
                    <a:pt x="131" y="3"/>
                  </a:cubicBezTo>
                  <a:cubicBezTo>
                    <a:pt x="126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2831073" y="400631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6" y="1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7" y="69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2628645" y="4033815"/>
              <a:ext cx="18256" cy="13771"/>
            </a:xfrm>
            <a:custGeom>
              <a:avLst/>
              <a:gdLst/>
              <a:ahLst/>
              <a:cxnLst/>
              <a:rect l="l" t="t" r="r" b="b"/>
              <a:pathLst>
                <a:path w="464" h="350" extrusionOk="0">
                  <a:moveTo>
                    <a:pt x="238" y="0"/>
                  </a:moveTo>
                  <a:cubicBezTo>
                    <a:pt x="116" y="0"/>
                    <a:pt x="1" y="101"/>
                    <a:pt x="63" y="241"/>
                  </a:cubicBezTo>
                  <a:cubicBezTo>
                    <a:pt x="95" y="316"/>
                    <a:pt x="164" y="350"/>
                    <a:pt x="235" y="350"/>
                  </a:cubicBezTo>
                  <a:cubicBezTo>
                    <a:pt x="293" y="350"/>
                    <a:pt x="351" y="328"/>
                    <a:pt x="391" y="288"/>
                  </a:cubicBezTo>
                  <a:cubicBezTo>
                    <a:pt x="445" y="235"/>
                    <a:pt x="464" y="154"/>
                    <a:pt x="393" y="71"/>
                  </a:cubicBezTo>
                  <a:cubicBezTo>
                    <a:pt x="352" y="22"/>
                    <a:pt x="294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2673340" y="4069658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1"/>
                  </a:moveTo>
                  <a:cubicBezTo>
                    <a:pt x="116" y="1"/>
                    <a:pt x="0" y="101"/>
                    <a:pt x="61" y="241"/>
                  </a:cubicBezTo>
                  <a:cubicBezTo>
                    <a:pt x="94" y="316"/>
                    <a:pt x="163" y="350"/>
                    <a:pt x="234" y="350"/>
                  </a:cubicBezTo>
                  <a:cubicBezTo>
                    <a:pt x="291" y="350"/>
                    <a:pt x="349" y="328"/>
                    <a:pt x="390" y="288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2617235" y="4027952"/>
              <a:ext cx="6728" cy="5902"/>
            </a:xfrm>
            <a:custGeom>
              <a:avLst/>
              <a:gdLst/>
              <a:ahLst/>
              <a:cxnLst/>
              <a:rect l="l" t="t" r="r" b="b"/>
              <a:pathLst>
                <a:path w="171" h="150" extrusionOk="0">
                  <a:moveTo>
                    <a:pt x="84" y="1"/>
                  </a:moveTo>
                  <a:cubicBezTo>
                    <a:pt x="73" y="1"/>
                    <a:pt x="61" y="4"/>
                    <a:pt x="49" y="11"/>
                  </a:cubicBezTo>
                  <a:cubicBezTo>
                    <a:pt x="1" y="40"/>
                    <a:pt x="8" y="106"/>
                    <a:pt x="47" y="136"/>
                  </a:cubicBezTo>
                  <a:cubicBezTo>
                    <a:pt x="57" y="145"/>
                    <a:pt x="70" y="150"/>
                    <a:pt x="82" y="150"/>
                  </a:cubicBezTo>
                  <a:cubicBezTo>
                    <a:pt x="97" y="150"/>
                    <a:pt x="113" y="143"/>
                    <a:pt x="127" y="127"/>
                  </a:cubicBezTo>
                  <a:cubicBezTo>
                    <a:pt x="171" y="80"/>
                    <a:pt x="13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2763360" y="3956463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8" y="134"/>
                    <a:pt x="90" y="137"/>
                    <a:pt x="101" y="137"/>
                  </a:cubicBezTo>
                  <a:cubicBezTo>
                    <a:pt x="138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2894496" y="3993644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70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2825013" y="4043375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3" y="1"/>
                  </a:moveTo>
                  <a:cubicBezTo>
                    <a:pt x="46" y="1"/>
                    <a:pt x="1" y="90"/>
                    <a:pt x="68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7" y="69"/>
                  </a:cubicBezTo>
                  <a:cubicBezTo>
                    <a:pt x="182" y="40"/>
                    <a:pt x="170" y="12"/>
                    <a:pt x="130" y="3"/>
                  </a:cubicBezTo>
                  <a:cubicBezTo>
                    <a:pt x="124" y="2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2820646" y="4157397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6" y="1"/>
                    <a:pt x="0" y="90"/>
                    <a:pt x="68" y="128"/>
                  </a:cubicBezTo>
                  <a:cubicBezTo>
                    <a:pt x="79" y="134"/>
                    <a:pt x="90" y="136"/>
                    <a:pt x="101" y="136"/>
                  </a:cubicBezTo>
                  <a:cubicBezTo>
                    <a:pt x="138" y="136"/>
                    <a:pt x="172" y="105"/>
                    <a:pt x="178" y="68"/>
                  </a:cubicBezTo>
                  <a:cubicBezTo>
                    <a:pt x="182" y="40"/>
                    <a:pt x="169" y="11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2735859" y="3877026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3" y="0"/>
                  </a:moveTo>
                  <a:cubicBezTo>
                    <a:pt x="46" y="0"/>
                    <a:pt x="1" y="90"/>
                    <a:pt x="68" y="127"/>
                  </a:cubicBezTo>
                  <a:cubicBezTo>
                    <a:pt x="79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8" y="68"/>
                  </a:cubicBezTo>
                  <a:cubicBezTo>
                    <a:pt x="182" y="39"/>
                    <a:pt x="170" y="11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30"/>
          <p:cNvSpPr txBox="1">
            <a:spLocks noGrp="1"/>
          </p:cNvSpPr>
          <p:nvPr>
            <p:ph type="subTitle" idx="2"/>
          </p:nvPr>
        </p:nvSpPr>
        <p:spPr>
          <a:xfrm>
            <a:off x="1169775" y="760425"/>
            <a:ext cx="33183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 SemiBold"/>
                <a:ea typeface="Open Sans SemiBold"/>
                <a:cs typeface="Open Sans SemiBold"/>
                <a:sym typeface="Open Sans SemiBold"/>
              </a:rPr>
              <a:t>What is a Fitness Landscape?</a:t>
            </a:r>
            <a:endParaRPr sz="20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360" name="Google Shape;1360;p30"/>
          <p:cNvGrpSpPr/>
          <p:nvPr/>
        </p:nvGrpSpPr>
        <p:grpSpPr>
          <a:xfrm rot="-3385135" flipH="1">
            <a:off x="7810821" y="3890203"/>
            <a:ext cx="1023918" cy="820537"/>
            <a:chOff x="4423100" y="2378550"/>
            <a:chExt cx="540200" cy="432900"/>
          </a:xfrm>
        </p:grpSpPr>
        <p:sp>
          <p:nvSpPr>
            <p:cNvPr id="1361" name="Google Shape;1361;p30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" name="Google Shape;1368;p30"/>
          <p:cNvSpPr/>
          <p:nvPr/>
        </p:nvSpPr>
        <p:spPr>
          <a:xfrm>
            <a:off x="2199825" y="1575175"/>
            <a:ext cx="1147800" cy="54600"/>
          </a:xfrm>
          <a:prstGeom prst="rect">
            <a:avLst/>
          </a:pr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30"/>
          <p:cNvSpPr txBox="1">
            <a:spLocks noGrp="1"/>
          </p:cNvSpPr>
          <p:nvPr>
            <p:ph type="subTitle" idx="2"/>
          </p:nvPr>
        </p:nvSpPr>
        <p:spPr>
          <a:xfrm>
            <a:off x="1051650" y="1832800"/>
            <a:ext cx="3318300" cy="1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Maps different combinations of individual’s </a:t>
            </a:r>
            <a:r>
              <a:rPr lang="en" b="1"/>
              <a:t>traits</a:t>
            </a:r>
            <a:r>
              <a:rPr lang="en"/>
              <a:t> that confer varying degrees of </a:t>
            </a:r>
            <a:r>
              <a:rPr lang="en" b="1"/>
              <a:t>fitness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Traits tend to exist on a </a:t>
            </a:r>
            <a:r>
              <a:rPr lang="en" i="1"/>
              <a:t>spectrum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/>
              <a:t>Proximity is </a:t>
            </a:r>
            <a:r>
              <a:rPr lang="en" u="sng"/>
              <a:t>proportional</a:t>
            </a:r>
            <a:r>
              <a:rPr lang="en"/>
              <a:t> to separation by mutations</a:t>
            </a:r>
            <a:endParaRPr/>
          </a:p>
        </p:txBody>
      </p:sp>
      <p:pic>
        <p:nvPicPr>
          <p:cNvPr id="1370" name="Google Shape;1370;p30" descr="Eco-Evo Evo-Eco: Pupfish on the adaptive landscape, or: How I learned to  stop worrying and love the cable ti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788" y="814950"/>
            <a:ext cx="3923314" cy="36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376" name="Google Shape;1376;p31"/>
          <p:cNvSpPr txBox="1">
            <a:spLocks noGrp="1"/>
          </p:cNvSpPr>
          <p:nvPr>
            <p:ph type="subTitle" idx="1"/>
          </p:nvPr>
        </p:nvSpPr>
        <p:spPr>
          <a:xfrm>
            <a:off x="7200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Mountain-fitness landscape corollary</a:t>
            </a:r>
            <a:endParaRPr/>
          </a:p>
        </p:txBody>
      </p:sp>
      <p:sp>
        <p:nvSpPr>
          <p:cNvPr id="1377" name="Google Shape;1377;p31"/>
          <p:cNvSpPr txBox="1">
            <a:spLocks noGrp="1"/>
          </p:cNvSpPr>
          <p:nvPr>
            <p:ph type="subTitle" idx="5"/>
          </p:nvPr>
        </p:nvSpPr>
        <p:spPr>
          <a:xfrm>
            <a:off x="720000" y="4056825"/>
            <a:ext cx="2833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Independent Lineages Mapped over hundreds of generations</a:t>
            </a:r>
            <a:endParaRPr/>
          </a:p>
        </p:txBody>
      </p:sp>
      <p:sp>
        <p:nvSpPr>
          <p:cNvPr id="1378" name="Google Shape;1378;p31"/>
          <p:cNvSpPr txBox="1">
            <a:spLocks noGrp="1"/>
          </p:cNvSpPr>
          <p:nvPr>
            <p:ph type="title" idx="7"/>
          </p:nvPr>
        </p:nvSpPr>
        <p:spPr>
          <a:xfrm>
            <a:off x="720000" y="137207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79" name="Google Shape;1379;p31"/>
          <p:cNvSpPr txBox="1">
            <a:spLocks noGrp="1"/>
          </p:cNvSpPr>
          <p:nvPr>
            <p:ph type="title" idx="9"/>
          </p:nvPr>
        </p:nvSpPr>
        <p:spPr>
          <a:xfrm>
            <a:off x="3365700" y="137207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80" name="Google Shape;1380;p31"/>
          <p:cNvSpPr txBox="1">
            <a:spLocks noGrp="1"/>
          </p:cNvSpPr>
          <p:nvPr>
            <p:ph type="title" idx="14"/>
          </p:nvPr>
        </p:nvSpPr>
        <p:spPr>
          <a:xfrm>
            <a:off x="719995" y="315952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1" name="Google Shape;1381;p31"/>
          <p:cNvSpPr txBox="1">
            <a:spLocks noGrp="1"/>
          </p:cNvSpPr>
          <p:nvPr>
            <p:ph type="subTitle" idx="16"/>
          </p:nvPr>
        </p:nvSpPr>
        <p:spPr>
          <a:xfrm>
            <a:off x="7200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Erosion Model</a:t>
            </a:r>
            <a:endParaRPr/>
          </a:p>
        </p:txBody>
      </p:sp>
      <p:sp>
        <p:nvSpPr>
          <p:cNvPr id="1382" name="Google Shape;1382;p31"/>
          <p:cNvSpPr txBox="1">
            <a:spLocks noGrp="1"/>
          </p:cNvSpPr>
          <p:nvPr>
            <p:ph type="subTitle" idx="17"/>
          </p:nvPr>
        </p:nvSpPr>
        <p:spPr>
          <a:xfrm>
            <a:off x="3365700" y="1957550"/>
            <a:ext cx="3849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Randomizer</a:t>
            </a:r>
            <a:endParaRPr/>
          </a:p>
        </p:txBody>
      </p:sp>
      <p:sp>
        <p:nvSpPr>
          <p:cNvPr id="1383" name="Google Shape;1383;p31"/>
          <p:cNvSpPr txBox="1">
            <a:spLocks noGrp="1"/>
          </p:cNvSpPr>
          <p:nvPr>
            <p:ph type="subTitle" idx="18"/>
          </p:nvPr>
        </p:nvSpPr>
        <p:spPr>
          <a:xfrm>
            <a:off x="720000" y="374500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Reiteration</a:t>
            </a:r>
            <a:endParaRPr/>
          </a:p>
        </p:txBody>
      </p:sp>
      <p:sp>
        <p:nvSpPr>
          <p:cNvPr id="1384" name="Google Shape;1384;p31"/>
          <p:cNvSpPr txBox="1">
            <a:spLocks noGrp="1"/>
          </p:cNvSpPr>
          <p:nvPr>
            <p:ph type="subTitle" idx="1"/>
          </p:nvPr>
        </p:nvSpPr>
        <p:spPr>
          <a:xfrm>
            <a:off x="3365700" y="2269375"/>
            <a:ext cx="3440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Walk Probability Based on Normalized Gradient</a:t>
            </a:r>
            <a:endParaRPr/>
          </a:p>
        </p:txBody>
      </p:sp>
      <p:sp>
        <p:nvSpPr>
          <p:cNvPr id="1385" name="Google Shape;1385;p31"/>
          <p:cNvSpPr txBox="1">
            <a:spLocks noGrp="1"/>
          </p:cNvSpPr>
          <p:nvPr>
            <p:ph type="title" idx="14"/>
          </p:nvPr>
        </p:nvSpPr>
        <p:spPr>
          <a:xfrm>
            <a:off x="3365695" y="315952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86" name="Google Shape;1386;p31"/>
          <p:cNvSpPr txBox="1">
            <a:spLocks noGrp="1"/>
          </p:cNvSpPr>
          <p:nvPr>
            <p:ph type="subTitle" idx="18"/>
          </p:nvPr>
        </p:nvSpPr>
        <p:spPr>
          <a:xfrm>
            <a:off x="3365700" y="374500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32"/>
          <p:cNvSpPr txBox="1">
            <a:spLocks noGrp="1"/>
          </p:cNvSpPr>
          <p:nvPr>
            <p:ph type="title"/>
          </p:nvPr>
        </p:nvSpPr>
        <p:spPr>
          <a:xfrm>
            <a:off x="720000" y="140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Erosion Model</a:t>
            </a:r>
            <a:endParaRPr/>
          </a:p>
        </p:txBody>
      </p:sp>
      <p:grpSp>
        <p:nvGrpSpPr>
          <p:cNvPr id="1392" name="Google Shape;1392;p32"/>
          <p:cNvGrpSpPr/>
          <p:nvPr/>
        </p:nvGrpSpPr>
        <p:grpSpPr>
          <a:xfrm>
            <a:off x="6784961" y="4389433"/>
            <a:ext cx="852549" cy="820557"/>
            <a:chOff x="2575018" y="3855622"/>
            <a:chExt cx="397385" cy="382473"/>
          </a:xfrm>
        </p:grpSpPr>
        <p:sp>
          <p:nvSpPr>
            <p:cNvPr id="1393" name="Google Shape;1393;p32"/>
            <p:cNvSpPr/>
            <p:nvPr/>
          </p:nvSpPr>
          <p:spPr>
            <a:xfrm>
              <a:off x="2575018" y="3855622"/>
              <a:ext cx="397385" cy="382473"/>
            </a:xfrm>
            <a:custGeom>
              <a:avLst/>
              <a:gdLst/>
              <a:ahLst/>
              <a:cxnLst/>
              <a:rect l="l" t="t" r="r" b="b"/>
              <a:pathLst>
                <a:path w="10100" h="9721" extrusionOk="0">
                  <a:moveTo>
                    <a:pt x="9998" y="3857"/>
                  </a:moveTo>
                  <a:cubicBezTo>
                    <a:pt x="9923" y="4303"/>
                    <a:pt x="9731" y="4730"/>
                    <a:pt x="9450" y="5085"/>
                  </a:cubicBezTo>
                  <a:cubicBezTo>
                    <a:pt x="8966" y="5692"/>
                    <a:pt x="8247" y="6060"/>
                    <a:pt x="7644" y="6551"/>
                  </a:cubicBezTo>
                  <a:cubicBezTo>
                    <a:pt x="7232" y="6887"/>
                    <a:pt x="6849" y="7330"/>
                    <a:pt x="6701" y="7851"/>
                  </a:cubicBezTo>
                  <a:cubicBezTo>
                    <a:pt x="6605" y="8189"/>
                    <a:pt x="6794" y="8563"/>
                    <a:pt x="6685" y="8898"/>
                  </a:cubicBezTo>
                  <a:cubicBezTo>
                    <a:pt x="6556" y="9300"/>
                    <a:pt x="5886" y="9468"/>
                    <a:pt x="5532" y="9605"/>
                  </a:cubicBezTo>
                  <a:cubicBezTo>
                    <a:pt x="5377" y="9665"/>
                    <a:pt x="5212" y="9721"/>
                    <a:pt x="5049" y="9698"/>
                  </a:cubicBezTo>
                  <a:cubicBezTo>
                    <a:pt x="4707" y="9654"/>
                    <a:pt x="4505" y="9311"/>
                    <a:pt x="4291" y="9041"/>
                  </a:cubicBezTo>
                  <a:cubicBezTo>
                    <a:pt x="4223" y="8954"/>
                    <a:pt x="4151" y="8875"/>
                    <a:pt x="4074" y="8799"/>
                  </a:cubicBezTo>
                  <a:cubicBezTo>
                    <a:pt x="3425" y="8159"/>
                    <a:pt x="2500" y="7909"/>
                    <a:pt x="1604" y="7872"/>
                  </a:cubicBezTo>
                  <a:cubicBezTo>
                    <a:pt x="1549" y="7869"/>
                    <a:pt x="1496" y="7867"/>
                    <a:pt x="1443" y="7863"/>
                  </a:cubicBezTo>
                  <a:cubicBezTo>
                    <a:pt x="1141" y="7843"/>
                    <a:pt x="836" y="7793"/>
                    <a:pt x="587" y="7627"/>
                  </a:cubicBezTo>
                  <a:cubicBezTo>
                    <a:pt x="0" y="7237"/>
                    <a:pt x="168" y="6346"/>
                    <a:pt x="767" y="6063"/>
                  </a:cubicBezTo>
                  <a:cubicBezTo>
                    <a:pt x="1857" y="5551"/>
                    <a:pt x="2761" y="7160"/>
                    <a:pt x="3667" y="7472"/>
                  </a:cubicBezTo>
                  <a:cubicBezTo>
                    <a:pt x="3705" y="7486"/>
                    <a:pt x="3746" y="7498"/>
                    <a:pt x="3785" y="7484"/>
                  </a:cubicBezTo>
                  <a:cubicBezTo>
                    <a:pt x="3907" y="7445"/>
                    <a:pt x="3834" y="7258"/>
                    <a:pt x="3742" y="7165"/>
                  </a:cubicBezTo>
                  <a:cubicBezTo>
                    <a:pt x="2815" y="6224"/>
                    <a:pt x="1866" y="5451"/>
                    <a:pt x="835" y="4644"/>
                  </a:cubicBezTo>
                  <a:cubicBezTo>
                    <a:pt x="490" y="4372"/>
                    <a:pt x="191" y="3970"/>
                    <a:pt x="237" y="3533"/>
                  </a:cubicBezTo>
                  <a:cubicBezTo>
                    <a:pt x="278" y="3143"/>
                    <a:pt x="600" y="2820"/>
                    <a:pt x="971" y="2691"/>
                  </a:cubicBezTo>
                  <a:cubicBezTo>
                    <a:pt x="2535" y="2153"/>
                    <a:pt x="2744" y="3616"/>
                    <a:pt x="3106" y="4677"/>
                  </a:cubicBezTo>
                  <a:cubicBezTo>
                    <a:pt x="3246" y="5085"/>
                    <a:pt x="3412" y="5606"/>
                    <a:pt x="3823" y="5824"/>
                  </a:cubicBezTo>
                  <a:cubicBezTo>
                    <a:pt x="3868" y="5849"/>
                    <a:pt x="3920" y="5868"/>
                    <a:pt x="3970" y="5860"/>
                  </a:cubicBezTo>
                  <a:cubicBezTo>
                    <a:pt x="4099" y="5835"/>
                    <a:pt x="4116" y="5658"/>
                    <a:pt x="4099" y="5525"/>
                  </a:cubicBezTo>
                  <a:cubicBezTo>
                    <a:pt x="3990" y="4685"/>
                    <a:pt x="3768" y="3864"/>
                    <a:pt x="3609" y="3031"/>
                  </a:cubicBezTo>
                  <a:cubicBezTo>
                    <a:pt x="3475" y="2339"/>
                    <a:pt x="3413" y="1604"/>
                    <a:pt x="3594" y="913"/>
                  </a:cubicBezTo>
                  <a:cubicBezTo>
                    <a:pt x="3697" y="525"/>
                    <a:pt x="3968" y="254"/>
                    <a:pt x="4302" y="124"/>
                  </a:cubicBezTo>
                  <a:cubicBezTo>
                    <a:pt x="4623" y="0"/>
                    <a:pt x="4999" y="8"/>
                    <a:pt x="5339" y="172"/>
                  </a:cubicBezTo>
                  <a:cubicBezTo>
                    <a:pt x="6487" y="728"/>
                    <a:pt x="5294" y="2312"/>
                    <a:pt x="5081" y="3085"/>
                  </a:cubicBezTo>
                  <a:cubicBezTo>
                    <a:pt x="4845" y="3949"/>
                    <a:pt x="5049" y="4952"/>
                    <a:pt x="5403" y="5756"/>
                  </a:cubicBezTo>
                  <a:cubicBezTo>
                    <a:pt x="5438" y="5835"/>
                    <a:pt x="5492" y="5927"/>
                    <a:pt x="5580" y="5929"/>
                  </a:cubicBezTo>
                  <a:lnTo>
                    <a:pt x="5584" y="5929"/>
                  </a:lnTo>
                  <a:cubicBezTo>
                    <a:pt x="5677" y="5928"/>
                    <a:pt x="5735" y="5829"/>
                    <a:pt x="5767" y="5740"/>
                  </a:cubicBezTo>
                  <a:cubicBezTo>
                    <a:pt x="5944" y="5264"/>
                    <a:pt x="6027" y="4616"/>
                    <a:pt x="5958" y="4107"/>
                  </a:cubicBezTo>
                  <a:cubicBezTo>
                    <a:pt x="5914" y="3802"/>
                    <a:pt x="5472" y="3045"/>
                    <a:pt x="6150" y="3070"/>
                  </a:cubicBezTo>
                  <a:cubicBezTo>
                    <a:pt x="6474" y="3081"/>
                    <a:pt x="6666" y="3559"/>
                    <a:pt x="6732" y="3819"/>
                  </a:cubicBezTo>
                  <a:cubicBezTo>
                    <a:pt x="6895" y="4459"/>
                    <a:pt x="6922" y="5094"/>
                    <a:pt x="6581" y="5689"/>
                  </a:cubicBezTo>
                  <a:cubicBezTo>
                    <a:pt x="6541" y="5757"/>
                    <a:pt x="6498" y="5825"/>
                    <a:pt x="6483" y="5903"/>
                  </a:cubicBezTo>
                  <a:cubicBezTo>
                    <a:pt x="6431" y="6175"/>
                    <a:pt x="6701" y="6143"/>
                    <a:pt x="6841" y="6016"/>
                  </a:cubicBezTo>
                  <a:cubicBezTo>
                    <a:pt x="7707" y="5228"/>
                    <a:pt x="7379" y="4218"/>
                    <a:pt x="7475" y="3205"/>
                  </a:cubicBezTo>
                  <a:cubicBezTo>
                    <a:pt x="7538" y="2526"/>
                    <a:pt x="8044" y="2084"/>
                    <a:pt x="8625" y="2042"/>
                  </a:cubicBezTo>
                  <a:cubicBezTo>
                    <a:pt x="8896" y="2022"/>
                    <a:pt x="9182" y="2088"/>
                    <a:pt x="9448" y="2256"/>
                  </a:cubicBezTo>
                  <a:cubicBezTo>
                    <a:pt x="9955" y="2576"/>
                    <a:pt x="10100" y="3268"/>
                    <a:pt x="10000" y="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2620382" y="3990378"/>
              <a:ext cx="32578" cy="29037"/>
            </a:xfrm>
            <a:custGeom>
              <a:avLst/>
              <a:gdLst/>
              <a:ahLst/>
              <a:cxnLst/>
              <a:rect l="l" t="t" r="r" b="b"/>
              <a:pathLst>
                <a:path w="828" h="738" extrusionOk="0">
                  <a:moveTo>
                    <a:pt x="442" y="1"/>
                  </a:moveTo>
                  <a:cubicBezTo>
                    <a:pt x="378" y="1"/>
                    <a:pt x="313" y="15"/>
                    <a:pt x="252" y="47"/>
                  </a:cubicBezTo>
                  <a:cubicBezTo>
                    <a:pt x="0" y="179"/>
                    <a:pt x="13" y="548"/>
                    <a:pt x="250" y="686"/>
                  </a:cubicBezTo>
                  <a:cubicBezTo>
                    <a:pt x="310" y="721"/>
                    <a:pt x="375" y="738"/>
                    <a:pt x="439" y="738"/>
                  </a:cubicBezTo>
                  <a:cubicBezTo>
                    <a:pt x="638" y="738"/>
                    <a:pt x="827" y="583"/>
                    <a:pt x="827" y="369"/>
                  </a:cubicBezTo>
                  <a:cubicBezTo>
                    <a:pt x="827" y="145"/>
                    <a:pt x="642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2888948" y="3955873"/>
              <a:ext cx="32617" cy="29037"/>
            </a:xfrm>
            <a:custGeom>
              <a:avLst/>
              <a:gdLst/>
              <a:ahLst/>
              <a:cxnLst/>
              <a:rect l="l" t="t" r="r" b="b"/>
              <a:pathLst>
                <a:path w="829" h="738" extrusionOk="0">
                  <a:moveTo>
                    <a:pt x="444" y="1"/>
                  </a:moveTo>
                  <a:cubicBezTo>
                    <a:pt x="380" y="1"/>
                    <a:pt x="315" y="16"/>
                    <a:pt x="253" y="48"/>
                  </a:cubicBezTo>
                  <a:cubicBezTo>
                    <a:pt x="1" y="179"/>
                    <a:pt x="13" y="547"/>
                    <a:pt x="251" y="687"/>
                  </a:cubicBezTo>
                  <a:cubicBezTo>
                    <a:pt x="311" y="721"/>
                    <a:pt x="375" y="737"/>
                    <a:pt x="439" y="737"/>
                  </a:cubicBezTo>
                  <a:cubicBezTo>
                    <a:pt x="638" y="737"/>
                    <a:pt x="828" y="583"/>
                    <a:pt x="828" y="370"/>
                  </a:cubicBezTo>
                  <a:cubicBezTo>
                    <a:pt x="828" y="145"/>
                    <a:pt x="64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2799676" y="4117737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2" y="0"/>
                  </a:moveTo>
                  <a:cubicBezTo>
                    <a:pt x="378" y="0"/>
                    <a:pt x="313" y="15"/>
                    <a:pt x="251" y="47"/>
                  </a:cubicBezTo>
                  <a:cubicBezTo>
                    <a:pt x="0" y="178"/>
                    <a:pt x="12" y="547"/>
                    <a:pt x="250" y="686"/>
                  </a:cubicBezTo>
                  <a:cubicBezTo>
                    <a:pt x="310" y="721"/>
                    <a:pt x="375" y="737"/>
                    <a:pt x="439" y="737"/>
                  </a:cubicBezTo>
                  <a:cubicBezTo>
                    <a:pt x="637" y="737"/>
                    <a:pt x="826" y="583"/>
                    <a:pt x="826" y="369"/>
                  </a:cubicBezTo>
                  <a:cubicBezTo>
                    <a:pt x="826" y="145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2731452" y="3893747"/>
              <a:ext cx="37063" cy="29312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442" y="1"/>
                  </a:moveTo>
                  <a:cubicBezTo>
                    <a:pt x="163" y="1"/>
                    <a:pt x="1" y="326"/>
                    <a:pt x="140" y="560"/>
                  </a:cubicBezTo>
                  <a:cubicBezTo>
                    <a:pt x="214" y="683"/>
                    <a:pt x="344" y="744"/>
                    <a:pt x="474" y="744"/>
                  </a:cubicBezTo>
                  <a:cubicBezTo>
                    <a:pt x="603" y="744"/>
                    <a:pt x="731" y="683"/>
                    <a:pt x="799" y="559"/>
                  </a:cubicBezTo>
                  <a:cubicBezTo>
                    <a:pt x="942" y="300"/>
                    <a:pt x="734" y="7"/>
                    <a:pt x="450" y="1"/>
                  </a:cubicBezTo>
                  <a:cubicBezTo>
                    <a:pt x="447" y="1"/>
                    <a:pt x="445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2635609" y="3970391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3" y="0"/>
                    <a:pt x="1" y="179"/>
                    <a:pt x="136" y="256"/>
                  </a:cubicBezTo>
                  <a:cubicBezTo>
                    <a:pt x="158" y="268"/>
                    <a:pt x="181" y="273"/>
                    <a:pt x="203" y="273"/>
                  </a:cubicBezTo>
                  <a:cubicBezTo>
                    <a:pt x="278" y="273"/>
                    <a:pt x="346" y="209"/>
                    <a:pt x="356" y="135"/>
                  </a:cubicBezTo>
                  <a:cubicBezTo>
                    <a:pt x="365" y="79"/>
                    <a:pt x="340" y="23"/>
                    <a:pt x="260" y="4"/>
                  </a:cubicBezTo>
                  <a:cubicBezTo>
                    <a:pt x="248" y="2"/>
                    <a:pt x="237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2761747" y="3920305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4" y="0"/>
                  </a:moveTo>
                  <a:cubicBezTo>
                    <a:pt x="136" y="0"/>
                    <a:pt x="82" y="31"/>
                    <a:pt x="51" y="112"/>
                  </a:cubicBezTo>
                  <a:cubicBezTo>
                    <a:pt x="1" y="249"/>
                    <a:pt x="115" y="387"/>
                    <a:pt x="233" y="387"/>
                  </a:cubicBezTo>
                  <a:cubicBezTo>
                    <a:pt x="278" y="387"/>
                    <a:pt x="325" y="366"/>
                    <a:pt x="362" y="316"/>
                  </a:cubicBezTo>
                  <a:cubicBezTo>
                    <a:pt x="450" y="197"/>
                    <a:pt x="364" y="41"/>
                    <a:pt x="241" y="7"/>
                  </a:cubicBezTo>
                  <a:cubicBezTo>
                    <a:pt x="225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2917040" y="3983807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4" y="1"/>
                    <a:pt x="80" y="32"/>
                    <a:pt x="51" y="113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4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2811164" y="3994470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0"/>
                  </a:moveTo>
                  <a:cubicBezTo>
                    <a:pt x="295" y="0"/>
                    <a:pt x="292" y="0"/>
                    <a:pt x="289" y="0"/>
                  </a:cubicBezTo>
                  <a:cubicBezTo>
                    <a:pt x="86" y="6"/>
                    <a:pt x="0" y="309"/>
                    <a:pt x="217" y="364"/>
                  </a:cubicBezTo>
                  <a:cubicBezTo>
                    <a:pt x="233" y="368"/>
                    <a:pt x="249" y="370"/>
                    <a:pt x="264" y="370"/>
                  </a:cubicBezTo>
                  <a:cubicBezTo>
                    <a:pt x="383" y="370"/>
                    <a:pt x="469" y="249"/>
                    <a:pt x="457" y="136"/>
                  </a:cubicBezTo>
                  <a:cubicBezTo>
                    <a:pt x="449" y="62"/>
                    <a:pt x="401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2831859" y="4114983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1"/>
                  </a:moveTo>
                  <a:cubicBezTo>
                    <a:pt x="295" y="1"/>
                    <a:pt x="292" y="1"/>
                    <a:pt x="289" y="1"/>
                  </a:cubicBezTo>
                  <a:cubicBezTo>
                    <a:pt x="86" y="7"/>
                    <a:pt x="1" y="308"/>
                    <a:pt x="217" y="365"/>
                  </a:cubicBezTo>
                  <a:cubicBezTo>
                    <a:pt x="233" y="369"/>
                    <a:pt x="249" y="371"/>
                    <a:pt x="264" y="371"/>
                  </a:cubicBezTo>
                  <a:cubicBezTo>
                    <a:pt x="383" y="371"/>
                    <a:pt x="470" y="249"/>
                    <a:pt x="458" y="137"/>
                  </a:cubicBezTo>
                  <a:cubicBezTo>
                    <a:pt x="449" y="62"/>
                    <a:pt x="401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2744790" y="3865891"/>
              <a:ext cx="13141" cy="1141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4" y="1"/>
                  </a:moveTo>
                  <a:cubicBezTo>
                    <a:pt x="179" y="1"/>
                    <a:pt x="162" y="4"/>
                    <a:pt x="143" y="10"/>
                  </a:cubicBezTo>
                  <a:cubicBezTo>
                    <a:pt x="1" y="60"/>
                    <a:pt x="6" y="289"/>
                    <a:pt x="165" y="289"/>
                  </a:cubicBezTo>
                  <a:cubicBezTo>
                    <a:pt x="168" y="289"/>
                    <a:pt x="171" y="289"/>
                    <a:pt x="174" y="289"/>
                  </a:cubicBezTo>
                  <a:cubicBezTo>
                    <a:pt x="284" y="284"/>
                    <a:pt x="334" y="159"/>
                    <a:pt x="296" y="71"/>
                  </a:cubicBezTo>
                  <a:cubicBezTo>
                    <a:pt x="278" y="31"/>
                    <a:pt x="24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2651543" y="3981132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5"/>
                    <a:pt x="178" y="68"/>
                  </a:cubicBezTo>
                  <a:cubicBezTo>
                    <a:pt x="182" y="40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2663504" y="4069658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0"/>
                  </a:moveTo>
                  <a:cubicBezTo>
                    <a:pt x="46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2" y="106"/>
                    <a:pt x="177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2770875" y="3908383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8"/>
                  </a:cubicBezTo>
                  <a:cubicBezTo>
                    <a:pt x="80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9" y="68"/>
                  </a:cubicBezTo>
                  <a:cubicBezTo>
                    <a:pt x="182" y="40"/>
                    <a:pt x="170" y="11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2937972" y="4008280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0"/>
                  </a:moveTo>
                  <a:cubicBezTo>
                    <a:pt x="134" y="0"/>
                    <a:pt x="80" y="32"/>
                    <a:pt x="51" y="111"/>
                  </a:cubicBezTo>
                  <a:cubicBezTo>
                    <a:pt x="1" y="249"/>
                    <a:pt x="114" y="387"/>
                    <a:pt x="231" y="387"/>
                  </a:cubicBezTo>
                  <a:cubicBezTo>
                    <a:pt x="277" y="387"/>
                    <a:pt x="324" y="366"/>
                    <a:pt x="361" y="315"/>
                  </a:cubicBezTo>
                  <a:cubicBezTo>
                    <a:pt x="450" y="198"/>
                    <a:pt x="363" y="42"/>
                    <a:pt x="241" y="7"/>
                  </a:cubicBezTo>
                  <a:cubicBezTo>
                    <a:pt x="225" y="2"/>
                    <a:pt x="208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2947139" y="3996358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1" y="1"/>
                  </a:moveTo>
                  <a:cubicBezTo>
                    <a:pt x="45" y="1"/>
                    <a:pt x="0" y="89"/>
                    <a:pt x="67" y="128"/>
                  </a:cubicBezTo>
                  <a:cubicBezTo>
                    <a:pt x="78" y="134"/>
                    <a:pt x="89" y="137"/>
                    <a:pt x="100" y="137"/>
                  </a:cubicBezTo>
                  <a:cubicBezTo>
                    <a:pt x="138" y="137"/>
                    <a:pt x="172" y="105"/>
                    <a:pt x="177" y="69"/>
                  </a:cubicBezTo>
                  <a:cubicBezTo>
                    <a:pt x="181" y="40"/>
                    <a:pt x="169" y="12"/>
                    <a:pt x="129" y="3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2935257" y="4040661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40" y="138"/>
                    <a:pt x="173" y="106"/>
                    <a:pt x="179" y="69"/>
                  </a:cubicBezTo>
                  <a:cubicBezTo>
                    <a:pt x="184" y="41"/>
                    <a:pt x="170" y="12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2924201" y="3959138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4" y="1"/>
                  </a:moveTo>
                  <a:cubicBezTo>
                    <a:pt x="47" y="1"/>
                    <a:pt x="1" y="90"/>
                    <a:pt x="69" y="128"/>
                  </a:cubicBezTo>
                  <a:cubicBezTo>
                    <a:pt x="81" y="135"/>
                    <a:pt x="92" y="137"/>
                    <a:pt x="103" y="137"/>
                  </a:cubicBezTo>
                  <a:cubicBezTo>
                    <a:pt x="140" y="137"/>
                    <a:pt x="174" y="105"/>
                    <a:pt x="178" y="69"/>
                  </a:cubicBezTo>
                  <a:cubicBezTo>
                    <a:pt x="183" y="40"/>
                    <a:pt x="171" y="12"/>
                    <a:pt x="131" y="3"/>
                  </a:cubicBezTo>
                  <a:cubicBezTo>
                    <a:pt x="126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2831073" y="400631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6" y="1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7" y="69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2628645" y="4033815"/>
              <a:ext cx="18256" cy="13771"/>
            </a:xfrm>
            <a:custGeom>
              <a:avLst/>
              <a:gdLst/>
              <a:ahLst/>
              <a:cxnLst/>
              <a:rect l="l" t="t" r="r" b="b"/>
              <a:pathLst>
                <a:path w="464" h="350" extrusionOk="0">
                  <a:moveTo>
                    <a:pt x="238" y="0"/>
                  </a:moveTo>
                  <a:cubicBezTo>
                    <a:pt x="116" y="0"/>
                    <a:pt x="1" y="101"/>
                    <a:pt x="63" y="241"/>
                  </a:cubicBezTo>
                  <a:cubicBezTo>
                    <a:pt x="95" y="316"/>
                    <a:pt x="164" y="350"/>
                    <a:pt x="235" y="350"/>
                  </a:cubicBezTo>
                  <a:cubicBezTo>
                    <a:pt x="293" y="350"/>
                    <a:pt x="351" y="328"/>
                    <a:pt x="391" y="288"/>
                  </a:cubicBezTo>
                  <a:cubicBezTo>
                    <a:pt x="445" y="235"/>
                    <a:pt x="464" y="154"/>
                    <a:pt x="393" y="71"/>
                  </a:cubicBezTo>
                  <a:cubicBezTo>
                    <a:pt x="352" y="22"/>
                    <a:pt x="294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2673340" y="4069658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1"/>
                  </a:moveTo>
                  <a:cubicBezTo>
                    <a:pt x="116" y="1"/>
                    <a:pt x="0" y="101"/>
                    <a:pt x="61" y="241"/>
                  </a:cubicBezTo>
                  <a:cubicBezTo>
                    <a:pt x="94" y="316"/>
                    <a:pt x="163" y="350"/>
                    <a:pt x="234" y="350"/>
                  </a:cubicBezTo>
                  <a:cubicBezTo>
                    <a:pt x="291" y="350"/>
                    <a:pt x="349" y="328"/>
                    <a:pt x="390" y="288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2617235" y="4027952"/>
              <a:ext cx="6728" cy="5902"/>
            </a:xfrm>
            <a:custGeom>
              <a:avLst/>
              <a:gdLst/>
              <a:ahLst/>
              <a:cxnLst/>
              <a:rect l="l" t="t" r="r" b="b"/>
              <a:pathLst>
                <a:path w="171" h="150" extrusionOk="0">
                  <a:moveTo>
                    <a:pt x="84" y="1"/>
                  </a:moveTo>
                  <a:cubicBezTo>
                    <a:pt x="73" y="1"/>
                    <a:pt x="61" y="4"/>
                    <a:pt x="49" y="11"/>
                  </a:cubicBezTo>
                  <a:cubicBezTo>
                    <a:pt x="1" y="40"/>
                    <a:pt x="8" y="106"/>
                    <a:pt x="47" y="136"/>
                  </a:cubicBezTo>
                  <a:cubicBezTo>
                    <a:pt x="57" y="145"/>
                    <a:pt x="70" y="150"/>
                    <a:pt x="82" y="150"/>
                  </a:cubicBezTo>
                  <a:cubicBezTo>
                    <a:pt x="97" y="150"/>
                    <a:pt x="113" y="143"/>
                    <a:pt x="127" y="127"/>
                  </a:cubicBezTo>
                  <a:cubicBezTo>
                    <a:pt x="171" y="80"/>
                    <a:pt x="13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2763360" y="3956463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8" y="134"/>
                    <a:pt x="90" y="137"/>
                    <a:pt x="101" y="137"/>
                  </a:cubicBezTo>
                  <a:cubicBezTo>
                    <a:pt x="138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2894496" y="3993644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70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2825013" y="4043375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3" y="1"/>
                  </a:moveTo>
                  <a:cubicBezTo>
                    <a:pt x="46" y="1"/>
                    <a:pt x="1" y="90"/>
                    <a:pt x="68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7" y="69"/>
                  </a:cubicBezTo>
                  <a:cubicBezTo>
                    <a:pt x="182" y="40"/>
                    <a:pt x="170" y="12"/>
                    <a:pt x="130" y="3"/>
                  </a:cubicBezTo>
                  <a:cubicBezTo>
                    <a:pt x="124" y="2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2820646" y="4157397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6" y="1"/>
                    <a:pt x="0" y="90"/>
                    <a:pt x="68" y="128"/>
                  </a:cubicBezTo>
                  <a:cubicBezTo>
                    <a:pt x="79" y="134"/>
                    <a:pt x="90" y="136"/>
                    <a:pt x="101" y="136"/>
                  </a:cubicBezTo>
                  <a:cubicBezTo>
                    <a:pt x="138" y="136"/>
                    <a:pt x="172" y="105"/>
                    <a:pt x="178" y="68"/>
                  </a:cubicBezTo>
                  <a:cubicBezTo>
                    <a:pt x="182" y="40"/>
                    <a:pt x="169" y="11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2735859" y="3877026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3" y="0"/>
                  </a:moveTo>
                  <a:cubicBezTo>
                    <a:pt x="46" y="0"/>
                    <a:pt x="1" y="90"/>
                    <a:pt x="68" y="127"/>
                  </a:cubicBezTo>
                  <a:cubicBezTo>
                    <a:pt x="79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8" y="68"/>
                  </a:cubicBezTo>
                  <a:cubicBezTo>
                    <a:pt x="182" y="39"/>
                    <a:pt x="170" y="11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0" name="Google Shape;14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50" y="928200"/>
            <a:ext cx="3561299" cy="17239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1" name="Google Shape;14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550" y="928200"/>
            <a:ext cx="3901501" cy="379682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2" name="Google Shape;1422;p32"/>
          <p:cNvSpPr/>
          <p:nvPr/>
        </p:nvSpPr>
        <p:spPr>
          <a:xfrm>
            <a:off x="4044100" y="1726563"/>
            <a:ext cx="872400" cy="43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3" name="Google Shape;1423;p32"/>
          <p:cNvSpPr txBox="1">
            <a:spLocks noGrp="1"/>
          </p:cNvSpPr>
          <p:nvPr>
            <p:ph type="subTitle" idx="4294967295"/>
          </p:nvPr>
        </p:nvSpPr>
        <p:spPr>
          <a:xfrm>
            <a:off x="320150" y="3176425"/>
            <a:ext cx="4514400" cy="15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K, Small m, large n =&gt; produce steeper terrain with fewer mountains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Normalize height to a max value of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415602" y="184700"/>
            <a:ext cx="60183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Determinant</a:t>
            </a:r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488301" y="1113300"/>
            <a:ext cx="2783100" cy="3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def Normalize(F,B,L,R):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total = abs(F) + abs(B) + abs(L) + abs(R)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F = F/total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B = B/total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L = L/total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R = R/total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total = abs(F) + abs(B) + abs(L) + abs(R)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F +=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B +=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L +=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R +=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total = abs(F) + abs(B) + abs(L) + abs(R)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F /= total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B /= 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L /= 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R /= total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return F,B,L,R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grpSp>
        <p:nvGrpSpPr>
          <p:cNvPr id="1430" name="Google Shape;1430;p33"/>
          <p:cNvGrpSpPr/>
          <p:nvPr/>
        </p:nvGrpSpPr>
        <p:grpSpPr>
          <a:xfrm flipH="1">
            <a:off x="5276378" y="-5"/>
            <a:ext cx="3865981" cy="4739503"/>
            <a:chOff x="-6" y="-5"/>
            <a:chExt cx="3865981" cy="4739503"/>
          </a:xfrm>
        </p:grpSpPr>
        <p:grpSp>
          <p:nvGrpSpPr>
            <p:cNvPr id="1431" name="Google Shape;1431;p33"/>
            <p:cNvGrpSpPr/>
            <p:nvPr/>
          </p:nvGrpSpPr>
          <p:grpSpPr>
            <a:xfrm>
              <a:off x="-6" y="-5"/>
              <a:ext cx="3865981" cy="4739503"/>
              <a:chOff x="-6" y="-5"/>
              <a:chExt cx="3865981" cy="4739503"/>
            </a:xfrm>
          </p:grpSpPr>
          <p:grpSp>
            <p:nvGrpSpPr>
              <p:cNvPr id="1432" name="Google Shape;1432;p33"/>
              <p:cNvGrpSpPr/>
              <p:nvPr/>
            </p:nvGrpSpPr>
            <p:grpSpPr>
              <a:xfrm>
                <a:off x="-6" y="-5"/>
                <a:ext cx="3865981" cy="4739503"/>
                <a:chOff x="4676125" y="459400"/>
                <a:chExt cx="950433" cy="1165184"/>
              </a:xfrm>
            </p:grpSpPr>
            <p:sp>
              <p:nvSpPr>
                <p:cNvPr id="1433" name="Google Shape;1433;p33"/>
                <p:cNvSpPr/>
                <p:nvPr/>
              </p:nvSpPr>
              <p:spPr>
                <a:xfrm>
                  <a:off x="4806850" y="710850"/>
                  <a:ext cx="238325" cy="1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3" h="6278" extrusionOk="0">
                      <a:moveTo>
                        <a:pt x="1225" y="0"/>
                      </a:moveTo>
                      <a:cubicBezTo>
                        <a:pt x="1040" y="0"/>
                        <a:pt x="1145" y="1356"/>
                        <a:pt x="1145" y="1356"/>
                      </a:cubicBezTo>
                      <a:cubicBezTo>
                        <a:pt x="1020" y="1538"/>
                        <a:pt x="104" y="1550"/>
                        <a:pt x="29" y="1789"/>
                      </a:cubicBezTo>
                      <a:cubicBezTo>
                        <a:pt x="0" y="1881"/>
                        <a:pt x="97" y="1905"/>
                        <a:pt x="283" y="1905"/>
                      </a:cubicBezTo>
                      <a:cubicBezTo>
                        <a:pt x="485" y="1905"/>
                        <a:pt x="792" y="1876"/>
                        <a:pt x="1154" y="1876"/>
                      </a:cubicBezTo>
                      <a:cubicBezTo>
                        <a:pt x="1324" y="1876"/>
                        <a:pt x="1507" y="1883"/>
                        <a:pt x="1697" y="1902"/>
                      </a:cubicBezTo>
                      <a:cubicBezTo>
                        <a:pt x="2657" y="1997"/>
                        <a:pt x="3865" y="3873"/>
                        <a:pt x="3847" y="4028"/>
                      </a:cubicBezTo>
                      <a:cubicBezTo>
                        <a:pt x="3828" y="4183"/>
                        <a:pt x="3092" y="4279"/>
                        <a:pt x="3048" y="4310"/>
                      </a:cubicBezTo>
                      <a:cubicBezTo>
                        <a:pt x="3007" y="4337"/>
                        <a:pt x="3652" y="4598"/>
                        <a:pt x="4220" y="4598"/>
                      </a:cubicBezTo>
                      <a:cubicBezTo>
                        <a:pt x="4283" y="4598"/>
                        <a:pt x="4346" y="4595"/>
                        <a:pt x="4406" y="4587"/>
                      </a:cubicBezTo>
                      <a:cubicBezTo>
                        <a:pt x="4480" y="4578"/>
                        <a:pt x="4548" y="4575"/>
                        <a:pt x="4611" y="4575"/>
                      </a:cubicBezTo>
                      <a:cubicBezTo>
                        <a:pt x="5059" y="4575"/>
                        <a:pt x="5231" y="4776"/>
                        <a:pt x="5231" y="4776"/>
                      </a:cubicBezTo>
                      <a:cubicBezTo>
                        <a:pt x="6178" y="5716"/>
                        <a:pt x="8504" y="6278"/>
                        <a:pt x="9126" y="6278"/>
                      </a:cubicBezTo>
                      <a:cubicBezTo>
                        <a:pt x="9189" y="6278"/>
                        <a:pt x="9234" y="6272"/>
                        <a:pt x="9259" y="6260"/>
                      </a:cubicBezTo>
                      <a:cubicBezTo>
                        <a:pt x="9533" y="6134"/>
                        <a:pt x="8846" y="4966"/>
                        <a:pt x="8299" y="4296"/>
                      </a:cubicBezTo>
                      <a:cubicBezTo>
                        <a:pt x="7755" y="3627"/>
                        <a:pt x="5386" y="2521"/>
                        <a:pt x="4406" y="2281"/>
                      </a:cubicBezTo>
                      <a:cubicBezTo>
                        <a:pt x="3427" y="2039"/>
                        <a:pt x="2905" y="2081"/>
                        <a:pt x="2245" y="1614"/>
                      </a:cubicBezTo>
                      <a:cubicBezTo>
                        <a:pt x="1584" y="1148"/>
                        <a:pt x="1436" y="59"/>
                        <a:pt x="1236" y="2"/>
                      </a:cubicBezTo>
                      <a:cubicBezTo>
                        <a:pt x="1232" y="1"/>
                        <a:pt x="1229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33"/>
                <p:cNvSpPr/>
                <p:nvPr/>
              </p:nvSpPr>
              <p:spPr>
                <a:xfrm>
                  <a:off x="5179850" y="617275"/>
                  <a:ext cx="54300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7177" extrusionOk="0">
                      <a:moveTo>
                        <a:pt x="452" y="1"/>
                      </a:moveTo>
                      <a:cubicBezTo>
                        <a:pt x="445" y="1"/>
                        <a:pt x="438" y="1"/>
                        <a:pt x="431" y="3"/>
                      </a:cubicBezTo>
                      <a:cubicBezTo>
                        <a:pt x="261" y="45"/>
                        <a:pt x="683" y="433"/>
                        <a:pt x="978" y="1042"/>
                      </a:cubicBezTo>
                      <a:cubicBezTo>
                        <a:pt x="1273" y="1651"/>
                        <a:pt x="595" y="3063"/>
                        <a:pt x="496" y="3109"/>
                      </a:cubicBezTo>
                      <a:cubicBezTo>
                        <a:pt x="491" y="3111"/>
                        <a:pt x="485" y="3112"/>
                        <a:pt x="478" y="3112"/>
                      </a:cubicBezTo>
                      <a:cubicBezTo>
                        <a:pt x="362" y="3112"/>
                        <a:pt x="67" y="2749"/>
                        <a:pt x="34" y="2733"/>
                      </a:cubicBezTo>
                      <a:cubicBezTo>
                        <a:pt x="34" y="2733"/>
                        <a:pt x="33" y="2733"/>
                        <a:pt x="33" y="2733"/>
                      </a:cubicBezTo>
                      <a:lnTo>
                        <a:pt x="33" y="2733"/>
                      </a:lnTo>
                      <a:cubicBezTo>
                        <a:pt x="1" y="2733"/>
                        <a:pt x="105" y="3319"/>
                        <a:pt x="367" y="3649"/>
                      </a:cubicBezTo>
                      <a:cubicBezTo>
                        <a:pt x="631" y="3982"/>
                        <a:pt x="558" y="4211"/>
                        <a:pt x="558" y="4211"/>
                      </a:cubicBezTo>
                      <a:cubicBezTo>
                        <a:pt x="321" y="5215"/>
                        <a:pt x="973" y="7048"/>
                        <a:pt x="1148" y="7165"/>
                      </a:cubicBezTo>
                      <a:cubicBezTo>
                        <a:pt x="1160" y="7173"/>
                        <a:pt x="1172" y="7176"/>
                        <a:pt x="1185" y="7176"/>
                      </a:cubicBezTo>
                      <a:cubicBezTo>
                        <a:pt x="1380" y="7176"/>
                        <a:pt x="1784" y="6405"/>
                        <a:pt x="1971" y="5870"/>
                      </a:cubicBezTo>
                      <a:cubicBezTo>
                        <a:pt x="2171" y="5298"/>
                        <a:pt x="1962" y="3475"/>
                        <a:pt x="1746" y="2802"/>
                      </a:cubicBezTo>
                      <a:cubicBezTo>
                        <a:pt x="1531" y="2127"/>
                        <a:pt x="1314" y="1831"/>
                        <a:pt x="1350" y="1264"/>
                      </a:cubicBezTo>
                      <a:cubicBezTo>
                        <a:pt x="1387" y="698"/>
                        <a:pt x="1984" y="209"/>
                        <a:pt x="1943" y="69"/>
                      </a:cubicBezTo>
                      <a:cubicBezTo>
                        <a:pt x="1939" y="53"/>
                        <a:pt x="1926" y="47"/>
                        <a:pt x="1906" y="47"/>
                      </a:cubicBezTo>
                      <a:cubicBezTo>
                        <a:pt x="1740" y="47"/>
                        <a:pt x="1101" y="511"/>
                        <a:pt x="1101" y="511"/>
                      </a:cubicBezTo>
                      <a:cubicBezTo>
                        <a:pt x="952" y="504"/>
                        <a:pt x="628" y="1"/>
                        <a:pt x="45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33"/>
                <p:cNvSpPr/>
                <p:nvPr/>
              </p:nvSpPr>
              <p:spPr>
                <a:xfrm rot="-2216594">
                  <a:off x="5309872" y="1219653"/>
                  <a:ext cx="41798" cy="13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5526" extrusionOk="0">
                      <a:moveTo>
                        <a:pt x="347" y="1"/>
                      </a:moveTo>
                      <a:cubicBezTo>
                        <a:pt x="342" y="1"/>
                        <a:pt x="337" y="2"/>
                        <a:pt x="332" y="3"/>
                      </a:cubicBezTo>
                      <a:cubicBezTo>
                        <a:pt x="200" y="35"/>
                        <a:pt x="525" y="333"/>
                        <a:pt x="753" y="803"/>
                      </a:cubicBezTo>
                      <a:cubicBezTo>
                        <a:pt x="979" y="1272"/>
                        <a:pt x="458" y="2358"/>
                        <a:pt x="381" y="2394"/>
                      </a:cubicBezTo>
                      <a:cubicBezTo>
                        <a:pt x="377" y="2396"/>
                        <a:pt x="373" y="2397"/>
                        <a:pt x="368" y="2397"/>
                      </a:cubicBezTo>
                      <a:cubicBezTo>
                        <a:pt x="278" y="2397"/>
                        <a:pt x="50" y="2116"/>
                        <a:pt x="25" y="2105"/>
                      </a:cubicBezTo>
                      <a:cubicBezTo>
                        <a:pt x="24" y="2105"/>
                        <a:pt x="24" y="2105"/>
                        <a:pt x="24" y="2105"/>
                      </a:cubicBezTo>
                      <a:lnTo>
                        <a:pt x="24" y="2105"/>
                      </a:lnTo>
                      <a:cubicBezTo>
                        <a:pt x="1" y="2105"/>
                        <a:pt x="81" y="2556"/>
                        <a:pt x="282" y="2809"/>
                      </a:cubicBezTo>
                      <a:cubicBezTo>
                        <a:pt x="485" y="3066"/>
                        <a:pt x="428" y="3242"/>
                        <a:pt x="428" y="3242"/>
                      </a:cubicBezTo>
                      <a:cubicBezTo>
                        <a:pt x="246" y="4015"/>
                        <a:pt x="748" y="5427"/>
                        <a:pt x="884" y="5517"/>
                      </a:cubicBezTo>
                      <a:cubicBezTo>
                        <a:pt x="893" y="5523"/>
                        <a:pt x="902" y="5525"/>
                        <a:pt x="912" y="5525"/>
                      </a:cubicBezTo>
                      <a:cubicBezTo>
                        <a:pt x="1062" y="5525"/>
                        <a:pt x="1373" y="4932"/>
                        <a:pt x="1517" y="4520"/>
                      </a:cubicBezTo>
                      <a:cubicBezTo>
                        <a:pt x="1671" y="4079"/>
                        <a:pt x="1510" y="2676"/>
                        <a:pt x="1343" y="2156"/>
                      </a:cubicBezTo>
                      <a:cubicBezTo>
                        <a:pt x="1177" y="1637"/>
                        <a:pt x="1010" y="1410"/>
                        <a:pt x="1039" y="974"/>
                      </a:cubicBezTo>
                      <a:cubicBezTo>
                        <a:pt x="1067" y="538"/>
                        <a:pt x="1527" y="161"/>
                        <a:pt x="1496" y="52"/>
                      </a:cubicBezTo>
                      <a:cubicBezTo>
                        <a:pt x="1492" y="41"/>
                        <a:pt x="1483" y="36"/>
                        <a:pt x="1467" y="36"/>
                      </a:cubicBezTo>
                      <a:cubicBezTo>
                        <a:pt x="1341" y="36"/>
                        <a:pt x="847" y="394"/>
                        <a:pt x="847" y="394"/>
                      </a:cubicBezTo>
                      <a:cubicBezTo>
                        <a:pt x="732" y="388"/>
                        <a:pt x="483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33"/>
                <p:cNvSpPr/>
                <p:nvPr/>
              </p:nvSpPr>
              <p:spPr>
                <a:xfrm rot="-3337597">
                  <a:off x="5215815" y="1380949"/>
                  <a:ext cx="41801" cy="138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5525" extrusionOk="0">
                      <a:moveTo>
                        <a:pt x="346" y="0"/>
                      </a:moveTo>
                      <a:cubicBezTo>
                        <a:pt x="341" y="0"/>
                        <a:pt x="336" y="1"/>
                        <a:pt x="331" y="2"/>
                      </a:cubicBezTo>
                      <a:cubicBezTo>
                        <a:pt x="200" y="35"/>
                        <a:pt x="524" y="334"/>
                        <a:pt x="752" y="802"/>
                      </a:cubicBezTo>
                      <a:cubicBezTo>
                        <a:pt x="979" y="1271"/>
                        <a:pt x="458" y="2357"/>
                        <a:pt x="381" y="2393"/>
                      </a:cubicBezTo>
                      <a:cubicBezTo>
                        <a:pt x="377" y="2395"/>
                        <a:pt x="372" y="2396"/>
                        <a:pt x="367" y="2396"/>
                      </a:cubicBezTo>
                      <a:cubicBezTo>
                        <a:pt x="277" y="2396"/>
                        <a:pt x="50" y="2116"/>
                        <a:pt x="24" y="2105"/>
                      </a:cubicBezTo>
                      <a:cubicBezTo>
                        <a:pt x="24" y="2105"/>
                        <a:pt x="24" y="2104"/>
                        <a:pt x="23" y="2104"/>
                      </a:cubicBezTo>
                      <a:lnTo>
                        <a:pt x="23" y="2104"/>
                      </a:lnTo>
                      <a:cubicBezTo>
                        <a:pt x="0" y="2104"/>
                        <a:pt x="80" y="2556"/>
                        <a:pt x="282" y="2809"/>
                      </a:cubicBezTo>
                      <a:cubicBezTo>
                        <a:pt x="485" y="3066"/>
                        <a:pt x="428" y="3241"/>
                        <a:pt x="428" y="3241"/>
                      </a:cubicBezTo>
                      <a:cubicBezTo>
                        <a:pt x="246" y="4015"/>
                        <a:pt x="747" y="5427"/>
                        <a:pt x="884" y="5516"/>
                      </a:cubicBezTo>
                      <a:cubicBezTo>
                        <a:pt x="892" y="5522"/>
                        <a:pt x="902" y="5525"/>
                        <a:pt x="912" y="5525"/>
                      </a:cubicBezTo>
                      <a:cubicBezTo>
                        <a:pt x="1062" y="5525"/>
                        <a:pt x="1373" y="4932"/>
                        <a:pt x="1516" y="4519"/>
                      </a:cubicBezTo>
                      <a:cubicBezTo>
                        <a:pt x="1671" y="4080"/>
                        <a:pt x="1510" y="2675"/>
                        <a:pt x="1343" y="2157"/>
                      </a:cubicBezTo>
                      <a:cubicBezTo>
                        <a:pt x="1177" y="1638"/>
                        <a:pt x="1010" y="1410"/>
                        <a:pt x="1038" y="973"/>
                      </a:cubicBezTo>
                      <a:cubicBezTo>
                        <a:pt x="1067" y="537"/>
                        <a:pt x="1526" y="161"/>
                        <a:pt x="1495" y="53"/>
                      </a:cubicBezTo>
                      <a:cubicBezTo>
                        <a:pt x="1492" y="41"/>
                        <a:pt x="1482" y="36"/>
                        <a:pt x="1467" y="36"/>
                      </a:cubicBezTo>
                      <a:cubicBezTo>
                        <a:pt x="1340" y="36"/>
                        <a:pt x="846" y="393"/>
                        <a:pt x="846" y="393"/>
                      </a:cubicBezTo>
                      <a:cubicBezTo>
                        <a:pt x="732" y="387"/>
                        <a:pt x="482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33"/>
                <p:cNvSpPr/>
                <p:nvPr/>
              </p:nvSpPr>
              <p:spPr>
                <a:xfrm>
                  <a:off x="4974352" y="1218625"/>
                  <a:ext cx="1460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3844" extrusionOk="0">
                      <a:moveTo>
                        <a:pt x="751" y="0"/>
                      </a:moveTo>
                      <a:cubicBezTo>
                        <a:pt x="639" y="0"/>
                        <a:pt x="702" y="829"/>
                        <a:pt x="702" y="829"/>
                      </a:cubicBezTo>
                      <a:cubicBezTo>
                        <a:pt x="625" y="941"/>
                        <a:pt x="64" y="948"/>
                        <a:pt x="18" y="1094"/>
                      </a:cubicBezTo>
                      <a:cubicBezTo>
                        <a:pt x="1" y="1151"/>
                        <a:pt x="61" y="1166"/>
                        <a:pt x="175" y="1166"/>
                      </a:cubicBezTo>
                      <a:cubicBezTo>
                        <a:pt x="299" y="1166"/>
                        <a:pt x="487" y="1148"/>
                        <a:pt x="708" y="1148"/>
                      </a:cubicBezTo>
                      <a:cubicBezTo>
                        <a:pt x="813" y="1148"/>
                        <a:pt x="925" y="1152"/>
                        <a:pt x="1041" y="1164"/>
                      </a:cubicBezTo>
                      <a:cubicBezTo>
                        <a:pt x="1628" y="1222"/>
                        <a:pt x="2369" y="2371"/>
                        <a:pt x="2357" y="2467"/>
                      </a:cubicBezTo>
                      <a:cubicBezTo>
                        <a:pt x="2346" y="2561"/>
                        <a:pt x="1896" y="2620"/>
                        <a:pt x="1867" y="2639"/>
                      </a:cubicBezTo>
                      <a:cubicBezTo>
                        <a:pt x="1843" y="2655"/>
                        <a:pt x="2237" y="2815"/>
                        <a:pt x="2585" y="2815"/>
                      </a:cubicBezTo>
                      <a:cubicBezTo>
                        <a:pt x="2624" y="2815"/>
                        <a:pt x="2663" y="2813"/>
                        <a:pt x="2700" y="2808"/>
                      </a:cubicBezTo>
                      <a:cubicBezTo>
                        <a:pt x="2745" y="2803"/>
                        <a:pt x="2786" y="2801"/>
                        <a:pt x="2823" y="2801"/>
                      </a:cubicBezTo>
                      <a:cubicBezTo>
                        <a:pt x="3099" y="2801"/>
                        <a:pt x="3204" y="2923"/>
                        <a:pt x="3204" y="2923"/>
                      </a:cubicBezTo>
                      <a:cubicBezTo>
                        <a:pt x="3786" y="3501"/>
                        <a:pt x="5211" y="3844"/>
                        <a:pt x="5591" y="3844"/>
                      </a:cubicBezTo>
                      <a:cubicBezTo>
                        <a:pt x="5629" y="3844"/>
                        <a:pt x="5657" y="3841"/>
                        <a:pt x="5672" y="3834"/>
                      </a:cubicBezTo>
                      <a:cubicBezTo>
                        <a:pt x="5839" y="3757"/>
                        <a:pt x="5418" y="3041"/>
                        <a:pt x="5085" y="2631"/>
                      </a:cubicBezTo>
                      <a:cubicBezTo>
                        <a:pt x="4751" y="2220"/>
                        <a:pt x="3300" y="1543"/>
                        <a:pt x="2700" y="1395"/>
                      </a:cubicBezTo>
                      <a:cubicBezTo>
                        <a:pt x="2100" y="1248"/>
                        <a:pt x="1780" y="1274"/>
                        <a:pt x="1377" y="988"/>
                      </a:cubicBezTo>
                      <a:cubicBezTo>
                        <a:pt x="972" y="702"/>
                        <a:pt x="880" y="35"/>
                        <a:pt x="758" y="1"/>
                      </a:cubicBezTo>
                      <a:cubicBezTo>
                        <a:pt x="755" y="0"/>
                        <a:pt x="753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33"/>
                <p:cNvSpPr/>
                <p:nvPr/>
              </p:nvSpPr>
              <p:spPr>
                <a:xfrm>
                  <a:off x="4974350" y="987975"/>
                  <a:ext cx="128975" cy="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9" h="1633" extrusionOk="0">
                      <a:moveTo>
                        <a:pt x="230" y="1"/>
                      </a:moveTo>
                      <a:cubicBezTo>
                        <a:pt x="229" y="1"/>
                        <a:pt x="228" y="1"/>
                        <a:pt x="226" y="1"/>
                      </a:cubicBezTo>
                      <a:cubicBezTo>
                        <a:pt x="125" y="12"/>
                        <a:pt x="439" y="634"/>
                        <a:pt x="439" y="634"/>
                      </a:cubicBezTo>
                      <a:cubicBezTo>
                        <a:pt x="416" y="740"/>
                        <a:pt x="1" y="919"/>
                        <a:pt x="12" y="1041"/>
                      </a:cubicBezTo>
                      <a:cubicBezTo>
                        <a:pt x="14" y="1065"/>
                        <a:pt x="27" y="1075"/>
                        <a:pt x="49" y="1075"/>
                      </a:cubicBezTo>
                      <a:cubicBezTo>
                        <a:pt x="146" y="1075"/>
                        <a:pt x="424" y="889"/>
                        <a:pt x="793" y="779"/>
                      </a:cubicBezTo>
                      <a:cubicBezTo>
                        <a:pt x="838" y="765"/>
                        <a:pt x="886" y="759"/>
                        <a:pt x="938" y="759"/>
                      </a:cubicBezTo>
                      <a:cubicBezTo>
                        <a:pt x="1416" y="759"/>
                        <a:pt x="2153" y="1277"/>
                        <a:pt x="2172" y="1345"/>
                      </a:cubicBezTo>
                      <a:cubicBezTo>
                        <a:pt x="2193" y="1419"/>
                        <a:pt x="1876" y="1601"/>
                        <a:pt x="1861" y="1623"/>
                      </a:cubicBezTo>
                      <a:cubicBezTo>
                        <a:pt x="1857" y="1629"/>
                        <a:pt x="1884" y="1633"/>
                        <a:pt x="1930" y="1633"/>
                      </a:cubicBezTo>
                      <a:cubicBezTo>
                        <a:pt x="2059" y="1633"/>
                        <a:pt x="2340" y="1602"/>
                        <a:pt x="2532" y="1494"/>
                      </a:cubicBezTo>
                      <a:cubicBezTo>
                        <a:pt x="2659" y="1423"/>
                        <a:pt x="2760" y="1405"/>
                        <a:pt x="2830" y="1405"/>
                      </a:cubicBezTo>
                      <a:cubicBezTo>
                        <a:pt x="2903" y="1405"/>
                        <a:pt x="2943" y="1425"/>
                        <a:pt x="2943" y="1425"/>
                      </a:cubicBezTo>
                      <a:cubicBezTo>
                        <a:pt x="3167" y="1517"/>
                        <a:pt x="3466" y="1551"/>
                        <a:pt x="3769" y="1551"/>
                      </a:cubicBezTo>
                      <a:cubicBezTo>
                        <a:pt x="4372" y="1551"/>
                        <a:pt x="4990" y="1417"/>
                        <a:pt x="5057" y="1345"/>
                      </a:cubicBezTo>
                      <a:cubicBezTo>
                        <a:pt x="5158" y="1236"/>
                        <a:pt x="4626" y="833"/>
                        <a:pt x="4252" y="630"/>
                      </a:cubicBezTo>
                      <a:cubicBezTo>
                        <a:pt x="3981" y="483"/>
                        <a:pt x="3233" y="412"/>
                        <a:pt x="2653" y="412"/>
                      </a:cubicBezTo>
                      <a:cubicBezTo>
                        <a:pt x="2432" y="412"/>
                        <a:pt x="2235" y="422"/>
                        <a:pt x="2098" y="443"/>
                      </a:cubicBezTo>
                      <a:cubicBezTo>
                        <a:pt x="1732" y="498"/>
                        <a:pt x="1511" y="577"/>
                        <a:pt x="1261" y="577"/>
                      </a:cubicBezTo>
                      <a:cubicBezTo>
                        <a:pt x="1176" y="577"/>
                        <a:pt x="1088" y="568"/>
                        <a:pt x="989" y="546"/>
                      </a:cubicBezTo>
                      <a:cubicBezTo>
                        <a:pt x="605" y="458"/>
                        <a:pt x="335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33"/>
                <p:cNvSpPr/>
                <p:nvPr/>
              </p:nvSpPr>
              <p:spPr>
                <a:xfrm>
                  <a:off x="4676125" y="541600"/>
                  <a:ext cx="128925" cy="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7" h="1634" extrusionOk="0">
                      <a:moveTo>
                        <a:pt x="230" y="1"/>
                      </a:moveTo>
                      <a:cubicBezTo>
                        <a:pt x="228" y="1"/>
                        <a:pt x="227" y="1"/>
                        <a:pt x="226" y="1"/>
                      </a:cubicBezTo>
                      <a:cubicBezTo>
                        <a:pt x="123" y="14"/>
                        <a:pt x="437" y="635"/>
                        <a:pt x="437" y="635"/>
                      </a:cubicBezTo>
                      <a:cubicBezTo>
                        <a:pt x="415" y="742"/>
                        <a:pt x="0" y="919"/>
                        <a:pt x="10" y="1043"/>
                      </a:cubicBezTo>
                      <a:cubicBezTo>
                        <a:pt x="12" y="1066"/>
                        <a:pt x="25" y="1076"/>
                        <a:pt x="48" y="1076"/>
                      </a:cubicBezTo>
                      <a:cubicBezTo>
                        <a:pt x="145" y="1076"/>
                        <a:pt x="422" y="891"/>
                        <a:pt x="791" y="780"/>
                      </a:cubicBezTo>
                      <a:cubicBezTo>
                        <a:pt x="836" y="767"/>
                        <a:pt x="885" y="760"/>
                        <a:pt x="937" y="760"/>
                      </a:cubicBezTo>
                      <a:cubicBezTo>
                        <a:pt x="1416" y="760"/>
                        <a:pt x="2152" y="1278"/>
                        <a:pt x="2171" y="1345"/>
                      </a:cubicBezTo>
                      <a:cubicBezTo>
                        <a:pt x="2192" y="1419"/>
                        <a:pt x="1874" y="1601"/>
                        <a:pt x="1859" y="1623"/>
                      </a:cubicBezTo>
                      <a:cubicBezTo>
                        <a:pt x="1855" y="1629"/>
                        <a:pt x="1882" y="1633"/>
                        <a:pt x="1928" y="1633"/>
                      </a:cubicBezTo>
                      <a:cubicBezTo>
                        <a:pt x="2057" y="1633"/>
                        <a:pt x="2339" y="1602"/>
                        <a:pt x="2531" y="1495"/>
                      </a:cubicBezTo>
                      <a:cubicBezTo>
                        <a:pt x="2658" y="1423"/>
                        <a:pt x="2759" y="1405"/>
                        <a:pt x="2828" y="1405"/>
                      </a:cubicBezTo>
                      <a:cubicBezTo>
                        <a:pt x="2902" y="1405"/>
                        <a:pt x="2941" y="1425"/>
                        <a:pt x="2941" y="1425"/>
                      </a:cubicBezTo>
                      <a:cubicBezTo>
                        <a:pt x="3166" y="1518"/>
                        <a:pt x="3466" y="1552"/>
                        <a:pt x="3770" y="1552"/>
                      </a:cubicBezTo>
                      <a:cubicBezTo>
                        <a:pt x="4372" y="1552"/>
                        <a:pt x="4989" y="1418"/>
                        <a:pt x="5056" y="1346"/>
                      </a:cubicBezTo>
                      <a:cubicBezTo>
                        <a:pt x="5156" y="1237"/>
                        <a:pt x="4624" y="833"/>
                        <a:pt x="4250" y="630"/>
                      </a:cubicBezTo>
                      <a:cubicBezTo>
                        <a:pt x="3979" y="484"/>
                        <a:pt x="3229" y="412"/>
                        <a:pt x="2649" y="412"/>
                      </a:cubicBezTo>
                      <a:cubicBezTo>
                        <a:pt x="2429" y="412"/>
                        <a:pt x="2233" y="423"/>
                        <a:pt x="2098" y="443"/>
                      </a:cubicBezTo>
                      <a:cubicBezTo>
                        <a:pt x="1732" y="499"/>
                        <a:pt x="1510" y="578"/>
                        <a:pt x="1260" y="578"/>
                      </a:cubicBezTo>
                      <a:cubicBezTo>
                        <a:pt x="1175" y="578"/>
                        <a:pt x="1086" y="569"/>
                        <a:pt x="987" y="546"/>
                      </a:cubicBezTo>
                      <a:cubicBezTo>
                        <a:pt x="605" y="459"/>
                        <a:pt x="334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33"/>
                <p:cNvSpPr/>
                <p:nvPr/>
              </p:nvSpPr>
              <p:spPr>
                <a:xfrm>
                  <a:off x="5043550" y="800525"/>
                  <a:ext cx="106850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" h="3757" extrusionOk="0">
                      <a:moveTo>
                        <a:pt x="794" y="0"/>
                      </a:moveTo>
                      <a:cubicBezTo>
                        <a:pt x="707" y="0"/>
                        <a:pt x="638" y="650"/>
                        <a:pt x="638" y="650"/>
                      </a:cubicBezTo>
                      <a:cubicBezTo>
                        <a:pt x="561" y="727"/>
                        <a:pt x="117" y="650"/>
                        <a:pt x="59" y="759"/>
                      </a:cubicBezTo>
                      <a:cubicBezTo>
                        <a:pt x="0" y="869"/>
                        <a:pt x="400" y="831"/>
                        <a:pt x="857" y="963"/>
                      </a:cubicBezTo>
                      <a:cubicBezTo>
                        <a:pt x="1313" y="1096"/>
                        <a:pt x="1730" y="2114"/>
                        <a:pt x="1708" y="2187"/>
                      </a:cubicBezTo>
                      <a:cubicBezTo>
                        <a:pt x="1684" y="2260"/>
                        <a:pt x="1319" y="2241"/>
                        <a:pt x="1296" y="2251"/>
                      </a:cubicBezTo>
                      <a:cubicBezTo>
                        <a:pt x="1271" y="2262"/>
                        <a:pt x="1631" y="2489"/>
                        <a:pt x="1928" y="2507"/>
                      </a:cubicBezTo>
                      <a:cubicBezTo>
                        <a:pt x="2227" y="2527"/>
                        <a:pt x="2311" y="2673"/>
                        <a:pt x="2311" y="2673"/>
                      </a:cubicBezTo>
                      <a:cubicBezTo>
                        <a:pt x="2711" y="3248"/>
                        <a:pt x="3905" y="3756"/>
                        <a:pt x="4112" y="3756"/>
                      </a:cubicBezTo>
                      <a:cubicBezTo>
                        <a:pt x="4119" y="3756"/>
                        <a:pt x="4125" y="3756"/>
                        <a:pt x="4130" y="3754"/>
                      </a:cubicBezTo>
                      <a:cubicBezTo>
                        <a:pt x="4274" y="3717"/>
                        <a:pt x="4046" y="3089"/>
                        <a:pt x="3842" y="2717"/>
                      </a:cubicBezTo>
                      <a:cubicBezTo>
                        <a:pt x="3637" y="2343"/>
                        <a:pt x="2588" y="1595"/>
                        <a:pt x="2135" y="1391"/>
                      </a:cubicBezTo>
                      <a:cubicBezTo>
                        <a:pt x="1683" y="1185"/>
                        <a:pt x="1426" y="1159"/>
                        <a:pt x="1148" y="874"/>
                      </a:cubicBezTo>
                      <a:cubicBezTo>
                        <a:pt x="870" y="588"/>
                        <a:pt x="896" y="47"/>
                        <a:pt x="803" y="2"/>
                      </a:cubicBezTo>
                      <a:cubicBezTo>
                        <a:pt x="800" y="1"/>
                        <a:pt x="797" y="0"/>
                        <a:pt x="794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33"/>
                <p:cNvSpPr/>
                <p:nvPr/>
              </p:nvSpPr>
              <p:spPr>
                <a:xfrm rot="-1011075">
                  <a:off x="5211021" y="1228011"/>
                  <a:ext cx="65428" cy="12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" h="4857" extrusionOk="0">
                      <a:moveTo>
                        <a:pt x="1092" y="1"/>
                      </a:moveTo>
                      <a:cubicBezTo>
                        <a:pt x="999" y="1"/>
                        <a:pt x="669" y="512"/>
                        <a:pt x="669" y="512"/>
                      </a:cubicBezTo>
                      <a:cubicBezTo>
                        <a:pt x="663" y="514"/>
                        <a:pt x="656" y="515"/>
                        <a:pt x="648" y="515"/>
                      </a:cubicBezTo>
                      <a:cubicBezTo>
                        <a:pt x="539" y="515"/>
                        <a:pt x="276" y="338"/>
                        <a:pt x="148" y="338"/>
                      </a:cubicBezTo>
                      <a:cubicBezTo>
                        <a:pt x="129" y="338"/>
                        <a:pt x="114" y="342"/>
                        <a:pt x="102" y="350"/>
                      </a:cubicBezTo>
                      <a:cubicBezTo>
                        <a:pt x="0" y="422"/>
                        <a:pt x="375" y="568"/>
                        <a:pt x="723" y="891"/>
                      </a:cubicBezTo>
                      <a:cubicBezTo>
                        <a:pt x="1071" y="1215"/>
                        <a:pt x="987" y="2310"/>
                        <a:pt x="934" y="2366"/>
                      </a:cubicBezTo>
                      <a:cubicBezTo>
                        <a:pt x="927" y="2374"/>
                        <a:pt x="915" y="2377"/>
                        <a:pt x="900" y="2377"/>
                      </a:cubicBezTo>
                      <a:cubicBezTo>
                        <a:pt x="801" y="2377"/>
                        <a:pt x="559" y="2240"/>
                        <a:pt x="536" y="2239"/>
                      </a:cubicBezTo>
                      <a:cubicBezTo>
                        <a:pt x="536" y="2239"/>
                        <a:pt x="536" y="2239"/>
                        <a:pt x="536" y="2239"/>
                      </a:cubicBezTo>
                      <a:lnTo>
                        <a:pt x="536" y="2239"/>
                      </a:lnTo>
                      <a:cubicBezTo>
                        <a:pt x="510" y="2239"/>
                        <a:pt x="730" y="2602"/>
                        <a:pt x="987" y="2752"/>
                      </a:cubicBezTo>
                      <a:cubicBezTo>
                        <a:pt x="1245" y="2904"/>
                        <a:pt x="1255" y="3072"/>
                        <a:pt x="1255" y="3072"/>
                      </a:cubicBezTo>
                      <a:cubicBezTo>
                        <a:pt x="1356" y="3789"/>
                        <a:pt x="2249" y="4823"/>
                        <a:pt x="2394" y="4855"/>
                      </a:cubicBezTo>
                      <a:cubicBezTo>
                        <a:pt x="2397" y="4856"/>
                        <a:pt x="2400" y="4856"/>
                        <a:pt x="2404" y="4856"/>
                      </a:cubicBezTo>
                      <a:cubicBezTo>
                        <a:pt x="2542" y="4856"/>
                        <a:pt x="2616" y="4214"/>
                        <a:pt x="2602" y="3798"/>
                      </a:cubicBezTo>
                      <a:cubicBezTo>
                        <a:pt x="2588" y="3373"/>
                        <a:pt x="1986" y="2232"/>
                        <a:pt x="1674" y="1846"/>
                      </a:cubicBezTo>
                      <a:cubicBezTo>
                        <a:pt x="1361" y="1461"/>
                        <a:pt x="1144" y="1321"/>
                        <a:pt x="1024" y="941"/>
                      </a:cubicBezTo>
                      <a:cubicBezTo>
                        <a:pt x="904" y="562"/>
                        <a:pt x="1169" y="89"/>
                        <a:pt x="1107" y="8"/>
                      </a:cubicBezTo>
                      <a:cubicBezTo>
                        <a:pt x="1103" y="3"/>
                        <a:pt x="1098" y="1"/>
                        <a:pt x="109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33"/>
                <p:cNvSpPr/>
                <p:nvPr/>
              </p:nvSpPr>
              <p:spPr>
                <a:xfrm>
                  <a:off x="4702250" y="606075"/>
                  <a:ext cx="1268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4458" extrusionOk="0">
                      <a:moveTo>
                        <a:pt x="943" y="0"/>
                      </a:moveTo>
                      <a:cubicBezTo>
                        <a:pt x="839" y="0"/>
                        <a:pt x="758" y="772"/>
                        <a:pt x="758" y="772"/>
                      </a:cubicBezTo>
                      <a:cubicBezTo>
                        <a:pt x="667" y="862"/>
                        <a:pt x="139" y="772"/>
                        <a:pt x="70" y="902"/>
                      </a:cubicBezTo>
                      <a:cubicBezTo>
                        <a:pt x="0" y="1032"/>
                        <a:pt x="476" y="987"/>
                        <a:pt x="1018" y="1143"/>
                      </a:cubicBezTo>
                      <a:cubicBezTo>
                        <a:pt x="1559" y="1300"/>
                        <a:pt x="2055" y="2508"/>
                        <a:pt x="2027" y="2596"/>
                      </a:cubicBezTo>
                      <a:cubicBezTo>
                        <a:pt x="2000" y="2682"/>
                        <a:pt x="1567" y="2660"/>
                        <a:pt x="1538" y="2672"/>
                      </a:cubicBezTo>
                      <a:cubicBezTo>
                        <a:pt x="1509" y="2685"/>
                        <a:pt x="1937" y="2955"/>
                        <a:pt x="2290" y="2977"/>
                      </a:cubicBezTo>
                      <a:cubicBezTo>
                        <a:pt x="2644" y="2999"/>
                        <a:pt x="2744" y="3173"/>
                        <a:pt x="2744" y="3173"/>
                      </a:cubicBezTo>
                      <a:cubicBezTo>
                        <a:pt x="3217" y="3856"/>
                        <a:pt x="4633" y="4458"/>
                        <a:pt x="4881" y="4458"/>
                      </a:cubicBezTo>
                      <a:cubicBezTo>
                        <a:pt x="4890" y="4458"/>
                        <a:pt x="4897" y="4457"/>
                        <a:pt x="4903" y="4456"/>
                      </a:cubicBezTo>
                      <a:cubicBezTo>
                        <a:pt x="5074" y="4412"/>
                        <a:pt x="4802" y="3667"/>
                        <a:pt x="4561" y="3224"/>
                      </a:cubicBezTo>
                      <a:cubicBezTo>
                        <a:pt x="4318" y="2780"/>
                        <a:pt x="3074" y="1892"/>
                        <a:pt x="2535" y="1650"/>
                      </a:cubicBezTo>
                      <a:cubicBezTo>
                        <a:pt x="1998" y="1407"/>
                        <a:pt x="1693" y="1376"/>
                        <a:pt x="1364" y="1037"/>
                      </a:cubicBezTo>
                      <a:cubicBezTo>
                        <a:pt x="1033" y="699"/>
                        <a:pt x="1063" y="56"/>
                        <a:pt x="954" y="3"/>
                      </a:cubicBezTo>
                      <a:cubicBezTo>
                        <a:pt x="950" y="1"/>
                        <a:pt x="947" y="0"/>
                        <a:pt x="94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33"/>
                <p:cNvSpPr/>
                <p:nvPr/>
              </p:nvSpPr>
              <p:spPr>
                <a:xfrm>
                  <a:off x="5107350" y="633425"/>
                  <a:ext cx="40725" cy="1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5029" extrusionOk="0">
                      <a:moveTo>
                        <a:pt x="1226" y="1"/>
                      </a:moveTo>
                      <a:cubicBezTo>
                        <a:pt x="1116" y="1"/>
                        <a:pt x="678" y="360"/>
                        <a:pt x="678" y="360"/>
                      </a:cubicBezTo>
                      <a:cubicBezTo>
                        <a:pt x="678" y="360"/>
                        <a:pt x="677" y="360"/>
                        <a:pt x="677" y="360"/>
                      </a:cubicBezTo>
                      <a:cubicBezTo>
                        <a:pt x="573" y="360"/>
                        <a:pt x="330" y="29"/>
                        <a:pt x="205" y="29"/>
                      </a:cubicBezTo>
                      <a:cubicBezTo>
                        <a:pt x="199" y="29"/>
                        <a:pt x="193" y="30"/>
                        <a:pt x="187" y="32"/>
                      </a:cubicBezTo>
                      <a:cubicBezTo>
                        <a:pt x="70" y="69"/>
                        <a:pt x="382" y="323"/>
                        <a:pt x="613" y="738"/>
                      </a:cubicBezTo>
                      <a:cubicBezTo>
                        <a:pt x="846" y="1153"/>
                        <a:pt x="430" y="2170"/>
                        <a:pt x="363" y="2206"/>
                      </a:cubicBezTo>
                      <a:cubicBezTo>
                        <a:pt x="359" y="2209"/>
                        <a:pt x="354" y="2210"/>
                        <a:pt x="349" y="2210"/>
                      </a:cubicBezTo>
                      <a:cubicBezTo>
                        <a:pt x="265" y="2210"/>
                        <a:pt x="46" y="1972"/>
                        <a:pt x="23" y="1964"/>
                      </a:cubicBezTo>
                      <a:cubicBezTo>
                        <a:pt x="22" y="1963"/>
                        <a:pt x="22" y="1963"/>
                        <a:pt x="22" y="1963"/>
                      </a:cubicBezTo>
                      <a:lnTo>
                        <a:pt x="22" y="1963"/>
                      </a:lnTo>
                      <a:cubicBezTo>
                        <a:pt x="0" y="1963"/>
                        <a:pt x="98" y="2371"/>
                        <a:pt x="295" y="2590"/>
                      </a:cubicBezTo>
                      <a:cubicBezTo>
                        <a:pt x="493" y="2813"/>
                        <a:pt x="452" y="2976"/>
                        <a:pt x="452" y="2976"/>
                      </a:cubicBezTo>
                      <a:cubicBezTo>
                        <a:pt x="329" y="3690"/>
                        <a:pt x="862" y="4948"/>
                        <a:pt x="991" y="5022"/>
                      </a:cubicBezTo>
                      <a:cubicBezTo>
                        <a:pt x="998" y="5026"/>
                        <a:pt x="1006" y="5029"/>
                        <a:pt x="1014" y="5029"/>
                      </a:cubicBezTo>
                      <a:cubicBezTo>
                        <a:pt x="1150" y="5029"/>
                        <a:pt x="1403" y="4466"/>
                        <a:pt x="1512" y="4080"/>
                      </a:cubicBezTo>
                      <a:cubicBezTo>
                        <a:pt x="1629" y="3671"/>
                        <a:pt x="1406" y="2402"/>
                        <a:pt x="1226" y="1939"/>
                      </a:cubicBezTo>
                      <a:cubicBezTo>
                        <a:pt x="1047" y="1474"/>
                        <a:pt x="882" y="1276"/>
                        <a:pt x="885" y="878"/>
                      </a:cubicBezTo>
                      <a:cubicBezTo>
                        <a:pt x="886" y="479"/>
                        <a:pt x="1283" y="111"/>
                        <a:pt x="1250" y="15"/>
                      </a:cubicBezTo>
                      <a:cubicBezTo>
                        <a:pt x="1247" y="5"/>
                        <a:pt x="1238" y="1"/>
                        <a:pt x="1226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33"/>
                <p:cNvSpPr/>
                <p:nvPr/>
              </p:nvSpPr>
              <p:spPr>
                <a:xfrm rot="-3270457">
                  <a:off x="5370901" y="1354551"/>
                  <a:ext cx="59251" cy="123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938" extrusionOk="0">
                      <a:moveTo>
                        <a:pt x="1117" y="1"/>
                      </a:moveTo>
                      <a:cubicBezTo>
                        <a:pt x="1021" y="1"/>
                        <a:pt x="661" y="481"/>
                        <a:pt x="661" y="481"/>
                      </a:cubicBezTo>
                      <a:cubicBezTo>
                        <a:pt x="656" y="482"/>
                        <a:pt x="651" y="483"/>
                        <a:pt x="646" y="483"/>
                      </a:cubicBezTo>
                      <a:cubicBezTo>
                        <a:pt x="538" y="483"/>
                        <a:pt x="272" y="269"/>
                        <a:pt x="144" y="269"/>
                      </a:cubicBezTo>
                      <a:cubicBezTo>
                        <a:pt x="130" y="269"/>
                        <a:pt x="117" y="272"/>
                        <a:pt x="106" y="278"/>
                      </a:cubicBezTo>
                      <a:cubicBezTo>
                        <a:pt x="1" y="343"/>
                        <a:pt x="364" y="515"/>
                        <a:pt x="688" y="863"/>
                      </a:cubicBezTo>
                      <a:cubicBezTo>
                        <a:pt x="1013" y="1211"/>
                        <a:pt x="849" y="2298"/>
                        <a:pt x="792" y="2349"/>
                      </a:cubicBezTo>
                      <a:cubicBezTo>
                        <a:pt x="786" y="2355"/>
                        <a:pt x="776" y="2357"/>
                        <a:pt x="764" y="2357"/>
                      </a:cubicBezTo>
                      <a:cubicBezTo>
                        <a:pt x="670" y="2357"/>
                        <a:pt x="428" y="2196"/>
                        <a:pt x="405" y="2194"/>
                      </a:cubicBezTo>
                      <a:cubicBezTo>
                        <a:pt x="404" y="2194"/>
                        <a:pt x="404" y="2194"/>
                        <a:pt x="404" y="2194"/>
                      </a:cubicBezTo>
                      <a:lnTo>
                        <a:pt x="404" y="2194"/>
                      </a:lnTo>
                      <a:cubicBezTo>
                        <a:pt x="379" y="2194"/>
                        <a:pt x="572" y="2570"/>
                        <a:pt x="817" y="2737"/>
                      </a:cubicBezTo>
                      <a:cubicBezTo>
                        <a:pt x="1063" y="2907"/>
                        <a:pt x="1061" y="3076"/>
                        <a:pt x="1061" y="3076"/>
                      </a:cubicBezTo>
                      <a:cubicBezTo>
                        <a:pt x="1110" y="3799"/>
                        <a:pt x="1928" y="4893"/>
                        <a:pt x="2070" y="4935"/>
                      </a:cubicBezTo>
                      <a:cubicBezTo>
                        <a:pt x="2074" y="4937"/>
                        <a:pt x="2079" y="4937"/>
                        <a:pt x="2083" y="4937"/>
                      </a:cubicBezTo>
                      <a:cubicBezTo>
                        <a:pt x="2220" y="4937"/>
                        <a:pt x="2338" y="4309"/>
                        <a:pt x="2354" y="3897"/>
                      </a:cubicBezTo>
                      <a:cubicBezTo>
                        <a:pt x="2370" y="3472"/>
                        <a:pt x="1852" y="2292"/>
                        <a:pt x="1567" y="1884"/>
                      </a:cubicBezTo>
                      <a:cubicBezTo>
                        <a:pt x="1284" y="1476"/>
                        <a:pt x="1077" y="1322"/>
                        <a:pt x="984" y="935"/>
                      </a:cubicBezTo>
                      <a:cubicBezTo>
                        <a:pt x="891" y="547"/>
                        <a:pt x="1190" y="95"/>
                        <a:pt x="1134" y="10"/>
                      </a:cubicBezTo>
                      <a:cubicBezTo>
                        <a:pt x="1130" y="3"/>
                        <a:pt x="1124" y="1"/>
                        <a:pt x="111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33"/>
                <p:cNvSpPr/>
                <p:nvPr/>
              </p:nvSpPr>
              <p:spPr>
                <a:xfrm>
                  <a:off x="4762300" y="833300"/>
                  <a:ext cx="110600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2111" extrusionOk="0">
                      <a:moveTo>
                        <a:pt x="347" y="0"/>
                      </a:moveTo>
                      <a:cubicBezTo>
                        <a:pt x="258" y="0"/>
                        <a:pt x="434" y="658"/>
                        <a:pt x="434" y="658"/>
                      </a:cubicBezTo>
                      <a:cubicBezTo>
                        <a:pt x="398" y="759"/>
                        <a:pt x="12" y="873"/>
                        <a:pt x="3" y="997"/>
                      </a:cubicBezTo>
                      <a:cubicBezTo>
                        <a:pt x="1" y="1025"/>
                        <a:pt x="15" y="1036"/>
                        <a:pt x="43" y="1036"/>
                      </a:cubicBezTo>
                      <a:cubicBezTo>
                        <a:pt x="139" y="1036"/>
                        <a:pt x="398" y="905"/>
                        <a:pt x="719" y="853"/>
                      </a:cubicBezTo>
                      <a:cubicBezTo>
                        <a:pt x="736" y="851"/>
                        <a:pt x="754" y="849"/>
                        <a:pt x="773" y="849"/>
                      </a:cubicBezTo>
                      <a:cubicBezTo>
                        <a:pt x="1190" y="849"/>
                        <a:pt x="1819" y="1544"/>
                        <a:pt x="1825" y="1616"/>
                      </a:cubicBezTo>
                      <a:cubicBezTo>
                        <a:pt x="1831" y="1693"/>
                        <a:pt x="1529" y="1825"/>
                        <a:pt x="1513" y="1845"/>
                      </a:cubicBezTo>
                      <a:cubicBezTo>
                        <a:pt x="1504" y="1857"/>
                        <a:pt x="1613" y="1880"/>
                        <a:pt x="1754" y="1880"/>
                      </a:cubicBezTo>
                      <a:cubicBezTo>
                        <a:pt x="1868" y="1880"/>
                        <a:pt x="2003" y="1865"/>
                        <a:pt x="2113" y="1818"/>
                      </a:cubicBezTo>
                      <a:cubicBezTo>
                        <a:pt x="2200" y="1781"/>
                        <a:pt x="2271" y="1769"/>
                        <a:pt x="2326" y="1769"/>
                      </a:cubicBezTo>
                      <a:cubicBezTo>
                        <a:pt x="2429" y="1769"/>
                        <a:pt x="2480" y="1811"/>
                        <a:pt x="2480" y="1811"/>
                      </a:cubicBezTo>
                      <a:cubicBezTo>
                        <a:pt x="2809" y="2039"/>
                        <a:pt x="3386" y="2111"/>
                        <a:pt x="3808" y="2111"/>
                      </a:cubicBezTo>
                      <a:cubicBezTo>
                        <a:pt x="4076" y="2111"/>
                        <a:pt x="4281" y="2082"/>
                        <a:pt x="4321" y="2046"/>
                      </a:cubicBezTo>
                      <a:cubicBezTo>
                        <a:pt x="4424" y="1953"/>
                        <a:pt x="4025" y="1476"/>
                        <a:pt x="3733" y="1220"/>
                      </a:cubicBezTo>
                      <a:cubicBezTo>
                        <a:pt x="3441" y="964"/>
                        <a:pt x="2341" y="716"/>
                        <a:pt x="1902" y="716"/>
                      </a:cubicBezTo>
                      <a:cubicBezTo>
                        <a:pt x="1901" y="716"/>
                        <a:pt x="1900" y="716"/>
                        <a:pt x="1899" y="716"/>
                      </a:cubicBezTo>
                      <a:cubicBezTo>
                        <a:pt x="1669" y="716"/>
                        <a:pt x="1500" y="739"/>
                        <a:pt x="1344" y="739"/>
                      </a:cubicBezTo>
                      <a:cubicBezTo>
                        <a:pt x="1204" y="739"/>
                        <a:pt x="1076" y="721"/>
                        <a:pt x="923" y="652"/>
                      </a:cubicBezTo>
                      <a:cubicBezTo>
                        <a:pt x="601" y="507"/>
                        <a:pt x="436" y="4"/>
                        <a:pt x="347" y="0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33"/>
                <p:cNvSpPr/>
                <p:nvPr/>
              </p:nvSpPr>
              <p:spPr>
                <a:xfrm rot="-3648610">
                  <a:off x="5300459" y="1497516"/>
                  <a:ext cx="38400" cy="111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4461" extrusionOk="0">
                      <a:moveTo>
                        <a:pt x="1307" y="1"/>
                      </a:moveTo>
                      <a:cubicBezTo>
                        <a:pt x="1199" y="1"/>
                        <a:pt x="746" y="329"/>
                        <a:pt x="746" y="329"/>
                      </a:cubicBezTo>
                      <a:cubicBezTo>
                        <a:pt x="745" y="329"/>
                        <a:pt x="745" y="329"/>
                        <a:pt x="745" y="329"/>
                      </a:cubicBezTo>
                      <a:cubicBezTo>
                        <a:pt x="642" y="329"/>
                        <a:pt x="418" y="44"/>
                        <a:pt x="295" y="44"/>
                      </a:cubicBezTo>
                      <a:cubicBezTo>
                        <a:pt x="288" y="44"/>
                        <a:pt x="281" y="45"/>
                        <a:pt x="275" y="47"/>
                      </a:cubicBezTo>
                      <a:cubicBezTo>
                        <a:pt x="156" y="83"/>
                        <a:pt x="454" y="302"/>
                        <a:pt x="665" y="665"/>
                      </a:cubicBezTo>
                      <a:cubicBezTo>
                        <a:pt x="876" y="1028"/>
                        <a:pt x="418" y="1938"/>
                        <a:pt x="348" y="1971"/>
                      </a:cubicBezTo>
                      <a:cubicBezTo>
                        <a:pt x="344" y="1973"/>
                        <a:pt x="338" y="1974"/>
                        <a:pt x="332" y="1974"/>
                      </a:cubicBezTo>
                      <a:cubicBezTo>
                        <a:pt x="249" y="1974"/>
                        <a:pt x="46" y="1769"/>
                        <a:pt x="23" y="1762"/>
                      </a:cubicBezTo>
                      <a:cubicBezTo>
                        <a:pt x="22" y="1762"/>
                        <a:pt x="22" y="1762"/>
                        <a:pt x="22" y="1762"/>
                      </a:cubicBezTo>
                      <a:lnTo>
                        <a:pt x="22" y="1762"/>
                      </a:lnTo>
                      <a:cubicBezTo>
                        <a:pt x="1" y="1762"/>
                        <a:pt x="79" y="2121"/>
                        <a:pt x="264" y="2313"/>
                      </a:cubicBezTo>
                      <a:cubicBezTo>
                        <a:pt x="451" y="2506"/>
                        <a:pt x="402" y="2651"/>
                        <a:pt x="402" y="2651"/>
                      </a:cubicBezTo>
                      <a:cubicBezTo>
                        <a:pt x="247" y="3286"/>
                        <a:pt x="717" y="4391"/>
                        <a:pt x="841" y="4455"/>
                      </a:cubicBezTo>
                      <a:cubicBezTo>
                        <a:pt x="848" y="4459"/>
                        <a:pt x="855" y="4460"/>
                        <a:pt x="863" y="4460"/>
                      </a:cubicBezTo>
                      <a:cubicBezTo>
                        <a:pt x="997" y="4460"/>
                        <a:pt x="1274" y="3955"/>
                        <a:pt x="1402" y="3611"/>
                      </a:cubicBezTo>
                      <a:cubicBezTo>
                        <a:pt x="1536" y="3245"/>
                        <a:pt x="1374" y="2125"/>
                        <a:pt x="1216" y="1717"/>
                      </a:cubicBezTo>
                      <a:cubicBezTo>
                        <a:pt x="1060" y="1310"/>
                        <a:pt x="907" y="1137"/>
                        <a:pt x="927" y="784"/>
                      </a:cubicBezTo>
                      <a:cubicBezTo>
                        <a:pt x="946" y="431"/>
                        <a:pt x="1357" y="98"/>
                        <a:pt x="1329" y="12"/>
                      </a:cubicBezTo>
                      <a:cubicBezTo>
                        <a:pt x="1326" y="4"/>
                        <a:pt x="1319" y="1"/>
                        <a:pt x="130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33"/>
                <p:cNvSpPr/>
                <p:nvPr/>
              </p:nvSpPr>
              <p:spPr>
                <a:xfrm>
                  <a:off x="5236400" y="779325"/>
                  <a:ext cx="40650" cy="1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4451" extrusionOk="0">
                      <a:moveTo>
                        <a:pt x="573" y="0"/>
                      </a:moveTo>
                      <a:cubicBezTo>
                        <a:pt x="571" y="0"/>
                        <a:pt x="568" y="1"/>
                        <a:pt x="566" y="1"/>
                      </a:cubicBezTo>
                      <a:cubicBezTo>
                        <a:pt x="443" y="16"/>
                        <a:pt x="700" y="281"/>
                        <a:pt x="848" y="675"/>
                      </a:cubicBezTo>
                      <a:cubicBezTo>
                        <a:pt x="996" y="1067"/>
                        <a:pt x="392" y="1888"/>
                        <a:pt x="319" y="1909"/>
                      </a:cubicBezTo>
                      <a:cubicBezTo>
                        <a:pt x="316" y="1910"/>
                        <a:pt x="313" y="1910"/>
                        <a:pt x="310" y="1910"/>
                      </a:cubicBezTo>
                      <a:cubicBezTo>
                        <a:pt x="231" y="1910"/>
                        <a:pt x="54" y="1661"/>
                        <a:pt x="33" y="1649"/>
                      </a:cubicBezTo>
                      <a:cubicBezTo>
                        <a:pt x="33" y="1649"/>
                        <a:pt x="32" y="1649"/>
                        <a:pt x="32" y="1649"/>
                      </a:cubicBezTo>
                      <a:lnTo>
                        <a:pt x="32" y="1649"/>
                      </a:lnTo>
                      <a:cubicBezTo>
                        <a:pt x="10" y="1649"/>
                        <a:pt x="29" y="2014"/>
                        <a:pt x="179" y="2232"/>
                      </a:cubicBezTo>
                      <a:cubicBezTo>
                        <a:pt x="331" y="2454"/>
                        <a:pt x="258" y="2590"/>
                        <a:pt x="258" y="2590"/>
                      </a:cubicBezTo>
                      <a:cubicBezTo>
                        <a:pt x="1" y="3190"/>
                        <a:pt x="281" y="4357"/>
                        <a:pt x="392" y="4441"/>
                      </a:cubicBezTo>
                      <a:cubicBezTo>
                        <a:pt x="401" y="4448"/>
                        <a:pt x="411" y="4451"/>
                        <a:pt x="422" y="4451"/>
                      </a:cubicBezTo>
                      <a:cubicBezTo>
                        <a:pt x="562" y="4451"/>
                        <a:pt x="907" y="4013"/>
                        <a:pt x="1086" y="3701"/>
                      </a:cubicBezTo>
                      <a:cubicBezTo>
                        <a:pt x="1279" y="3364"/>
                        <a:pt x="1304" y="2232"/>
                        <a:pt x="1217" y="1804"/>
                      </a:cubicBezTo>
                      <a:cubicBezTo>
                        <a:pt x="1130" y="1377"/>
                        <a:pt x="1008" y="1180"/>
                        <a:pt x="1087" y="836"/>
                      </a:cubicBezTo>
                      <a:cubicBezTo>
                        <a:pt x="1165" y="490"/>
                        <a:pt x="1625" y="230"/>
                        <a:pt x="1611" y="141"/>
                      </a:cubicBezTo>
                      <a:cubicBezTo>
                        <a:pt x="1609" y="130"/>
                        <a:pt x="1597" y="125"/>
                        <a:pt x="1579" y="125"/>
                      </a:cubicBezTo>
                      <a:cubicBezTo>
                        <a:pt x="1451" y="125"/>
                        <a:pt x="984" y="356"/>
                        <a:pt x="984" y="356"/>
                      </a:cubicBezTo>
                      <a:cubicBezTo>
                        <a:pt x="879" y="342"/>
                        <a:pt x="697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3"/>
                <p:cNvSpPr/>
                <p:nvPr/>
              </p:nvSpPr>
              <p:spPr>
                <a:xfrm>
                  <a:off x="4859950" y="859700"/>
                  <a:ext cx="185550" cy="1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4273" extrusionOk="0">
                      <a:moveTo>
                        <a:pt x="1368" y="0"/>
                      </a:moveTo>
                      <a:cubicBezTo>
                        <a:pt x="1356" y="0"/>
                        <a:pt x="1347" y="13"/>
                        <a:pt x="1342" y="43"/>
                      </a:cubicBezTo>
                      <a:cubicBezTo>
                        <a:pt x="1292" y="360"/>
                        <a:pt x="1607" y="1264"/>
                        <a:pt x="1464" y="1480"/>
                      </a:cubicBezTo>
                      <a:cubicBezTo>
                        <a:pt x="1321" y="1697"/>
                        <a:pt x="0" y="2528"/>
                        <a:pt x="159" y="2570"/>
                      </a:cubicBezTo>
                      <a:cubicBezTo>
                        <a:pt x="164" y="2571"/>
                        <a:pt x="171" y="2572"/>
                        <a:pt x="179" y="2572"/>
                      </a:cubicBezTo>
                      <a:cubicBezTo>
                        <a:pt x="399" y="2572"/>
                        <a:pt x="1619" y="2089"/>
                        <a:pt x="2071" y="2089"/>
                      </a:cubicBezTo>
                      <a:cubicBezTo>
                        <a:pt x="2113" y="2089"/>
                        <a:pt x="2148" y="2093"/>
                        <a:pt x="2176" y="2102"/>
                      </a:cubicBezTo>
                      <a:cubicBezTo>
                        <a:pt x="2506" y="2215"/>
                        <a:pt x="3590" y="3437"/>
                        <a:pt x="3590" y="3437"/>
                      </a:cubicBezTo>
                      <a:cubicBezTo>
                        <a:pt x="3590" y="3437"/>
                        <a:pt x="2832" y="3767"/>
                        <a:pt x="2977" y="3817"/>
                      </a:cubicBezTo>
                      <a:cubicBezTo>
                        <a:pt x="3026" y="3834"/>
                        <a:pt x="3181" y="3837"/>
                        <a:pt x="3369" y="3837"/>
                      </a:cubicBezTo>
                      <a:cubicBezTo>
                        <a:pt x="3467" y="3837"/>
                        <a:pt x="3575" y="3836"/>
                        <a:pt x="3681" y="3836"/>
                      </a:cubicBezTo>
                      <a:cubicBezTo>
                        <a:pt x="3964" y="3836"/>
                        <a:pt x="4234" y="3842"/>
                        <a:pt x="4292" y="3884"/>
                      </a:cubicBezTo>
                      <a:cubicBezTo>
                        <a:pt x="4404" y="3965"/>
                        <a:pt x="5301" y="4272"/>
                        <a:pt x="6052" y="4272"/>
                      </a:cubicBezTo>
                      <a:cubicBezTo>
                        <a:pt x="6103" y="4272"/>
                        <a:pt x="6153" y="4271"/>
                        <a:pt x="6203" y="4268"/>
                      </a:cubicBezTo>
                      <a:cubicBezTo>
                        <a:pt x="6980" y="4221"/>
                        <a:pt x="7411" y="4216"/>
                        <a:pt x="7395" y="4051"/>
                      </a:cubicBezTo>
                      <a:lnTo>
                        <a:pt x="7396" y="4051"/>
                      </a:lnTo>
                      <a:cubicBezTo>
                        <a:pt x="7396" y="4051"/>
                        <a:pt x="7421" y="2756"/>
                        <a:pt x="5657" y="2040"/>
                      </a:cubicBezTo>
                      <a:cubicBezTo>
                        <a:pt x="5657" y="2040"/>
                        <a:pt x="5155" y="1754"/>
                        <a:pt x="4979" y="1590"/>
                      </a:cubicBezTo>
                      <a:cubicBezTo>
                        <a:pt x="4835" y="1456"/>
                        <a:pt x="4587" y="1113"/>
                        <a:pt x="4480" y="1113"/>
                      </a:cubicBezTo>
                      <a:cubicBezTo>
                        <a:pt x="4458" y="1113"/>
                        <a:pt x="4441" y="1128"/>
                        <a:pt x="4433" y="1163"/>
                      </a:cubicBezTo>
                      <a:cubicBezTo>
                        <a:pt x="4387" y="1366"/>
                        <a:pt x="4462" y="1623"/>
                        <a:pt x="4316" y="1677"/>
                      </a:cubicBezTo>
                      <a:cubicBezTo>
                        <a:pt x="4234" y="1708"/>
                        <a:pt x="3763" y="1754"/>
                        <a:pt x="3299" y="1754"/>
                      </a:cubicBezTo>
                      <a:cubicBezTo>
                        <a:pt x="2943" y="1754"/>
                        <a:pt x="2591" y="1727"/>
                        <a:pt x="2423" y="1645"/>
                      </a:cubicBezTo>
                      <a:cubicBezTo>
                        <a:pt x="2038" y="1456"/>
                        <a:pt x="1973" y="1376"/>
                        <a:pt x="1952" y="1334"/>
                      </a:cubicBezTo>
                      <a:cubicBezTo>
                        <a:pt x="1934" y="1297"/>
                        <a:pt x="1487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3"/>
                <p:cNvSpPr/>
                <p:nvPr/>
              </p:nvSpPr>
              <p:spPr>
                <a:xfrm rot="-1277060">
                  <a:off x="5401776" y="1225736"/>
                  <a:ext cx="133351" cy="176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7068" extrusionOk="0">
                      <a:moveTo>
                        <a:pt x="2619" y="0"/>
                      </a:moveTo>
                      <a:cubicBezTo>
                        <a:pt x="2610" y="0"/>
                        <a:pt x="2598" y="6"/>
                        <a:pt x="2582" y="19"/>
                      </a:cubicBezTo>
                      <a:cubicBezTo>
                        <a:pt x="2333" y="223"/>
                        <a:pt x="1970" y="1109"/>
                        <a:pt x="1720" y="1176"/>
                      </a:cubicBezTo>
                      <a:cubicBezTo>
                        <a:pt x="1689" y="1184"/>
                        <a:pt x="1640" y="1188"/>
                        <a:pt x="1576" y="1188"/>
                      </a:cubicBezTo>
                      <a:cubicBezTo>
                        <a:pt x="1232" y="1188"/>
                        <a:pt x="484" y="1086"/>
                        <a:pt x="165" y="1086"/>
                      </a:cubicBezTo>
                      <a:cubicBezTo>
                        <a:pt x="59" y="1086"/>
                        <a:pt x="0" y="1097"/>
                        <a:pt x="20" y="1127"/>
                      </a:cubicBezTo>
                      <a:cubicBezTo>
                        <a:pt x="110" y="1264"/>
                        <a:pt x="1667" y="1810"/>
                        <a:pt x="1840" y="2113"/>
                      </a:cubicBezTo>
                      <a:cubicBezTo>
                        <a:pt x="2012" y="2418"/>
                        <a:pt x="2014" y="4051"/>
                        <a:pt x="2014" y="4051"/>
                      </a:cubicBezTo>
                      <a:cubicBezTo>
                        <a:pt x="2014" y="4051"/>
                        <a:pt x="1518" y="3890"/>
                        <a:pt x="1351" y="3890"/>
                      </a:cubicBezTo>
                      <a:cubicBezTo>
                        <a:pt x="1308" y="3890"/>
                        <a:pt x="1287" y="3901"/>
                        <a:pt x="1303" y="3928"/>
                      </a:cubicBezTo>
                      <a:cubicBezTo>
                        <a:pt x="1378" y="4061"/>
                        <a:pt x="2210" y="4706"/>
                        <a:pt x="2244" y="4851"/>
                      </a:cubicBezTo>
                      <a:cubicBezTo>
                        <a:pt x="2276" y="4996"/>
                        <a:pt x="2806" y="5925"/>
                        <a:pt x="3419" y="6405"/>
                      </a:cubicBezTo>
                      <a:cubicBezTo>
                        <a:pt x="3929" y="6805"/>
                        <a:pt x="4240" y="7067"/>
                        <a:pt x="4386" y="7067"/>
                      </a:cubicBezTo>
                      <a:cubicBezTo>
                        <a:pt x="4416" y="7067"/>
                        <a:pt x="4439" y="7057"/>
                        <a:pt x="4455" y="7034"/>
                      </a:cubicBezTo>
                      <a:cubicBezTo>
                        <a:pt x="4455" y="7034"/>
                        <a:pt x="5333" y="6081"/>
                        <a:pt x="4486" y="4375"/>
                      </a:cubicBezTo>
                      <a:cubicBezTo>
                        <a:pt x="4486" y="4375"/>
                        <a:pt x="4301" y="3828"/>
                        <a:pt x="4278" y="3590"/>
                      </a:cubicBezTo>
                      <a:cubicBezTo>
                        <a:pt x="4257" y="3374"/>
                        <a:pt x="4310" y="2890"/>
                        <a:pt x="4194" y="2890"/>
                      </a:cubicBezTo>
                      <a:cubicBezTo>
                        <a:pt x="4182" y="2890"/>
                        <a:pt x="4168" y="2895"/>
                        <a:pt x="4152" y="2907"/>
                      </a:cubicBezTo>
                      <a:cubicBezTo>
                        <a:pt x="4001" y="3016"/>
                        <a:pt x="3892" y="3222"/>
                        <a:pt x="3767" y="3222"/>
                      </a:cubicBezTo>
                      <a:cubicBezTo>
                        <a:pt x="3753" y="3222"/>
                        <a:pt x="3738" y="3220"/>
                        <a:pt x="3724" y="3214"/>
                      </a:cubicBezTo>
                      <a:cubicBezTo>
                        <a:pt x="3579" y="3158"/>
                        <a:pt x="2493" y="2332"/>
                        <a:pt x="2329" y="1935"/>
                      </a:cubicBezTo>
                      <a:cubicBezTo>
                        <a:pt x="2166" y="1539"/>
                        <a:pt x="2170" y="1436"/>
                        <a:pt x="2182" y="1391"/>
                      </a:cubicBezTo>
                      <a:cubicBezTo>
                        <a:pt x="2194" y="1349"/>
                        <a:pt x="2753" y="0"/>
                        <a:pt x="261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33"/>
                <p:cNvSpPr/>
                <p:nvPr/>
              </p:nvSpPr>
              <p:spPr>
                <a:xfrm>
                  <a:off x="5026825" y="638775"/>
                  <a:ext cx="65650" cy="13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5456" extrusionOk="0">
                      <a:moveTo>
                        <a:pt x="2118" y="1"/>
                      </a:moveTo>
                      <a:cubicBezTo>
                        <a:pt x="2112" y="1"/>
                        <a:pt x="2104" y="2"/>
                        <a:pt x="2095" y="6"/>
                      </a:cubicBezTo>
                      <a:cubicBezTo>
                        <a:pt x="1870" y="88"/>
                        <a:pt x="1403" y="614"/>
                        <a:pt x="1204" y="614"/>
                      </a:cubicBezTo>
                      <a:cubicBezTo>
                        <a:pt x="1202" y="614"/>
                        <a:pt x="1199" y="614"/>
                        <a:pt x="1197" y="614"/>
                      </a:cubicBezTo>
                      <a:cubicBezTo>
                        <a:pt x="1021" y="602"/>
                        <a:pt x="163" y="143"/>
                        <a:pt x="22" y="143"/>
                      </a:cubicBezTo>
                      <a:cubicBezTo>
                        <a:pt x="7" y="143"/>
                        <a:pt x="0" y="148"/>
                        <a:pt x="3" y="160"/>
                      </a:cubicBezTo>
                      <a:cubicBezTo>
                        <a:pt x="33" y="278"/>
                        <a:pt x="1002" y="1050"/>
                        <a:pt x="1050" y="1309"/>
                      </a:cubicBezTo>
                      <a:cubicBezTo>
                        <a:pt x="1098" y="1566"/>
                        <a:pt x="695" y="2727"/>
                        <a:pt x="695" y="2727"/>
                      </a:cubicBezTo>
                      <a:cubicBezTo>
                        <a:pt x="695" y="2727"/>
                        <a:pt x="322" y="2443"/>
                        <a:pt x="237" y="2443"/>
                      </a:cubicBezTo>
                      <a:cubicBezTo>
                        <a:pt x="224" y="2443"/>
                        <a:pt x="218" y="2449"/>
                        <a:pt x="221" y="2464"/>
                      </a:cubicBezTo>
                      <a:cubicBezTo>
                        <a:pt x="242" y="2577"/>
                        <a:pt x="673" y="3239"/>
                        <a:pt x="661" y="3349"/>
                      </a:cubicBezTo>
                      <a:cubicBezTo>
                        <a:pt x="648" y="3461"/>
                        <a:pt x="794" y="4251"/>
                        <a:pt x="1110" y="4744"/>
                      </a:cubicBezTo>
                      <a:cubicBezTo>
                        <a:pt x="1394" y="5184"/>
                        <a:pt x="1553" y="5456"/>
                        <a:pt x="1657" y="5456"/>
                      </a:cubicBezTo>
                      <a:cubicBezTo>
                        <a:pt x="1669" y="5456"/>
                        <a:pt x="1680" y="5452"/>
                        <a:pt x="1691" y="5445"/>
                      </a:cubicBezTo>
                      <a:lnTo>
                        <a:pt x="1691" y="5446"/>
                      </a:lnTo>
                      <a:cubicBezTo>
                        <a:pt x="1691" y="5446"/>
                        <a:pt x="2549" y="4986"/>
                        <a:pt x="2370" y="3567"/>
                      </a:cubicBezTo>
                      <a:cubicBezTo>
                        <a:pt x="2370" y="3567"/>
                        <a:pt x="2372" y="3133"/>
                        <a:pt x="2415" y="2958"/>
                      </a:cubicBezTo>
                      <a:cubicBezTo>
                        <a:pt x="2455" y="2793"/>
                        <a:pt x="2626" y="2439"/>
                        <a:pt x="2516" y="2439"/>
                      </a:cubicBezTo>
                      <a:cubicBezTo>
                        <a:pt x="2510" y="2439"/>
                        <a:pt x="2503" y="2441"/>
                        <a:pt x="2495" y="2443"/>
                      </a:cubicBezTo>
                      <a:cubicBezTo>
                        <a:pt x="2375" y="2479"/>
                        <a:pt x="2262" y="2576"/>
                        <a:pt x="2176" y="2576"/>
                      </a:cubicBezTo>
                      <a:cubicBezTo>
                        <a:pt x="2154" y="2576"/>
                        <a:pt x="2134" y="2570"/>
                        <a:pt x="2116" y="2554"/>
                      </a:cubicBezTo>
                      <a:cubicBezTo>
                        <a:pt x="2027" y="2480"/>
                        <a:pt x="1459" y="1625"/>
                        <a:pt x="1441" y="1303"/>
                      </a:cubicBezTo>
                      <a:cubicBezTo>
                        <a:pt x="1423" y="981"/>
                        <a:pt x="1452" y="909"/>
                        <a:pt x="1472" y="880"/>
                      </a:cubicBezTo>
                      <a:cubicBezTo>
                        <a:pt x="1491" y="853"/>
                        <a:pt x="2251" y="1"/>
                        <a:pt x="211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33"/>
                <p:cNvSpPr/>
                <p:nvPr/>
              </p:nvSpPr>
              <p:spPr>
                <a:xfrm>
                  <a:off x="5200875" y="459400"/>
                  <a:ext cx="7167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7" h="5563" extrusionOk="0">
                      <a:moveTo>
                        <a:pt x="619" y="1"/>
                      </a:moveTo>
                      <a:cubicBezTo>
                        <a:pt x="612" y="1"/>
                        <a:pt x="608" y="5"/>
                        <a:pt x="607" y="13"/>
                      </a:cubicBezTo>
                      <a:cubicBezTo>
                        <a:pt x="596" y="136"/>
                        <a:pt x="1255" y="1185"/>
                        <a:pt x="1215" y="1444"/>
                      </a:cubicBezTo>
                      <a:cubicBezTo>
                        <a:pt x="1174" y="1704"/>
                        <a:pt x="411" y="2665"/>
                        <a:pt x="411" y="2665"/>
                      </a:cubicBezTo>
                      <a:cubicBezTo>
                        <a:pt x="411" y="2665"/>
                        <a:pt x="133" y="2244"/>
                        <a:pt x="65" y="2244"/>
                      </a:cubicBezTo>
                      <a:cubicBezTo>
                        <a:pt x="58" y="2244"/>
                        <a:pt x="53" y="2249"/>
                        <a:pt x="51" y="2260"/>
                      </a:cubicBezTo>
                      <a:cubicBezTo>
                        <a:pt x="32" y="2374"/>
                        <a:pt x="221" y="3142"/>
                        <a:pt x="172" y="3242"/>
                      </a:cubicBezTo>
                      <a:cubicBezTo>
                        <a:pt x="123" y="3342"/>
                        <a:pt x="0" y="4137"/>
                        <a:pt x="135" y="4706"/>
                      </a:cubicBezTo>
                      <a:cubicBezTo>
                        <a:pt x="265" y="5248"/>
                        <a:pt x="325" y="5563"/>
                        <a:pt x="434" y="5563"/>
                      </a:cubicBezTo>
                      <a:cubicBezTo>
                        <a:pt x="440" y="5563"/>
                        <a:pt x="445" y="5562"/>
                        <a:pt x="451" y="5560"/>
                      </a:cubicBezTo>
                      <a:cubicBezTo>
                        <a:pt x="451" y="5560"/>
                        <a:pt x="1413" y="5410"/>
                        <a:pt x="1713" y="4012"/>
                      </a:cubicBezTo>
                      <a:cubicBezTo>
                        <a:pt x="1713" y="4012"/>
                        <a:pt x="1859" y="3604"/>
                        <a:pt x="1958" y="3453"/>
                      </a:cubicBezTo>
                      <a:cubicBezTo>
                        <a:pt x="2056" y="3302"/>
                        <a:pt x="2359" y="3001"/>
                        <a:pt x="2203" y="2993"/>
                      </a:cubicBezTo>
                      <a:cubicBezTo>
                        <a:pt x="2196" y="2993"/>
                        <a:pt x="2188" y="2993"/>
                        <a:pt x="2181" y="2993"/>
                      </a:cubicBezTo>
                      <a:cubicBezTo>
                        <a:pt x="2088" y="2993"/>
                        <a:pt x="1990" y="3021"/>
                        <a:pt x="1914" y="3021"/>
                      </a:cubicBezTo>
                      <a:cubicBezTo>
                        <a:pt x="1867" y="3021"/>
                        <a:pt x="1830" y="3010"/>
                        <a:pt x="1808" y="2973"/>
                      </a:cubicBezTo>
                      <a:cubicBezTo>
                        <a:pt x="1749" y="2872"/>
                        <a:pt x="1496" y="1879"/>
                        <a:pt x="1585" y="1568"/>
                      </a:cubicBezTo>
                      <a:cubicBezTo>
                        <a:pt x="1676" y="1258"/>
                        <a:pt x="1726" y="1200"/>
                        <a:pt x="1754" y="1179"/>
                      </a:cubicBezTo>
                      <a:cubicBezTo>
                        <a:pt x="1782" y="1159"/>
                        <a:pt x="2866" y="560"/>
                        <a:pt x="2634" y="560"/>
                      </a:cubicBezTo>
                      <a:cubicBezTo>
                        <a:pt x="2633" y="560"/>
                        <a:pt x="2632" y="560"/>
                        <a:pt x="2632" y="560"/>
                      </a:cubicBezTo>
                      <a:cubicBezTo>
                        <a:pt x="2413" y="563"/>
                        <a:pt x="1884" y="849"/>
                        <a:pt x="1649" y="849"/>
                      </a:cubicBezTo>
                      <a:cubicBezTo>
                        <a:pt x="1623" y="849"/>
                        <a:pt x="1601" y="845"/>
                        <a:pt x="1583" y="837"/>
                      </a:cubicBezTo>
                      <a:cubicBezTo>
                        <a:pt x="1416" y="764"/>
                        <a:pt x="719" y="1"/>
                        <a:pt x="619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33"/>
                <p:cNvSpPr/>
                <p:nvPr/>
              </p:nvSpPr>
              <p:spPr>
                <a:xfrm>
                  <a:off x="4968975" y="492350"/>
                  <a:ext cx="542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4505" extrusionOk="0">
                      <a:moveTo>
                        <a:pt x="1749" y="0"/>
                      </a:moveTo>
                      <a:cubicBezTo>
                        <a:pt x="1745" y="0"/>
                        <a:pt x="1738" y="2"/>
                        <a:pt x="1730" y="5"/>
                      </a:cubicBezTo>
                      <a:cubicBezTo>
                        <a:pt x="1544" y="73"/>
                        <a:pt x="1159" y="508"/>
                        <a:pt x="995" y="508"/>
                      </a:cubicBezTo>
                      <a:cubicBezTo>
                        <a:pt x="993" y="508"/>
                        <a:pt x="990" y="508"/>
                        <a:pt x="988" y="507"/>
                      </a:cubicBezTo>
                      <a:cubicBezTo>
                        <a:pt x="844" y="497"/>
                        <a:pt x="136" y="118"/>
                        <a:pt x="19" y="118"/>
                      </a:cubicBezTo>
                      <a:cubicBezTo>
                        <a:pt x="6" y="118"/>
                        <a:pt x="0" y="123"/>
                        <a:pt x="3" y="132"/>
                      </a:cubicBezTo>
                      <a:cubicBezTo>
                        <a:pt x="29" y="231"/>
                        <a:pt x="829" y="868"/>
                        <a:pt x="867" y="1081"/>
                      </a:cubicBezTo>
                      <a:cubicBezTo>
                        <a:pt x="907" y="1294"/>
                        <a:pt x="575" y="2251"/>
                        <a:pt x="575" y="2251"/>
                      </a:cubicBezTo>
                      <a:cubicBezTo>
                        <a:pt x="575" y="2251"/>
                        <a:pt x="266" y="2017"/>
                        <a:pt x="197" y="2017"/>
                      </a:cubicBezTo>
                      <a:cubicBezTo>
                        <a:pt x="186" y="2017"/>
                        <a:pt x="181" y="2022"/>
                        <a:pt x="184" y="2034"/>
                      </a:cubicBezTo>
                      <a:cubicBezTo>
                        <a:pt x="201" y="2127"/>
                        <a:pt x="556" y="2674"/>
                        <a:pt x="546" y="2766"/>
                      </a:cubicBezTo>
                      <a:cubicBezTo>
                        <a:pt x="535" y="2858"/>
                        <a:pt x="657" y="3510"/>
                        <a:pt x="918" y="3916"/>
                      </a:cubicBezTo>
                      <a:cubicBezTo>
                        <a:pt x="1152" y="4281"/>
                        <a:pt x="1283" y="4505"/>
                        <a:pt x="1369" y="4505"/>
                      </a:cubicBezTo>
                      <a:cubicBezTo>
                        <a:pt x="1379" y="4505"/>
                        <a:pt x="1388" y="4502"/>
                        <a:pt x="1397" y="4496"/>
                      </a:cubicBezTo>
                      <a:cubicBezTo>
                        <a:pt x="1397" y="4496"/>
                        <a:pt x="2105" y="4117"/>
                        <a:pt x="1957" y="2946"/>
                      </a:cubicBezTo>
                      <a:cubicBezTo>
                        <a:pt x="1957" y="2946"/>
                        <a:pt x="1959" y="2587"/>
                        <a:pt x="1995" y="2443"/>
                      </a:cubicBezTo>
                      <a:cubicBezTo>
                        <a:pt x="2028" y="2306"/>
                        <a:pt x="2169" y="2014"/>
                        <a:pt x="2078" y="2014"/>
                      </a:cubicBezTo>
                      <a:cubicBezTo>
                        <a:pt x="2073" y="2014"/>
                        <a:pt x="2067" y="2015"/>
                        <a:pt x="2061" y="2017"/>
                      </a:cubicBezTo>
                      <a:cubicBezTo>
                        <a:pt x="1962" y="2047"/>
                        <a:pt x="1868" y="2128"/>
                        <a:pt x="1797" y="2128"/>
                      </a:cubicBezTo>
                      <a:cubicBezTo>
                        <a:pt x="1779" y="2128"/>
                        <a:pt x="1762" y="2122"/>
                        <a:pt x="1748" y="2110"/>
                      </a:cubicBezTo>
                      <a:cubicBezTo>
                        <a:pt x="1673" y="2048"/>
                        <a:pt x="1205" y="1342"/>
                        <a:pt x="1190" y="1076"/>
                      </a:cubicBezTo>
                      <a:cubicBezTo>
                        <a:pt x="1175" y="811"/>
                        <a:pt x="1199" y="751"/>
                        <a:pt x="1215" y="728"/>
                      </a:cubicBezTo>
                      <a:cubicBezTo>
                        <a:pt x="1231" y="704"/>
                        <a:pt x="1860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33"/>
                <p:cNvSpPr/>
                <p:nvPr/>
              </p:nvSpPr>
              <p:spPr>
                <a:xfrm rot="-3267979">
                  <a:off x="5046350" y="1113636"/>
                  <a:ext cx="55327" cy="114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4597" extrusionOk="0">
                      <a:moveTo>
                        <a:pt x="1785" y="0"/>
                      </a:moveTo>
                      <a:cubicBezTo>
                        <a:pt x="1780" y="0"/>
                        <a:pt x="1773" y="2"/>
                        <a:pt x="1765" y="5"/>
                      </a:cubicBezTo>
                      <a:cubicBezTo>
                        <a:pt x="1576" y="74"/>
                        <a:pt x="1184" y="517"/>
                        <a:pt x="1015" y="517"/>
                      </a:cubicBezTo>
                      <a:cubicBezTo>
                        <a:pt x="1013" y="517"/>
                        <a:pt x="1011" y="517"/>
                        <a:pt x="1008" y="517"/>
                      </a:cubicBezTo>
                      <a:cubicBezTo>
                        <a:pt x="861" y="507"/>
                        <a:pt x="137" y="121"/>
                        <a:pt x="19" y="121"/>
                      </a:cubicBezTo>
                      <a:cubicBezTo>
                        <a:pt x="6" y="121"/>
                        <a:pt x="1" y="125"/>
                        <a:pt x="3" y="135"/>
                      </a:cubicBezTo>
                      <a:cubicBezTo>
                        <a:pt x="28" y="235"/>
                        <a:pt x="845" y="885"/>
                        <a:pt x="885" y="1103"/>
                      </a:cubicBezTo>
                      <a:cubicBezTo>
                        <a:pt x="926" y="1320"/>
                        <a:pt x="586" y="2297"/>
                        <a:pt x="586" y="2297"/>
                      </a:cubicBezTo>
                      <a:cubicBezTo>
                        <a:pt x="586" y="2297"/>
                        <a:pt x="271" y="2058"/>
                        <a:pt x="200" y="2058"/>
                      </a:cubicBezTo>
                      <a:cubicBezTo>
                        <a:pt x="189" y="2058"/>
                        <a:pt x="184" y="2064"/>
                        <a:pt x="186" y="2076"/>
                      </a:cubicBezTo>
                      <a:cubicBezTo>
                        <a:pt x="204" y="2170"/>
                        <a:pt x="568" y="2729"/>
                        <a:pt x="557" y="2823"/>
                      </a:cubicBezTo>
                      <a:cubicBezTo>
                        <a:pt x="547" y="2916"/>
                        <a:pt x="669" y="3582"/>
                        <a:pt x="935" y="3997"/>
                      </a:cubicBezTo>
                      <a:cubicBezTo>
                        <a:pt x="1175" y="4369"/>
                        <a:pt x="1309" y="4597"/>
                        <a:pt x="1396" y="4597"/>
                      </a:cubicBezTo>
                      <a:cubicBezTo>
                        <a:pt x="1406" y="4597"/>
                        <a:pt x="1416" y="4594"/>
                        <a:pt x="1425" y="4587"/>
                      </a:cubicBezTo>
                      <a:lnTo>
                        <a:pt x="1426" y="4587"/>
                      </a:lnTo>
                      <a:cubicBezTo>
                        <a:pt x="1426" y="4587"/>
                        <a:pt x="2148" y="4201"/>
                        <a:pt x="1997" y="3006"/>
                      </a:cubicBezTo>
                      <a:cubicBezTo>
                        <a:pt x="1997" y="3006"/>
                        <a:pt x="1999" y="2640"/>
                        <a:pt x="2035" y="2492"/>
                      </a:cubicBezTo>
                      <a:cubicBezTo>
                        <a:pt x="2069" y="2353"/>
                        <a:pt x="2213" y="2055"/>
                        <a:pt x="2121" y="2055"/>
                      </a:cubicBezTo>
                      <a:cubicBezTo>
                        <a:pt x="2116" y="2055"/>
                        <a:pt x="2110" y="2056"/>
                        <a:pt x="2103" y="2058"/>
                      </a:cubicBezTo>
                      <a:cubicBezTo>
                        <a:pt x="2001" y="2088"/>
                        <a:pt x="1906" y="2171"/>
                        <a:pt x="1833" y="2171"/>
                      </a:cubicBezTo>
                      <a:cubicBezTo>
                        <a:pt x="1815" y="2171"/>
                        <a:pt x="1798" y="2166"/>
                        <a:pt x="1782" y="2153"/>
                      </a:cubicBezTo>
                      <a:cubicBezTo>
                        <a:pt x="1708" y="2089"/>
                        <a:pt x="1230" y="1369"/>
                        <a:pt x="1214" y="1098"/>
                      </a:cubicBezTo>
                      <a:cubicBezTo>
                        <a:pt x="1199" y="827"/>
                        <a:pt x="1224" y="766"/>
                        <a:pt x="1240" y="741"/>
                      </a:cubicBezTo>
                      <a:cubicBezTo>
                        <a:pt x="1257" y="719"/>
                        <a:pt x="1897" y="0"/>
                        <a:pt x="178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33"/>
                <p:cNvSpPr/>
                <p:nvPr/>
              </p:nvSpPr>
              <p:spPr>
                <a:xfrm>
                  <a:off x="4781300" y="573750"/>
                  <a:ext cx="234600" cy="19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4" h="7792" extrusionOk="0">
                      <a:moveTo>
                        <a:pt x="2057" y="0"/>
                      </a:moveTo>
                      <a:cubicBezTo>
                        <a:pt x="2047" y="0"/>
                        <a:pt x="2036" y="5"/>
                        <a:pt x="2025" y="15"/>
                      </a:cubicBezTo>
                      <a:cubicBezTo>
                        <a:pt x="1799" y="228"/>
                        <a:pt x="1819" y="1506"/>
                        <a:pt x="1680" y="1506"/>
                      </a:cubicBezTo>
                      <a:cubicBezTo>
                        <a:pt x="1679" y="1506"/>
                        <a:pt x="1677" y="1505"/>
                        <a:pt x="1675" y="1505"/>
                      </a:cubicBezTo>
                      <a:cubicBezTo>
                        <a:pt x="1574" y="1483"/>
                        <a:pt x="747" y="1313"/>
                        <a:pt x="310" y="1313"/>
                      </a:cubicBezTo>
                      <a:cubicBezTo>
                        <a:pt x="118" y="1313"/>
                        <a:pt x="1" y="1346"/>
                        <a:pt x="54" y="1438"/>
                      </a:cubicBezTo>
                      <a:cubicBezTo>
                        <a:pt x="228" y="1739"/>
                        <a:pt x="1751" y="1894"/>
                        <a:pt x="2111" y="2207"/>
                      </a:cubicBezTo>
                      <a:cubicBezTo>
                        <a:pt x="2471" y="2519"/>
                        <a:pt x="3541" y="4769"/>
                        <a:pt x="3613" y="4863"/>
                      </a:cubicBezTo>
                      <a:lnTo>
                        <a:pt x="3541" y="4769"/>
                      </a:lnTo>
                      <a:cubicBezTo>
                        <a:pt x="3541" y="4769"/>
                        <a:pt x="3095" y="4705"/>
                        <a:pt x="2921" y="4559"/>
                      </a:cubicBezTo>
                      <a:cubicBezTo>
                        <a:pt x="2903" y="4544"/>
                        <a:pt x="2890" y="4537"/>
                        <a:pt x="2883" y="4537"/>
                      </a:cubicBezTo>
                      <a:lnTo>
                        <a:pt x="2883" y="4537"/>
                      </a:lnTo>
                      <a:cubicBezTo>
                        <a:pt x="2817" y="4537"/>
                        <a:pt x="3149" y="5073"/>
                        <a:pt x="3739" y="5304"/>
                      </a:cubicBezTo>
                      <a:cubicBezTo>
                        <a:pt x="4396" y="5562"/>
                        <a:pt x="4633" y="5729"/>
                        <a:pt x="4819" y="5844"/>
                      </a:cubicBezTo>
                      <a:cubicBezTo>
                        <a:pt x="4981" y="5944"/>
                        <a:pt x="6877" y="7792"/>
                        <a:pt x="8197" y="7792"/>
                      </a:cubicBezTo>
                      <a:cubicBezTo>
                        <a:pt x="8391" y="7792"/>
                        <a:pt x="8573" y="7752"/>
                        <a:pt x="8734" y="7661"/>
                      </a:cubicBezTo>
                      <a:cubicBezTo>
                        <a:pt x="8734" y="7661"/>
                        <a:pt x="9383" y="6514"/>
                        <a:pt x="7362" y="4926"/>
                      </a:cubicBezTo>
                      <a:cubicBezTo>
                        <a:pt x="7362" y="4926"/>
                        <a:pt x="6517" y="4363"/>
                        <a:pt x="6399" y="4098"/>
                      </a:cubicBezTo>
                      <a:cubicBezTo>
                        <a:pt x="6291" y="3854"/>
                        <a:pt x="5464" y="2839"/>
                        <a:pt x="5331" y="2839"/>
                      </a:cubicBezTo>
                      <a:cubicBezTo>
                        <a:pt x="5320" y="2839"/>
                        <a:pt x="5313" y="2847"/>
                        <a:pt x="5313" y="2863"/>
                      </a:cubicBezTo>
                      <a:cubicBezTo>
                        <a:pt x="5312" y="3070"/>
                        <a:pt x="5304" y="3552"/>
                        <a:pt x="5304" y="3552"/>
                      </a:cubicBezTo>
                      <a:cubicBezTo>
                        <a:pt x="5304" y="3552"/>
                        <a:pt x="2750" y="2771"/>
                        <a:pt x="2366" y="1964"/>
                      </a:cubicBezTo>
                      <a:cubicBezTo>
                        <a:pt x="2366" y="1964"/>
                        <a:pt x="2265" y="0"/>
                        <a:pt x="205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33"/>
                <p:cNvSpPr/>
                <p:nvPr/>
              </p:nvSpPr>
              <p:spPr>
                <a:xfrm>
                  <a:off x="4777650" y="1059350"/>
                  <a:ext cx="20997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9" h="2658" extrusionOk="0">
                      <a:moveTo>
                        <a:pt x="902" y="0"/>
                      </a:moveTo>
                      <a:cubicBezTo>
                        <a:pt x="886" y="0"/>
                        <a:pt x="875" y="9"/>
                        <a:pt x="871" y="29"/>
                      </a:cubicBezTo>
                      <a:cubicBezTo>
                        <a:pt x="819" y="263"/>
                        <a:pt x="1398" y="1076"/>
                        <a:pt x="1292" y="1120"/>
                      </a:cubicBezTo>
                      <a:cubicBezTo>
                        <a:pt x="1187" y="1162"/>
                        <a:pt x="1" y="1661"/>
                        <a:pt x="241" y="1776"/>
                      </a:cubicBezTo>
                      <a:cubicBezTo>
                        <a:pt x="263" y="1787"/>
                        <a:pt x="293" y="1792"/>
                        <a:pt x="328" y="1792"/>
                      </a:cubicBezTo>
                      <a:cubicBezTo>
                        <a:pt x="654" y="1792"/>
                        <a:pt x="1472" y="1371"/>
                        <a:pt x="1828" y="1371"/>
                      </a:cubicBezTo>
                      <a:cubicBezTo>
                        <a:pt x="1843" y="1371"/>
                        <a:pt x="1857" y="1372"/>
                        <a:pt x="1871" y="1373"/>
                      </a:cubicBezTo>
                      <a:cubicBezTo>
                        <a:pt x="2224" y="1415"/>
                        <a:pt x="3802" y="2329"/>
                        <a:pt x="3954" y="2398"/>
                      </a:cubicBezTo>
                      <a:lnTo>
                        <a:pt x="3954" y="2398"/>
                      </a:lnTo>
                      <a:cubicBezTo>
                        <a:pt x="3921" y="2387"/>
                        <a:pt x="3877" y="2373"/>
                        <a:pt x="3877" y="2373"/>
                      </a:cubicBezTo>
                      <a:cubicBezTo>
                        <a:pt x="3877" y="2373"/>
                        <a:pt x="3599" y="2509"/>
                        <a:pt x="3422" y="2509"/>
                      </a:cubicBezTo>
                      <a:cubicBezTo>
                        <a:pt x="3413" y="2509"/>
                        <a:pt x="3404" y="2509"/>
                        <a:pt x="3395" y="2508"/>
                      </a:cubicBezTo>
                      <a:cubicBezTo>
                        <a:pt x="3389" y="2507"/>
                        <a:pt x="3384" y="2507"/>
                        <a:pt x="3380" y="2507"/>
                      </a:cubicBezTo>
                      <a:cubicBezTo>
                        <a:pt x="3279" y="2507"/>
                        <a:pt x="3561" y="2657"/>
                        <a:pt x="3937" y="2657"/>
                      </a:cubicBezTo>
                      <a:cubicBezTo>
                        <a:pt x="4032" y="2657"/>
                        <a:pt x="4132" y="2648"/>
                        <a:pt x="4233" y="2624"/>
                      </a:cubicBezTo>
                      <a:cubicBezTo>
                        <a:pt x="4758" y="2504"/>
                        <a:pt x="4980" y="2507"/>
                        <a:pt x="5147" y="2499"/>
                      </a:cubicBezTo>
                      <a:cubicBezTo>
                        <a:pt x="5148" y="2499"/>
                        <a:pt x="5150" y="2499"/>
                        <a:pt x="5152" y="2499"/>
                      </a:cubicBezTo>
                      <a:cubicBezTo>
                        <a:pt x="5248" y="2499"/>
                        <a:pt x="5871" y="2598"/>
                        <a:pt x="6553" y="2598"/>
                      </a:cubicBezTo>
                      <a:cubicBezTo>
                        <a:pt x="7312" y="2598"/>
                        <a:pt x="8143" y="2475"/>
                        <a:pt x="8399" y="1955"/>
                      </a:cubicBezTo>
                      <a:cubicBezTo>
                        <a:pt x="8399" y="1955"/>
                        <a:pt x="8315" y="952"/>
                        <a:pt x="6356" y="824"/>
                      </a:cubicBezTo>
                      <a:cubicBezTo>
                        <a:pt x="6356" y="824"/>
                        <a:pt x="6343" y="824"/>
                        <a:pt x="6319" y="824"/>
                      </a:cubicBezTo>
                      <a:cubicBezTo>
                        <a:pt x="6164" y="824"/>
                        <a:pt x="5554" y="817"/>
                        <a:pt x="5390" y="716"/>
                      </a:cubicBezTo>
                      <a:cubicBezTo>
                        <a:pt x="5232" y="619"/>
                        <a:pt x="4425" y="376"/>
                        <a:pt x="4217" y="376"/>
                      </a:cubicBezTo>
                      <a:cubicBezTo>
                        <a:pt x="4176" y="376"/>
                        <a:pt x="4158" y="385"/>
                        <a:pt x="4173" y="406"/>
                      </a:cubicBezTo>
                      <a:cubicBezTo>
                        <a:pt x="4262" y="538"/>
                        <a:pt x="4464" y="845"/>
                        <a:pt x="4464" y="845"/>
                      </a:cubicBezTo>
                      <a:cubicBezTo>
                        <a:pt x="4464" y="845"/>
                        <a:pt x="3277" y="1215"/>
                        <a:pt x="2475" y="1215"/>
                      </a:cubicBezTo>
                      <a:cubicBezTo>
                        <a:pt x="2250" y="1215"/>
                        <a:pt x="2056" y="1186"/>
                        <a:pt x="1926" y="1111"/>
                      </a:cubicBezTo>
                      <a:cubicBezTo>
                        <a:pt x="1926" y="1111"/>
                        <a:pt x="1081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33"/>
                <p:cNvSpPr/>
                <p:nvPr/>
              </p:nvSpPr>
              <p:spPr>
                <a:xfrm>
                  <a:off x="5090550" y="463825"/>
                  <a:ext cx="101025" cy="1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6400" extrusionOk="0">
                      <a:moveTo>
                        <a:pt x="1577" y="1"/>
                      </a:moveTo>
                      <a:cubicBezTo>
                        <a:pt x="1573" y="1"/>
                        <a:pt x="1569" y="1"/>
                        <a:pt x="1564" y="3"/>
                      </a:cubicBezTo>
                      <a:cubicBezTo>
                        <a:pt x="1376" y="62"/>
                        <a:pt x="1038" y="781"/>
                        <a:pt x="945" y="781"/>
                      </a:cubicBezTo>
                      <a:cubicBezTo>
                        <a:pt x="941" y="781"/>
                        <a:pt x="938" y="780"/>
                        <a:pt x="935" y="778"/>
                      </a:cubicBezTo>
                      <a:cubicBezTo>
                        <a:pt x="870" y="727"/>
                        <a:pt x="221" y="231"/>
                        <a:pt x="46" y="231"/>
                      </a:cubicBezTo>
                      <a:cubicBezTo>
                        <a:pt x="16" y="231"/>
                        <a:pt x="0" y="245"/>
                        <a:pt x="3" y="278"/>
                      </a:cubicBezTo>
                      <a:cubicBezTo>
                        <a:pt x="19" y="504"/>
                        <a:pt x="869" y="1028"/>
                        <a:pt x="992" y="1314"/>
                      </a:cubicBezTo>
                      <a:cubicBezTo>
                        <a:pt x="1115" y="1600"/>
                        <a:pt x="1105" y="3225"/>
                        <a:pt x="1119" y="3300"/>
                      </a:cubicBezTo>
                      <a:lnTo>
                        <a:pt x="1105" y="3225"/>
                      </a:lnTo>
                      <a:cubicBezTo>
                        <a:pt x="1105" y="3225"/>
                        <a:pt x="861" y="3061"/>
                        <a:pt x="800" y="2925"/>
                      </a:cubicBezTo>
                      <a:cubicBezTo>
                        <a:pt x="793" y="2909"/>
                        <a:pt x="786" y="2901"/>
                        <a:pt x="781" y="2901"/>
                      </a:cubicBezTo>
                      <a:lnTo>
                        <a:pt x="781" y="2901"/>
                      </a:lnTo>
                      <a:cubicBezTo>
                        <a:pt x="747" y="2901"/>
                        <a:pt x="794" y="3299"/>
                        <a:pt x="1069" y="3596"/>
                      </a:cubicBezTo>
                      <a:cubicBezTo>
                        <a:pt x="1382" y="3934"/>
                        <a:pt x="1474" y="4099"/>
                        <a:pt x="1550" y="4219"/>
                      </a:cubicBezTo>
                      <a:cubicBezTo>
                        <a:pt x="1625" y="4339"/>
                        <a:pt x="2369" y="6400"/>
                        <a:pt x="3296" y="6400"/>
                      </a:cubicBezTo>
                      <a:cubicBezTo>
                        <a:pt x="3309" y="6400"/>
                        <a:pt x="3322" y="6399"/>
                        <a:pt x="3335" y="6399"/>
                      </a:cubicBezTo>
                      <a:cubicBezTo>
                        <a:pt x="3335" y="6399"/>
                        <a:pt x="4041" y="5909"/>
                        <a:pt x="3305" y="4404"/>
                      </a:cubicBezTo>
                      <a:cubicBezTo>
                        <a:pt x="3305" y="4404"/>
                        <a:pt x="2968" y="3832"/>
                        <a:pt x="2974" y="3642"/>
                      </a:cubicBezTo>
                      <a:cubicBezTo>
                        <a:pt x="2980" y="3465"/>
                        <a:pt x="2773" y="2599"/>
                        <a:pt x="2699" y="2599"/>
                      </a:cubicBezTo>
                      <a:cubicBezTo>
                        <a:pt x="2695" y="2599"/>
                        <a:pt x="2691" y="2602"/>
                        <a:pt x="2687" y="2609"/>
                      </a:cubicBezTo>
                      <a:cubicBezTo>
                        <a:pt x="2628" y="2731"/>
                        <a:pt x="2485" y="3012"/>
                        <a:pt x="2485" y="3012"/>
                      </a:cubicBezTo>
                      <a:cubicBezTo>
                        <a:pt x="2485" y="3012"/>
                        <a:pt x="1207" y="1827"/>
                        <a:pt x="1211" y="1245"/>
                      </a:cubicBezTo>
                      <a:cubicBezTo>
                        <a:pt x="1211" y="1245"/>
                        <a:pt x="173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33"/>
                <p:cNvSpPr/>
                <p:nvPr/>
              </p:nvSpPr>
              <p:spPr>
                <a:xfrm>
                  <a:off x="5134825" y="768600"/>
                  <a:ext cx="7832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4916" extrusionOk="0">
                      <a:moveTo>
                        <a:pt x="1277" y="1"/>
                      </a:moveTo>
                      <a:cubicBezTo>
                        <a:pt x="1274" y="1"/>
                        <a:pt x="1270" y="2"/>
                        <a:pt x="1267" y="3"/>
                      </a:cubicBezTo>
                      <a:cubicBezTo>
                        <a:pt x="1114" y="52"/>
                        <a:pt x="842" y="634"/>
                        <a:pt x="767" y="634"/>
                      </a:cubicBezTo>
                      <a:cubicBezTo>
                        <a:pt x="764" y="634"/>
                        <a:pt x="761" y="634"/>
                        <a:pt x="759" y="632"/>
                      </a:cubicBezTo>
                      <a:cubicBezTo>
                        <a:pt x="706" y="590"/>
                        <a:pt x="180" y="193"/>
                        <a:pt x="37" y="193"/>
                      </a:cubicBezTo>
                      <a:cubicBezTo>
                        <a:pt x="13" y="193"/>
                        <a:pt x="0" y="204"/>
                        <a:pt x="2" y="231"/>
                      </a:cubicBezTo>
                      <a:cubicBezTo>
                        <a:pt x="16" y="414"/>
                        <a:pt x="706" y="835"/>
                        <a:pt x="807" y="1066"/>
                      </a:cubicBezTo>
                      <a:cubicBezTo>
                        <a:pt x="906" y="1298"/>
                        <a:pt x="899" y="2810"/>
                        <a:pt x="911" y="2871"/>
                      </a:cubicBezTo>
                      <a:lnTo>
                        <a:pt x="899" y="2810"/>
                      </a:lnTo>
                      <a:cubicBezTo>
                        <a:pt x="899" y="2810"/>
                        <a:pt x="702" y="2677"/>
                        <a:pt x="651" y="2567"/>
                      </a:cubicBezTo>
                      <a:cubicBezTo>
                        <a:pt x="645" y="2554"/>
                        <a:pt x="640" y="2548"/>
                        <a:pt x="636" y="2548"/>
                      </a:cubicBezTo>
                      <a:lnTo>
                        <a:pt x="636" y="2548"/>
                      </a:lnTo>
                      <a:cubicBezTo>
                        <a:pt x="609" y="2548"/>
                        <a:pt x="648" y="2870"/>
                        <a:pt x="872" y="3110"/>
                      </a:cubicBezTo>
                      <a:cubicBezTo>
                        <a:pt x="1125" y="3382"/>
                        <a:pt x="1200" y="3516"/>
                        <a:pt x="1262" y="3614"/>
                      </a:cubicBezTo>
                      <a:cubicBezTo>
                        <a:pt x="1324" y="3709"/>
                        <a:pt x="1839" y="4915"/>
                        <a:pt x="2579" y="4915"/>
                      </a:cubicBezTo>
                      <a:cubicBezTo>
                        <a:pt x="2594" y="4915"/>
                        <a:pt x="2609" y="4915"/>
                        <a:pt x="2624" y="4914"/>
                      </a:cubicBezTo>
                      <a:lnTo>
                        <a:pt x="2625" y="4914"/>
                      </a:lnTo>
                      <a:cubicBezTo>
                        <a:pt x="2625" y="4914"/>
                        <a:pt x="3133" y="4428"/>
                        <a:pt x="2688" y="3560"/>
                      </a:cubicBezTo>
                      <a:cubicBezTo>
                        <a:pt x="2688" y="3560"/>
                        <a:pt x="2413" y="3098"/>
                        <a:pt x="2418" y="2945"/>
                      </a:cubicBezTo>
                      <a:cubicBezTo>
                        <a:pt x="2422" y="2802"/>
                        <a:pt x="2252" y="2102"/>
                        <a:pt x="2193" y="2102"/>
                      </a:cubicBezTo>
                      <a:cubicBezTo>
                        <a:pt x="2189" y="2102"/>
                        <a:pt x="2186" y="2104"/>
                        <a:pt x="2183" y="2110"/>
                      </a:cubicBezTo>
                      <a:cubicBezTo>
                        <a:pt x="2135" y="2208"/>
                        <a:pt x="2021" y="2436"/>
                        <a:pt x="2021" y="2436"/>
                      </a:cubicBezTo>
                      <a:cubicBezTo>
                        <a:pt x="2021" y="2436"/>
                        <a:pt x="983" y="1480"/>
                        <a:pt x="983" y="1009"/>
                      </a:cubicBezTo>
                      <a:cubicBezTo>
                        <a:pt x="983" y="1009"/>
                        <a:pt x="1405" y="1"/>
                        <a:pt x="127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33"/>
                <p:cNvSpPr/>
                <p:nvPr/>
              </p:nvSpPr>
              <p:spPr>
                <a:xfrm>
                  <a:off x="4831700" y="465975"/>
                  <a:ext cx="112550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2" h="4117" extrusionOk="0">
                      <a:moveTo>
                        <a:pt x="1123" y="0"/>
                      </a:moveTo>
                      <a:cubicBezTo>
                        <a:pt x="1118" y="0"/>
                        <a:pt x="1112" y="2"/>
                        <a:pt x="1107" y="7"/>
                      </a:cubicBezTo>
                      <a:cubicBezTo>
                        <a:pt x="981" y="112"/>
                        <a:pt x="950" y="782"/>
                        <a:pt x="877" y="782"/>
                      </a:cubicBezTo>
                      <a:cubicBezTo>
                        <a:pt x="876" y="782"/>
                        <a:pt x="875" y="781"/>
                        <a:pt x="874" y="781"/>
                      </a:cubicBezTo>
                      <a:cubicBezTo>
                        <a:pt x="818" y="765"/>
                        <a:pt x="334" y="634"/>
                        <a:pt x="119" y="634"/>
                      </a:cubicBezTo>
                      <a:cubicBezTo>
                        <a:pt x="43" y="634"/>
                        <a:pt x="1" y="650"/>
                        <a:pt x="22" y="693"/>
                      </a:cubicBezTo>
                      <a:cubicBezTo>
                        <a:pt x="104" y="858"/>
                        <a:pt x="901" y="988"/>
                        <a:pt x="1082" y="1165"/>
                      </a:cubicBezTo>
                      <a:cubicBezTo>
                        <a:pt x="1261" y="1342"/>
                        <a:pt x="1822" y="2746"/>
                        <a:pt x="1857" y="2798"/>
                      </a:cubicBezTo>
                      <a:lnTo>
                        <a:pt x="1822" y="2746"/>
                      </a:lnTo>
                      <a:cubicBezTo>
                        <a:pt x="1822" y="2746"/>
                        <a:pt x="1590" y="2698"/>
                        <a:pt x="1502" y="2615"/>
                      </a:cubicBezTo>
                      <a:cubicBezTo>
                        <a:pt x="1493" y="2606"/>
                        <a:pt x="1486" y="2602"/>
                        <a:pt x="1482" y="2602"/>
                      </a:cubicBezTo>
                      <a:lnTo>
                        <a:pt x="1482" y="2602"/>
                      </a:lnTo>
                      <a:cubicBezTo>
                        <a:pt x="1450" y="2602"/>
                        <a:pt x="1608" y="2894"/>
                        <a:pt x="1910" y="3035"/>
                      </a:cubicBezTo>
                      <a:cubicBezTo>
                        <a:pt x="2247" y="3192"/>
                        <a:pt x="2367" y="3287"/>
                        <a:pt x="2461" y="3354"/>
                      </a:cubicBezTo>
                      <a:cubicBezTo>
                        <a:pt x="2541" y="3411"/>
                        <a:pt x="3257" y="4117"/>
                        <a:pt x="3893" y="4117"/>
                      </a:cubicBezTo>
                      <a:cubicBezTo>
                        <a:pt x="4003" y="4117"/>
                        <a:pt x="4111" y="4096"/>
                        <a:pt x="4212" y="4046"/>
                      </a:cubicBezTo>
                      <a:lnTo>
                        <a:pt x="4212" y="4045"/>
                      </a:lnTo>
                      <a:cubicBezTo>
                        <a:pt x="4212" y="4045"/>
                        <a:pt x="4502" y="3405"/>
                        <a:pt x="3763" y="2769"/>
                      </a:cubicBezTo>
                      <a:cubicBezTo>
                        <a:pt x="3763" y="2769"/>
                        <a:pt x="3334" y="2443"/>
                        <a:pt x="3281" y="2301"/>
                      </a:cubicBezTo>
                      <a:cubicBezTo>
                        <a:pt x="3232" y="2168"/>
                        <a:pt x="2826" y="1602"/>
                        <a:pt x="2758" y="1602"/>
                      </a:cubicBezTo>
                      <a:cubicBezTo>
                        <a:pt x="2752" y="1602"/>
                        <a:pt x="2749" y="1606"/>
                        <a:pt x="2749" y="1615"/>
                      </a:cubicBezTo>
                      <a:cubicBezTo>
                        <a:pt x="2741" y="1723"/>
                        <a:pt x="2721" y="1977"/>
                        <a:pt x="2721" y="1977"/>
                      </a:cubicBezTo>
                      <a:cubicBezTo>
                        <a:pt x="2721" y="1977"/>
                        <a:pt x="1400" y="1482"/>
                        <a:pt x="1224" y="1046"/>
                      </a:cubicBezTo>
                      <a:cubicBezTo>
                        <a:pt x="1224" y="1046"/>
                        <a:pt x="1234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3"/>
                <p:cNvSpPr/>
                <p:nvPr/>
              </p:nvSpPr>
              <p:spPr>
                <a:xfrm>
                  <a:off x="5209500" y="912925"/>
                  <a:ext cx="123075" cy="2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" h="8012" extrusionOk="0">
                      <a:moveTo>
                        <a:pt x="2084" y="1"/>
                      </a:moveTo>
                      <a:cubicBezTo>
                        <a:pt x="2078" y="1"/>
                        <a:pt x="2072" y="2"/>
                        <a:pt x="2065" y="5"/>
                      </a:cubicBezTo>
                      <a:cubicBezTo>
                        <a:pt x="1831" y="105"/>
                        <a:pt x="1497" y="882"/>
                        <a:pt x="1378" y="882"/>
                      </a:cubicBezTo>
                      <a:cubicBezTo>
                        <a:pt x="1373" y="882"/>
                        <a:pt x="1368" y="881"/>
                        <a:pt x="1364" y="878"/>
                      </a:cubicBezTo>
                      <a:cubicBezTo>
                        <a:pt x="1268" y="817"/>
                        <a:pt x="308" y="549"/>
                        <a:pt x="123" y="549"/>
                      </a:cubicBezTo>
                      <a:cubicBezTo>
                        <a:pt x="105" y="549"/>
                        <a:pt x="94" y="552"/>
                        <a:pt x="92" y="557"/>
                      </a:cubicBezTo>
                      <a:cubicBezTo>
                        <a:pt x="1" y="837"/>
                        <a:pt x="1302" y="1411"/>
                        <a:pt x="1495" y="1763"/>
                      </a:cubicBezTo>
                      <a:cubicBezTo>
                        <a:pt x="1690" y="2115"/>
                        <a:pt x="1659" y="4085"/>
                        <a:pt x="1659" y="4085"/>
                      </a:cubicBezTo>
                      <a:cubicBezTo>
                        <a:pt x="1659" y="4085"/>
                        <a:pt x="1326" y="3904"/>
                        <a:pt x="1229" y="3739"/>
                      </a:cubicBezTo>
                      <a:cubicBezTo>
                        <a:pt x="1218" y="3719"/>
                        <a:pt x="1209" y="3710"/>
                        <a:pt x="1203" y="3710"/>
                      </a:cubicBezTo>
                      <a:lnTo>
                        <a:pt x="1203" y="3710"/>
                      </a:lnTo>
                      <a:cubicBezTo>
                        <a:pt x="1158" y="3710"/>
                        <a:pt x="1269" y="4217"/>
                        <a:pt x="1661" y="4566"/>
                      </a:cubicBezTo>
                      <a:cubicBezTo>
                        <a:pt x="2105" y="4961"/>
                        <a:pt x="2004" y="5166"/>
                        <a:pt x="2241" y="5658"/>
                      </a:cubicBezTo>
                      <a:cubicBezTo>
                        <a:pt x="2318" y="5817"/>
                        <a:pt x="3382" y="8011"/>
                        <a:pt x="4534" y="8011"/>
                      </a:cubicBezTo>
                      <a:cubicBezTo>
                        <a:pt x="4582" y="8011"/>
                        <a:pt x="4630" y="8007"/>
                        <a:pt x="4678" y="7999"/>
                      </a:cubicBezTo>
                      <a:lnTo>
                        <a:pt x="4677" y="7999"/>
                      </a:lnTo>
                      <a:cubicBezTo>
                        <a:pt x="4677" y="7999"/>
                        <a:pt x="4923" y="6668"/>
                        <a:pt x="4386" y="5440"/>
                      </a:cubicBezTo>
                      <a:cubicBezTo>
                        <a:pt x="4386" y="5440"/>
                        <a:pt x="3882" y="4748"/>
                        <a:pt x="3865" y="4504"/>
                      </a:cubicBezTo>
                      <a:cubicBezTo>
                        <a:pt x="3850" y="4276"/>
                        <a:pt x="3477" y="3197"/>
                        <a:pt x="3381" y="3197"/>
                      </a:cubicBezTo>
                      <a:cubicBezTo>
                        <a:pt x="3374" y="3197"/>
                        <a:pt x="3369" y="3202"/>
                        <a:pt x="3365" y="3212"/>
                      </a:cubicBezTo>
                      <a:cubicBezTo>
                        <a:pt x="3303" y="3377"/>
                        <a:pt x="3157" y="3755"/>
                        <a:pt x="3157" y="3755"/>
                      </a:cubicBezTo>
                      <a:cubicBezTo>
                        <a:pt x="3157" y="3755"/>
                        <a:pt x="1837" y="2395"/>
                        <a:pt x="1768" y="1646"/>
                      </a:cubicBezTo>
                      <a:cubicBezTo>
                        <a:pt x="1768" y="1646"/>
                        <a:pt x="2278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3"/>
                <p:cNvSpPr/>
                <p:nvPr/>
              </p:nvSpPr>
              <p:spPr>
                <a:xfrm>
                  <a:off x="5107200" y="995875"/>
                  <a:ext cx="143225" cy="1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" h="4757" extrusionOk="0">
                      <a:moveTo>
                        <a:pt x="1256" y="0"/>
                      </a:moveTo>
                      <a:cubicBezTo>
                        <a:pt x="1249" y="0"/>
                        <a:pt x="1243" y="3"/>
                        <a:pt x="1236" y="9"/>
                      </a:cubicBezTo>
                      <a:cubicBezTo>
                        <a:pt x="1098" y="139"/>
                        <a:pt x="1111" y="919"/>
                        <a:pt x="1025" y="919"/>
                      </a:cubicBezTo>
                      <a:cubicBezTo>
                        <a:pt x="1024" y="919"/>
                        <a:pt x="1023" y="919"/>
                        <a:pt x="1022" y="918"/>
                      </a:cubicBezTo>
                      <a:cubicBezTo>
                        <a:pt x="961" y="905"/>
                        <a:pt x="454" y="802"/>
                        <a:pt x="187" y="802"/>
                      </a:cubicBezTo>
                      <a:cubicBezTo>
                        <a:pt x="71" y="802"/>
                        <a:pt x="0" y="822"/>
                        <a:pt x="32" y="877"/>
                      </a:cubicBezTo>
                      <a:cubicBezTo>
                        <a:pt x="139" y="1062"/>
                        <a:pt x="1068" y="1156"/>
                        <a:pt x="1288" y="1347"/>
                      </a:cubicBezTo>
                      <a:cubicBezTo>
                        <a:pt x="1508" y="1539"/>
                        <a:pt x="2161" y="2912"/>
                        <a:pt x="2206" y="2969"/>
                      </a:cubicBezTo>
                      <a:cubicBezTo>
                        <a:pt x="2214" y="2980"/>
                        <a:pt x="2218" y="2985"/>
                        <a:pt x="2218" y="2985"/>
                      </a:cubicBezTo>
                      <a:cubicBezTo>
                        <a:pt x="2217" y="2985"/>
                        <a:pt x="2161" y="2912"/>
                        <a:pt x="2161" y="2912"/>
                      </a:cubicBezTo>
                      <a:cubicBezTo>
                        <a:pt x="2161" y="2912"/>
                        <a:pt x="1890" y="2872"/>
                        <a:pt x="1782" y="2783"/>
                      </a:cubicBezTo>
                      <a:cubicBezTo>
                        <a:pt x="1771" y="2774"/>
                        <a:pt x="1764" y="2770"/>
                        <a:pt x="1759" y="2770"/>
                      </a:cubicBezTo>
                      <a:lnTo>
                        <a:pt x="1759" y="2770"/>
                      </a:lnTo>
                      <a:cubicBezTo>
                        <a:pt x="1720" y="2770"/>
                        <a:pt x="1923" y="3096"/>
                        <a:pt x="2282" y="3238"/>
                      </a:cubicBezTo>
                      <a:cubicBezTo>
                        <a:pt x="2684" y="3395"/>
                        <a:pt x="2828" y="3498"/>
                        <a:pt x="2941" y="3568"/>
                      </a:cubicBezTo>
                      <a:cubicBezTo>
                        <a:pt x="3041" y="3629"/>
                        <a:pt x="4198" y="4757"/>
                        <a:pt x="5004" y="4757"/>
                      </a:cubicBezTo>
                      <a:cubicBezTo>
                        <a:pt x="5123" y="4757"/>
                        <a:pt x="5233" y="4732"/>
                        <a:pt x="5332" y="4677"/>
                      </a:cubicBezTo>
                      <a:cubicBezTo>
                        <a:pt x="5332" y="4677"/>
                        <a:pt x="5729" y="3977"/>
                        <a:pt x="4495" y="3007"/>
                      </a:cubicBezTo>
                      <a:cubicBezTo>
                        <a:pt x="4495" y="3007"/>
                        <a:pt x="3978" y="2663"/>
                        <a:pt x="3906" y="2501"/>
                      </a:cubicBezTo>
                      <a:cubicBezTo>
                        <a:pt x="3840" y="2353"/>
                        <a:pt x="3336" y="1733"/>
                        <a:pt x="3254" y="1733"/>
                      </a:cubicBezTo>
                      <a:cubicBezTo>
                        <a:pt x="3247" y="1733"/>
                        <a:pt x="3243" y="1738"/>
                        <a:pt x="3243" y="1748"/>
                      </a:cubicBezTo>
                      <a:cubicBezTo>
                        <a:pt x="3243" y="1874"/>
                        <a:pt x="3238" y="2168"/>
                        <a:pt x="3238" y="2168"/>
                      </a:cubicBezTo>
                      <a:cubicBezTo>
                        <a:pt x="3238" y="2168"/>
                        <a:pt x="1678" y="1691"/>
                        <a:pt x="1444" y="1199"/>
                      </a:cubicBezTo>
                      <a:cubicBezTo>
                        <a:pt x="1444" y="1199"/>
                        <a:pt x="1382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3"/>
                <p:cNvSpPr/>
                <p:nvPr/>
              </p:nvSpPr>
              <p:spPr>
                <a:xfrm>
                  <a:off x="4722000" y="721050"/>
                  <a:ext cx="143225" cy="1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" h="4758" extrusionOk="0">
                      <a:moveTo>
                        <a:pt x="1256" y="1"/>
                      </a:moveTo>
                      <a:cubicBezTo>
                        <a:pt x="1249" y="1"/>
                        <a:pt x="1243" y="4"/>
                        <a:pt x="1236" y="10"/>
                      </a:cubicBezTo>
                      <a:cubicBezTo>
                        <a:pt x="1098" y="140"/>
                        <a:pt x="1111" y="919"/>
                        <a:pt x="1025" y="919"/>
                      </a:cubicBezTo>
                      <a:cubicBezTo>
                        <a:pt x="1024" y="919"/>
                        <a:pt x="1023" y="919"/>
                        <a:pt x="1022" y="919"/>
                      </a:cubicBezTo>
                      <a:cubicBezTo>
                        <a:pt x="961" y="906"/>
                        <a:pt x="456" y="803"/>
                        <a:pt x="189" y="803"/>
                      </a:cubicBezTo>
                      <a:cubicBezTo>
                        <a:pt x="72" y="803"/>
                        <a:pt x="0" y="823"/>
                        <a:pt x="33" y="879"/>
                      </a:cubicBezTo>
                      <a:cubicBezTo>
                        <a:pt x="139" y="1063"/>
                        <a:pt x="1069" y="1157"/>
                        <a:pt x="1288" y="1349"/>
                      </a:cubicBezTo>
                      <a:cubicBezTo>
                        <a:pt x="1509" y="1539"/>
                        <a:pt x="2161" y="2913"/>
                        <a:pt x="2206" y="2970"/>
                      </a:cubicBezTo>
                      <a:cubicBezTo>
                        <a:pt x="2214" y="2981"/>
                        <a:pt x="2218" y="2986"/>
                        <a:pt x="2218" y="2986"/>
                      </a:cubicBezTo>
                      <a:cubicBezTo>
                        <a:pt x="2217" y="2986"/>
                        <a:pt x="2161" y="2913"/>
                        <a:pt x="2161" y="2913"/>
                      </a:cubicBezTo>
                      <a:cubicBezTo>
                        <a:pt x="2161" y="2913"/>
                        <a:pt x="1890" y="2873"/>
                        <a:pt x="1782" y="2784"/>
                      </a:cubicBezTo>
                      <a:cubicBezTo>
                        <a:pt x="1771" y="2775"/>
                        <a:pt x="1764" y="2771"/>
                        <a:pt x="1759" y="2771"/>
                      </a:cubicBezTo>
                      <a:lnTo>
                        <a:pt x="1759" y="2771"/>
                      </a:lnTo>
                      <a:cubicBezTo>
                        <a:pt x="1720" y="2771"/>
                        <a:pt x="1923" y="3097"/>
                        <a:pt x="2283" y="3238"/>
                      </a:cubicBezTo>
                      <a:cubicBezTo>
                        <a:pt x="2684" y="3397"/>
                        <a:pt x="2829" y="3498"/>
                        <a:pt x="2941" y="3569"/>
                      </a:cubicBezTo>
                      <a:cubicBezTo>
                        <a:pt x="3041" y="3629"/>
                        <a:pt x="4198" y="4757"/>
                        <a:pt x="5004" y="4757"/>
                      </a:cubicBezTo>
                      <a:cubicBezTo>
                        <a:pt x="5123" y="4757"/>
                        <a:pt x="5234" y="4733"/>
                        <a:pt x="5332" y="4677"/>
                      </a:cubicBezTo>
                      <a:cubicBezTo>
                        <a:pt x="5332" y="4677"/>
                        <a:pt x="5729" y="3978"/>
                        <a:pt x="4495" y="3008"/>
                      </a:cubicBezTo>
                      <a:cubicBezTo>
                        <a:pt x="4495" y="3008"/>
                        <a:pt x="3978" y="2664"/>
                        <a:pt x="3907" y="2502"/>
                      </a:cubicBezTo>
                      <a:cubicBezTo>
                        <a:pt x="3841" y="2353"/>
                        <a:pt x="3336" y="1734"/>
                        <a:pt x="3254" y="1734"/>
                      </a:cubicBezTo>
                      <a:cubicBezTo>
                        <a:pt x="3247" y="1734"/>
                        <a:pt x="3244" y="1739"/>
                        <a:pt x="3243" y="1749"/>
                      </a:cubicBezTo>
                      <a:cubicBezTo>
                        <a:pt x="3243" y="1875"/>
                        <a:pt x="3238" y="2170"/>
                        <a:pt x="3238" y="2170"/>
                      </a:cubicBezTo>
                      <a:cubicBezTo>
                        <a:pt x="3238" y="2170"/>
                        <a:pt x="1678" y="1692"/>
                        <a:pt x="1444" y="1200"/>
                      </a:cubicBezTo>
                      <a:cubicBezTo>
                        <a:pt x="1444" y="1200"/>
                        <a:pt x="1382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3"/>
                <p:cNvSpPr/>
                <p:nvPr/>
              </p:nvSpPr>
              <p:spPr>
                <a:xfrm>
                  <a:off x="4683325" y="853650"/>
                  <a:ext cx="143200" cy="1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8" h="4757" extrusionOk="0">
                      <a:moveTo>
                        <a:pt x="1256" y="0"/>
                      </a:moveTo>
                      <a:cubicBezTo>
                        <a:pt x="1250" y="0"/>
                        <a:pt x="1243" y="3"/>
                        <a:pt x="1237" y="10"/>
                      </a:cubicBezTo>
                      <a:cubicBezTo>
                        <a:pt x="1098" y="139"/>
                        <a:pt x="1110" y="919"/>
                        <a:pt x="1026" y="919"/>
                      </a:cubicBezTo>
                      <a:cubicBezTo>
                        <a:pt x="1024" y="919"/>
                        <a:pt x="1023" y="919"/>
                        <a:pt x="1022" y="919"/>
                      </a:cubicBezTo>
                      <a:cubicBezTo>
                        <a:pt x="961" y="905"/>
                        <a:pt x="456" y="802"/>
                        <a:pt x="189" y="802"/>
                      </a:cubicBezTo>
                      <a:cubicBezTo>
                        <a:pt x="72" y="802"/>
                        <a:pt x="0" y="822"/>
                        <a:pt x="33" y="878"/>
                      </a:cubicBezTo>
                      <a:cubicBezTo>
                        <a:pt x="139" y="1062"/>
                        <a:pt x="1068" y="1156"/>
                        <a:pt x="1289" y="1347"/>
                      </a:cubicBezTo>
                      <a:cubicBezTo>
                        <a:pt x="1507" y="1536"/>
                        <a:pt x="2148" y="2884"/>
                        <a:pt x="2203" y="2966"/>
                      </a:cubicBezTo>
                      <a:lnTo>
                        <a:pt x="2203" y="2966"/>
                      </a:lnTo>
                      <a:cubicBezTo>
                        <a:pt x="2187" y="2944"/>
                        <a:pt x="2162" y="2911"/>
                        <a:pt x="2162" y="2911"/>
                      </a:cubicBezTo>
                      <a:cubicBezTo>
                        <a:pt x="2162" y="2911"/>
                        <a:pt x="1889" y="2871"/>
                        <a:pt x="1783" y="2782"/>
                      </a:cubicBezTo>
                      <a:cubicBezTo>
                        <a:pt x="1772" y="2773"/>
                        <a:pt x="1764" y="2769"/>
                        <a:pt x="1759" y="2769"/>
                      </a:cubicBezTo>
                      <a:cubicBezTo>
                        <a:pt x="1719" y="2769"/>
                        <a:pt x="1922" y="3097"/>
                        <a:pt x="2283" y="3238"/>
                      </a:cubicBezTo>
                      <a:cubicBezTo>
                        <a:pt x="2683" y="3395"/>
                        <a:pt x="2828" y="3498"/>
                        <a:pt x="2942" y="3567"/>
                      </a:cubicBezTo>
                      <a:cubicBezTo>
                        <a:pt x="3040" y="3629"/>
                        <a:pt x="4197" y="4756"/>
                        <a:pt x="5003" y="4756"/>
                      </a:cubicBezTo>
                      <a:cubicBezTo>
                        <a:pt x="5122" y="4756"/>
                        <a:pt x="5233" y="4732"/>
                        <a:pt x="5332" y="4676"/>
                      </a:cubicBezTo>
                      <a:cubicBezTo>
                        <a:pt x="5332" y="4676"/>
                        <a:pt x="5728" y="3976"/>
                        <a:pt x="4494" y="3008"/>
                      </a:cubicBezTo>
                      <a:cubicBezTo>
                        <a:pt x="4494" y="3008"/>
                        <a:pt x="3978" y="2663"/>
                        <a:pt x="3906" y="2501"/>
                      </a:cubicBezTo>
                      <a:cubicBezTo>
                        <a:pt x="3840" y="2352"/>
                        <a:pt x="3336" y="1733"/>
                        <a:pt x="3255" y="1733"/>
                      </a:cubicBezTo>
                      <a:cubicBezTo>
                        <a:pt x="3248" y="1733"/>
                        <a:pt x="3244" y="1738"/>
                        <a:pt x="3244" y="1748"/>
                      </a:cubicBezTo>
                      <a:cubicBezTo>
                        <a:pt x="3243" y="1875"/>
                        <a:pt x="3238" y="2168"/>
                        <a:pt x="3238" y="2168"/>
                      </a:cubicBezTo>
                      <a:cubicBezTo>
                        <a:pt x="3238" y="2168"/>
                        <a:pt x="1679" y="1691"/>
                        <a:pt x="1445" y="1200"/>
                      </a:cubicBezTo>
                      <a:cubicBezTo>
                        <a:pt x="1445" y="1200"/>
                        <a:pt x="1383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33"/>
                <p:cNvSpPr/>
                <p:nvPr/>
              </p:nvSpPr>
              <p:spPr>
                <a:xfrm>
                  <a:off x="5047725" y="877325"/>
                  <a:ext cx="169200" cy="1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4682" extrusionOk="0">
                      <a:moveTo>
                        <a:pt x="931" y="1"/>
                      </a:moveTo>
                      <a:cubicBezTo>
                        <a:pt x="871" y="1"/>
                        <a:pt x="1075" y="1146"/>
                        <a:pt x="1075" y="1146"/>
                      </a:cubicBezTo>
                      <a:cubicBezTo>
                        <a:pt x="891" y="1586"/>
                        <a:pt x="246" y="1787"/>
                        <a:pt x="38" y="1993"/>
                      </a:cubicBezTo>
                      <a:cubicBezTo>
                        <a:pt x="1" y="2029"/>
                        <a:pt x="12" y="2044"/>
                        <a:pt x="59" y="2044"/>
                      </a:cubicBezTo>
                      <a:cubicBezTo>
                        <a:pt x="246" y="2044"/>
                        <a:pt x="996" y="1811"/>
                        <a:pt x="1467" y="1811"/>
                      </a:cubicBezTo>
                      <a:cubicBezTo>
                        <a:pt x="1540" y="1811"/>
                        <a:pt x="1606" y="1816"/>
                        <a:pt x="1662" y="1829"/>
                      </a:cubicBezTo>
                      <a:cubicBezTo>
                        <a:pt x="2176" y="1947"/>
                        <a:pt x="3111" y="3096"/>
                        <a:pt x="3250" y="3165"/>
                      </a:cubicBezTo>
                      <a:cubicBezTo>
                        <a:pt x="3387" y="3235"/>
                        <a:pt x="2985" y="3467"/>
                        <a:pt x="2753" y="3506"/>
                      </a:cubicBezTo>
                      <a:cubicBezTo>
                        <a:pt x="2520" y="3545"/>
                        <a:pt x="3532" y="3722"/>
                        <a:pt x="3774" y="3758"/>
                      </a:cubicBezTo>
                      <a:cubicBezTo>
                        <a:pt x="4016" y="3795"/>
                        <a:pt x="5641" y="4510"/>
                        <a:pt x="6124" y="4650"/>
                      </a:cubicBezTo>
                      <a:cubicBezTo>
                        <a:pt x="6199" y="4672"/>
                        <a:pt x="6265" y="4681"/>
                        <a:pt x="6323" y="4681"/>
                      </a:cubicBezTo>
                      <a:cubicBezTo>
                        <a:pt x="6643" y="4681"/>
                        <a:pt x="6735" y="4396"/>
                        <a:pt x="6749" y="4265"/>
                      </a:cubicBezTo>
                      <a:cubicBezTo>
                        <a:pt x="6768" y="4109"/>
                        <a:pt x="6716" y="3895"/>
                        <a:pt x="6580" y="3685"/>
                      </a:cubicBezTo>
                      <a:cubicBezTo>
                        <a:pt x="6442" y="3477"/>
                        <a:pt x="6041" y="2890"/>
                        <a:pt x="4876" y="2080"/>
                      </a:cubicBezTo>
                      <a:cubicBezTo>
                        <a:pt x="4633" y="1911"/>
                        <a:pt x="4102" y="1492"/>
                        <a:pt x="3860" y="1491"/>
                      </a:cubicBezTo>
                      <a:lnTo>
                        <a:pt x="3860" y="1491"/>
                      </a:lnTo>
                      <a:cubicBezTo>
                        <a:pt x="3860" y="1491"/>
                        <a:pt x="3932" y="1736"/>
                        <a:pt x="3814" y="1777"/>
                      </a:cubicBezTo>
                      <a:cubicBezTo>
                        <a:pt x="3805" y="1780"/>
                        <a:pt x="3786" y="1782"/>
                        <a:pt x="3758" y="1782"/>
                      </a:cubicBezTo>
                      <a:cubicBezTo>
                        <a:pt x="3417" y="1782"/>
                        <a:pt x="1784" y="1567"/>
                        <a:pt x="1647" y="1466"/>
                      </a:cubicBezTo>
                      <a:cubicBezTo>
                        <a:pt x="1499" y="1359"/>
                        <a:pt x="1002" y="36"/>
                        <a:pt x="934" y="1"/>
                      </a:cubicBezTo>
                      <a:cubicBezTo>
                        <a:pt x="933" y="1"/>
                        <a:pt x="932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33"/>
                <p:cNvSpPr/>
                <p:nvPr/>
              </p:nvSpPr>
              <p:spPr>
                <a:xfrm>
                  <a:off x="5371946" y="1557959"/>
                  <a:ext cx="166200" cy="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2665" extrusionOk="0">
                      <a:moveTo>
                        <a:pt x="4534" y="0"/>
                      </a:moveTo>
                      <a:cubicBezTo>
                        <a:pt x="4357" y="0"/>
                        <a:pt x="4163" y="6"/>
                        <a:pt x="3950" y="20"/>
                      </a:cubicBezTo>
                      <a:cubicBezTo>
                        <a:pt x="3689" y="36"/>
                        <a:pt x="3090" y="38"/>
                        <a:pt x="2921" y="169"/>
                      </a:cubicBezTo>
                      <a:cubicBezTo>
                        <a:pt x="2921" y="169"/>
                        <a:pt x="3105" y="301"/>
                        <a:pt x="3046" y="394"/>
                      </a:cubicBezTo>
                      <a:cubicBezTo>
                        <a:pt x="2987" y="486"/>
                        <a:pt x="1532" y="1366"/>
                        <a:pt x="1370" y="1372"/>
                      </a:cubicBezTo>
                      <a:cubicBezTo>
                        <a:pt x="1369" y="1372"/>
                        <a:pt x="1368" y="1372"/>
                        <a:pt x="1367" y="1372"/>
                      </a:cubicBezTo>
                      <a:cubicBezTo>
                        <a:pt x="1197" y="1372"/>
                        <a:pt x="158" y="748"/>
                        <a:pt x="70" y="748"/>
                      </a:cubicBezTo>
                      <a:cubicBezTo>
                        <a:pt x="69" y="748"/>
                        <a:pt x="68" y="748"/>
                        <a:pt x="67" y="748"/>
                      </a:cubicBezTo>
                      <a:cubicBezTo>
                        <a:pt x="0" y="761"/>
                        <a:pt x="795" y="1463"/>
                        <a:pt x="795" y="1463"/>
                      </a:cubicBezTo>
                      <a:cubicBezTo>
                        <a:pt x="910" y="1872"/>
                        <a:pt x="572" y="2366"/>
                        <a:pt x="541" y="2624"/>
                      </a:cubicBezTo>
                      <a:cubicBezTo>
                        <a:pt x="538" y="2652"/>
                        <a:pt x="543" y="2664"/>
                        <a:pt x="554" y="2664"/>
                      </a:cubicBezTo>
                      <a:cubicBezTo>
                        <a:pt x="647" y="2664"/>
                        <a:pt x="1203" y="1796"/>
                        <a:pt x="1580" y="1616"/>
                      </a:cubicBezTo>
                      <a:cubicBezTo>
                        <a:pt x="1693" y="1562"/>
                        <a:pt x="1866" y="1543"/>
                        <a:pt x="2063" y="1543"/>
                      </a:cubicBezTo>
                      <a:cubicBezTo>
                        <a:pt x="2570" y="1543"/>
                        <a:pt x="3229" y="1671"/>
                        <a:pt x="3393" y="1671"/>
                      </a:cubicBezTo>
                      <a:cubicBezTo>
                        <a:pt x="3404" y="1671"/>
                        <a:pt x="3413" y="1670"/>
                        <a:pt x="3419" y="1669"/>
                      </a:cubicBezTo>
                      <a:cubicBezTo>
                        <a:pt x="3424" y="1668"/>
                        <a:pt x="3428" y="1668"/>
                        <a:pt x="3432" y="1668"/>
                      </a:cubicBezTo>
                      <a:cubicBezTo>
                        <a:pt x="3543" y="1668"/>
                        <a:pt x="3397" y="2030"/>
                        <a:pt x="3262" y="2180"/>
                      </a:cubicBezTo>
                      <a:cubicBezTo>
                        <a:pt x="3241" y="2203"/>
                        <a:pt x="3241" y="2213"/>
                        <a:pt x="3257" y="2213"/>
                      </a:cubicBezTo>
                      <a:cubicBezTo>
                        <a:pt x="3346" y="2213"/>
                        <a:pt x="3951" y="1885"/>
                        <a:pt x="4110" y="1793"/>
                      </a:cubicBezTo>
                      <a:cubicBezTo>
                        <a:pt x="4298" y="1685"/>
                        <a:pt x="5821" y="1285"/>
                        <a:pt x="6234" y="1117"/>
                      </a:cubicBezTo>
                      <a:cubicBezTo>
                        <a:pt x="6647" y="950"/>
                        <a:pt x="6530" y="623"/>
                        <a:pt x="6457" y="505"/>
                      </a:cubicBezTo>
                      <a:cubicBezTo>
                        <a:pt x="6384" y="387"/>
                        <a:pt x="6229" y="266"/>
                        <a:pt x="6020" y="197"/>
                      </a:cubicBezTo>
                      <a:cubicBezTo>
                        <a:pt x="5845" y="139"/>
                        <a:pt x="5399" y="0"/>
                        <a:pt x="4534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3"/>
                <p:cNvSpPr/>
                <p:nvPr/>
              </p:nvSpPr>
              <p:spPr>
                <a:xfrm>
                  <a:off x="4921975" y="573750"/>
                  <a:ext cx="76775" cy="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1" h="3797" extrusionOk="0">
                      <a:moveTo>
                        <a:pt x="901" y="0"/>
                      </a:moveTo>
                      <a:cubicBezTo>
                        <a:pt x="823" y="0"/>
                        <a:pt x="611" y="594"/>
                        <a:pt x="611" y="594"/>
                      </a:cubicBezTo>
                      <a:cubicBezTo>
                        <a:pt x="589" y="611"/>
                        <a:pt x="547" y="616"/>
                        <a:pt x="496" y="616"/>
                      </a:cubicBezTo>
                      <a:cubicBezTo>
                        <a:pt x="419" y="616"/>
                        <a:pt x="321" y="604"/>
                        <a:pt x="238" y="604"/>
                      </a:cubicBezTo>
                      <a:cubicBezTo>
                        <a:pt x="165" y="604"/>
                        <a:pt x="104" y="613"/>
                        <a:pt x="77" y="647"/>
                      </a:cubicBezTo>
                      <a:cubicBezTo>
                        <a:pt x="1" y="743"/>
                        <a:pt x="361" y="742"/>
                        <a:pt x="729" y="906"/>
                      </a:cubicBezTo>
                      <a:cubicBezTo>
                        <a:pt x="1098" y="1069"/>
                        <a:pt x="1223" y="2055"/>
                        <a:pt x="1184" y="2122"/>
                      </a:cubicBezTo>
                      <a:cubicBezTo>
                        <a:pt x="1169" y="2150"/>
                        <a:pt x="1105" y="2157"/>
                        <a:pt x="1034" y="2157"/>
                      </a:cubicBezTo>
                      <a:cubicBezTo>
                        <a:pt x="949" y="2157"/>
                        <a:pt x="855" y="2147"/>
                        <a:pt x="820" y="2147"/>
                      </a:cubicBezTo>
                      <a:cubicBezTo>
                        <a:pt x="814" y="2147"/>
                        <a:pt x="810" y="2147"/>
                        <a:pt x="808" y="2148"/>
                      </a:cubicBezTo>
                      <a:cubicBezTo>
                        <a:pt x="784" y="2155"/>
                        <a:pt x="1046" y="2398"/>
                        <a:pt x="1302" y="2441"/>
                      </a:cubicBezTo>
                      <a:cubicBezTo>
                        <a:pt x="1558" y="2484"/>
                        <a:pt x="1598" y="2628"/>
                        <a:pt x="1598" y="2628"/>
                      </a:cubicBezTo>
                      <a:cubicBezTo>
                        <a:pt x="1816" y="3210"/>
                        <a:pt x="2768" y="3796"/>
                        <a:pt x="2928" y="3796"/>
                      </a:cubicBezTo>
                      <a:cubicBezTo>
                        <a:pt x="2931" y="3796"/>
                        <a:pt x="2933" y="3796"/>
                        <a:pt x="2935" y="3796"/>
                      </a:cubicBezTo>
                      <a:cubicBezTo>
                        <a:pt x="3070" y="3774"/>
                        <a:pt x="3018" y="3168"/>
                        <a:pt x="2928" y="2800"/>
                      </a:cubicBezTo>
                      <a:lnTo>
                        <a:pt x="2928" y="2801"/>
                      </a:lnTo>
                      <a:cubicBezTo>
                        <a:pt x="2881" y="2611"/>
                        <a:pt x="2659" y="2306"/>
                        <a:pt x="2407" y="2026"/>
                      </a:cubicBezTo>
                      <a:cubicBezTo>
                        <a:pt x="2397" y="1894"/>
                        <a:pt x="2373" y="1728"/>
                        <a:pt x="2346" y="1683"/>
                      </a:cubicBezTo>
                      <a:cubicBezTo>
                        <a:pt x="2341" y="1675"/>
                        <a:pt x="2334" y="1671"/>
                        <a:pt x="2326" y="1671"/>
                      </a:cubicBezTo>
                      <a:cubicBezTo>
                        <a:pt x="2293" y="1671"/>
                        <a:pt x="2238" y="1731"/>
                        <a:pt x="2187" y="1795"/>
                      </a:cubicBezTo>
                      <a:cubicBezTo>
                        <a:pt x="2024" y="1630"/>
                        <a:pt x="1864" y="1491"/>
                        <a:pt x="1748" y="1415"/>
                      </a:cubicBezTo>
                      <a:cubicBezTo>
                        <a:pt x="1400" y="1184"/>
                        <a:pt x="1181" y="1137"/>
                        <a:pt x="1005" y="847"/>
                      </a:cubicBezTo>
                      <a:cubicBezTo>
                        <a:pt x="829" y="556"/>
                        <a:pt x="979" y="52"/>
                        <a:pt x="910" y="3"/>
                      </a:cubicBezTo>
                      <a:cubicBezTo>
                        <a:pt x="907" y="1"/>
                        <a:pt x="904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3"/>
                <p:cNvSpPr/>
                <p:nvPr/>
              </p:nvSpPr>
              <p:spPr>
                <a:xfrm>
                  <a:off x="5250250" y="582425"/>
                  <a:ext cx="49975" cy="10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4200" extrusionOk="0">
                      <a:moveTo>
                        <a:pt x="979" y="0"/>
                      </a:moveTo>
                      <a:cubicBezTo>
                        <a:pt x="857" y="0"/>
                        <a:pt x="1075" y="285"/>
                        <a:pt x="1171" y="675"/>
                      </a:cubicBezTo>
                      <a:cubicBezTo>
                        <a:pt x="1266" y="1066"/>
                        <a:pt x="560" y="1766"/>
                        <a:pt x="485" y="1777"/>
                      </a:cubicBezTo>
                      <a:cubicBezTo>
                        <a:pt x="483" y="1777"/>
                        <a:pt x="482" y="1777"/>
                        <a:pt x="480" y="1777"/>
                      </a:cubicBezTo>
                      <a:cubicBezTo>
                        <a:pt x="403" y="1777"/>
                        <a:pt x="256" y="1508"/>
                        <a:pt x="236" y="1495"/>
                      </a:cubicBezTo>
                      <a:cubicBezTo>
                        <a:pt x="235" y="1495"/>
                        <a:pt x="235" y="1494"/>
                        <a:pt x="234" y="1494"/>
                      </a:cubicBezTo>
                      <a:lnTo>
                        <a:pt x="234" y="1494"/>
                      </a:lnTo>
                      <a:cubicBezTo>
                        <a:pt x="212" y="1494"/>
                        <a:pt x="184" y="1840"/>
                        <a:pt x="304" y="2066"/>
                      </a:cubicBezTo>
                      <a:cubicBezTo>
                        <a:pt x="425" y="2295"/>
                        <a:pt x="335" y="2415"/>
                        <a:pt x="335" y="2415"/>
                      </a:cubicBezTo>
                      <a:cubicBezTo>
                        <a:pt x="0" y="2950"/>
                        <a:pt x="127" y="4093"/>
                        <a:pt x="226" y="4186"/>
                      </a:cubicBezTo>
                      <a:cubicBezTo>
                        <a:pt x="235" y="4195"/>
                        <a:pt x="249" y="4199"/>
                        <a:pt x="265" y="4199"/>
                      </a:cubicBezTo>
                      <a:cubicBezTo>
                        <a:pt x="411" y="4199"/>
                        <a:pt x="797" y="3840"/>
                        <a:pt x="1010" y="3574"/>
                      </a:cubicBezTo>
                      <a:cubicBezTo>
                        <a:pt x="1132" y="3420"/>
                        <a:pt x="1237" y="3059"/>
                        <a:pt x="1306" y="2687"/>
                      </a:cubicBezTo>
                      <a:cubicBezTo>
                        <a:pt x="1405" y="2599"/>
                        <a:pt x="1521" y="2479"/>
                        <a:pt x="1540" y="2431"/>
                      </a:cubicBezTo>
                      <a:cubicBezTo>
                        <a:pt x="1558" y="2385"/>
                        <a:pt x="1458" y="2374"/>
                        <a:pt x="1356" y="2373"/>
                      </a:cubicBezTo>
                      <a:cubicBezTo>
                        <a:pt x="1386" y="2142"/>
                        <a:pt x="1398" y="1931"/>
                        <a:pt x="1388" y="1792"/>
                      </a:cubicBezTo>
                      <a:cubicBezTo>
                        <a:pt x="1359" y="1376"/>
                        <a:pt x="1262" y="1174"/>
                        <a:pt x="1386" y="858"/>
                      </a:cubicBezTo>
                      <a:cubicBezTo>
                        <a:pt x="1509" y="541"/>
                        <a:pt x="1999" y="353"/>
                        <a:pt x="1996" y="268"/>
                      </a:cubicBezTo>
                      <a:cubicBezTo>
                        <a:pt x="1996" y="253"/>
                        <a:pt x="1977" y="247"/>
                        <a:pt x="1945" y="247"/>
                      </a:cubicBezTo>
                      <a:cubicBezTo>
                        <a:pt x="1792" y="247"/>
                        <a:pt x="1346" y="392"/>
                        <a:pt x="1346" y="392"/>
                      </a:cubicBezTo>
                      <a:cubicBezTo>
                        <a:pt x="1242" y="363"/>
                        <a:pt x="1104" y="3"/>
                        <a:pt x="980" y="0"/>
                      </a:cubicBezTo>
                      <a:cubicBezTo>
                        <a:pt x="980" y="0"/>
                        <a:pt x="979" y="0"/>
                        <a:pt x="97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3"/>
                <p:cNvSpPr/>
                <p:nvPr/>
              </p:nvSpPr>
              <p:spPr>
                <a:xfrm>
                  <a:off x="5043975" y="1067525"/>
                  <a:ext cx="1068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" h="1902" extrusionOk="0">
                      <a:moveTo>
                        <a:pt x="275" y="0"/>
                      </a:moveTo>
                      <a:cubicBezTo>
                        <a:pt x="275" y="0"/>
                        <a:pt x="275" y="0"/>
                        <a:pt x="274" y="0"/>
                      </a:cubicBezTo>
                      <a:cubicBezTo>
                        <a:pt x="189" y="1"/>
                        <a:pt x="393" y="651"/>
                        <a:pt x="393" y="651"/>
                      </a:cubicBezTo>
                      <a:cubicBezTo>
                        <a:pt x="365" y="754"/>
                        <a:pt x="3" y="892"/>
                        <a:pt x="1" y="1016"/>
                      </a:cubicBezTo>
                      <a:cubicBezTo>
                        <a:pt x="0" y="1042"/>
                        <a:pt x="13" y="1053"/>
                        <a:pt x="36" y="1053"/>
                      </a:cubicBezTo>
                      <a:cubicBezTo>
                        <a:pt x="124" y="1053"/>
                        <a:pt x="367" y="902"/>
                        <a:pt x="676" y="829"/>
                      </a:cubicBezTo>
                      <a:cubicBezTo>
                        <a:pt x="700" y="823"/>
                        <a:pt x="725" y="820"/>
                        <a:pt x="751" y="820"/>
                      </a:cubicBezTo>
                      <a:cubicBezTo>
                        <a:pt x="1150" y="820"/>
                        <a:pt x="1763" y="1452"/>
                        <a:pt x="1774" y="1523"/>
                      </a:cubicBezTo>
                      <a:cubicBezTo>
                        <a:pt x="1784" y="1599"/>
                        <a:pt x="1503" y="1750"/>
                        <a:pt x="1489" y="1771"/>
                      </a:cubicBezTo>
                      <a:cubicBezTo>
                        <a:pt x="1483" y="1780"/>
                        <a:pt x="1549" y="1792"/>
                        <a:pt x="1645" y="1792"/>
                      </a:cubicBezTo>
                      <a:cubicBezTo>
                        <a:pt x="1765" y="1792"/>
                        <a:pt x="1932" y="1773"/>
                        <a:pt x="2060" y="1706"/>
                      </a:cubicBezTo>
                      <a:cubicBezTo>
                        <a:pt x="2152" y="1659"/>
                        <a:pt x="2226" y="1644"/>
                        <a:pt x="2282" y="1644"/>
                      </a:cubicBezTo>
                      <a:cubicBezTo>
                        <a:pt x="2366" y="1644"/>
                        <a:pt x="2409" y="1677"/>
                        <a:pt x="2409" y="1677"/>
                      </a:cubicBezTo>
                      <a:cubicBezTo>
                        <a:pt x="2678" y="1847"/>
                        <a:pt x="3100" y="1902"/>
                        <a:pt x="3466" y="1902"/>
                      </a:cubicBezTo>
                      <a:cubicBezTo>
                        <a:pt x="3827" y="1902"/>
                        <a:pt x="4133" y="1848"/>
                        <a:pt x="4180" y="1799"/>
                      </a:cubicBezTo>
                      <a:cubicBezTo>
                        <a:pt x="4274" y="1700"/>
                        <a:pt x="3867" y="1248"/>
                        <a:pt x="3573" y="1011"/>
                      </a:cubicBezTo>
                      <a:cubicBezTo>
                        <a:pt x="3421" y="888"/>
                        <a:pt x="3060" y="779"/>
                        <a:pt x="2690" y="708"/>
                      </a:cubicBezTo>
                      <a:cubicBezTo>
                        <a:pt x="2601" y="608"/>
                        <a:pt x="2482" y="490"/>
                        <a:pt x="2435" y="472"/>
                      </a:cubicBezTo>
                      <a:cubicBezTo>
                        <a:pt x="2431" y="470"/>
                        <a:pt x="2428" y="470"/>
                        <a:pt x="2424" y="470"/>
                      </a:cubicBezTo>
                      <a:cubicBezTo>
                        <a:pt x="2387" y="470"/>
                        <a:pt x="2378" y="563"/>
                        <a:pt x="2376" y="656"/>
                      </a:cubicBezTo>
                      <a:cubicBezTo>
                        <a:pt x="2193" y="631"/>
                        <a:pt x="2022" y="616"/>
                        <a:pt x="1890" y="616"/>
                      </a:cubicBezTo>
                      <a:cubicBezTo>
                        <a:pt x="1855" y="616"/>
                        <a:pt x="1824" y="617"/>
                        <a:pt x="1795" y="619"/>
                      </a:cubicBezTo>
                      <a:cubicBezTo>
                        <a:pt x="1536" y="635"/>
                        <a:pt x="1359" y="679"/>
                        <a:pt x="1187" y="679"/>
                      </a:cubicBezTo>
                      <a:cubicBezTo>
                        <a:pt x="1082" y="679"/>
                        <a:pt x="979" y="663"/>
                        <a:pt x="860" y="616"/>
                      </a:cubicBezTo>
                      <a:cubicBezTo>
                        <a:pt x="545" y="490"/>
                        <a:pt x="361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3"/>
                <p:cNvSpPr/>
                <p:nvPr/>
              </p:nvSpPr>
              <p:spPr>
                <a:xfrm>
                  <a:off x="4698350" y="1109175"/>
                  <a:ext cx="108675" cy="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1554" extrusionOk="0">
                      <a:moveTo>
                        <a:pt x="127" y="0"/>
                      </a:moveTo>
                      <a:cubicBezTo>
                        <a:pt x="125" y="0"/>
                        <a:pt x="123" y="1"/>
                        <a:pt x="122" y="1"/>
                      </a:cubicBezTo>
                      <a:cubicBezTo>
                        <a:pt x="37" y="17"/>
                        <a:pt x="347" y="622"/>
                        <a:pt x="347" y="622"/>
                      </a:cubicBezTo>
                      <a:cubicBezTo>
                        <a:pt x="335" y="730"/>
                        <a:pt x="0" y="925"/>
                        <a:pt x="19" y="1047"/>
                      </a:cubicBezTo>
                      <a:cubicBezTo>
                        <a:pt x="22" y="1069"/>
                        <a:pt x="33" y="1079"/>
                        <a:pt x="50" y="1079"/>
                      </a:cubicBezTo>
                      <a:cubicBezTo>
                        <a:pt x="129" y="1079"/>
                        <a:pt x="349" y="879"/>
                        <a:pt x="654" y="751"/>
                      </a:cubicBezTo>
                      <a:cubicBezTo>
                        <a:pt x="697" y="733"/>
                        <a:pt x="747" y="725"/>
                        <a:pt x="800" y="725"/>
                      </a:cubicBezTo>
                      <a:cubicBezTo>
                        <a:pt x="1202" y="725"/>
                        <a:pt x="1831" y="1191"/>
                        <a:pt x="1852" y="1255"/>
                      </a:cubicBezTo>
                      <a:cubicBezTo>
                        <a:pt x="1875" y="1328"/>
                        <a:pt x="1621" y="1523"/>
                        <a:pt x="1611" y="1546"/>
                      </a:cubicBezTo>
                      <a:cubicBezTo>
                        <a:pt x="1609" y="1551"/>
                        <a:pt x="1622" y="1554"/>
                        <a:pt x="1647" y="1554"/>
                      </a:cubicBezTo>
                      <a:cubicBezTo>
                        <a:pt x="1741" y="1554"/>
                        <a:pt x="2000" y="1513"/>
                        <a:pt x="2165" y="1389"/>
                      </a:cubicBezTo>
                      <a:cubicBezTo>
                        <a:pt x="2274" y="1306"/>
                        <a:pt x="2362" y="1287"/>
                        <a:pt x="2421" y="1287"/>
                      </a:cubicBezTo>
                      <a:cubicBezTo>
                        <a:pt x="2474" y="1287"/>
                        <a:pt x="2504" y="1302"/>
                        <a:pt x="2504" y="1302"/>
                      </a:cubicBezTo>
                      <a:cubicBezTo>
                        <a:pt x="2664" y="1370"/>
                        <a:pt x="2863" y="1395"/>
                        <a:pt x="3069" y="1395"/>
                      </a:cubicBezTo>
                      <a:cubicBezTo>
                        <a:pt x="3616" y="1395"/>
                        <a:pt x="4214" y="1213"/>
                        <a:pt x="4270" y="1131"/>
                      </a:cubicBezTo>
                      <a:cubicBezTo>
                        <a:pt x="4347" y="1017"/>
                        <a:pt x="3871" y="640"/>
                        <a:pt x="3542" y="454"/>
                      </a:cubicBezTo>
                      <a:cubicBezTo>
                        <a:pt x="3371" y="357"/>
                        <a:pt x="2997" y="310"/>
                        <a:pt x="2621" y="301"/>
                      </a:cubicBezTo>
                      <a:cubicBezTo>
                        <a:pt x="2518" y="218"/>
                        <a:pt x="2380" y="121"/>
                        <a:pt x="2331" y="110"/>
                      </a:cubicBezTo>
                      <a:cubicBezTo>
                        <a:pt x="2328" y="109"/>
                        <a:pt x="2326" y="109"/>
                        <a:pt x="2324" y="109"/>
                      </a:cubicBezTo>
                      <a:cubicBezTo>
                        <a:pt x="2282" y="109"/>
                        <a:pt x="2288" y="205"/>
                        <a:pt x="2302" y="301"/>
                      </a:cubicBezTo>
                      <a:cubicBezTo>
                        <a:pt x="2069" y="308"/>
                        <a:pt x="1859" y="328"/>
                        <a:pt x="1724" y="360"/>
                      </a:cubicBezTo>
                      <a:cubicBezTo>
                        <a:pt x="1400" y="436"/>
                        <a:pt x="1218" y="531"/>
                        <a:pt x="990" y="531"/>
                      </a:cubicBezTo>
                      <a:cubicBezTo>
                        <a:pt x="931" y="531"/>
                        <a:pt x="869" y="525"/>
                        <a:pt x="800" y="510"/>
                      </a:cubicBezTo>
                      <a:cubicBezTo>
                        <a:pt x="475" y="441"/>
                        <a:pt x="216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3"/>
                <p:cNvSpPr/>
                <p:nvPr/>
              </p:nvSpPr>
              <p:spPr>
                <a:xfrm>
                  <a:off x="4927850" y="1026925"/>
                  <a:ext cx="818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" h="1458" extrusionOk="0">
                      <a:moveTo>
                        <a:pt x="212" y="1"/>
                      </a:moveTo>
                      <a:cubicBezTo>
                        <a:pt x="212" y="1"/>
                        <a:pt x="212" y="1"/>
                        <a:pt x="211" y="1"/>
                      </a:cubicBezTo>
                      <a:cubicBezTo>
                        <a:pt x="146" y="2"/>
                        <a:pt x="303" y="500"/>
                        <a:pt x="303" y="500"/>
                      </a:cubicBezTo>
                      <a:cubicBezTo>
                        <a:pt x="281" y="579"/>
                        <a:pt x="3" y="684"/>
                        <a:pt x="1" y="778"/>
                      </a:cubicBezTo>
                      <a:cubicBezTo>
                        <a:pt x="1" y="799"/>
                        <a:pt x="10" y="807"/>
                        <a:pt x="29" y="807"/>
                      </a:cubicBezTo>
                      <a:cubicBezTo>
                        <a:pt x="96" y="807"/>
                        <a:pt x="283" y="692"/>
                        <a:pt x="519" y="636"/>
                      </a:cubicBezTo>
                      <a:cubicBezTo>
                        <a:pt x="537" y="632"/>
                        <a:pt x="556" y="629"/>
                        <a:pt x="577" y="629"/>
                      </a:cubicBezTo>
                      <a:cubicBezTo>
                        <a:pt x="883" y="629"/>
                        <a:pt x="1351" y="1113"/>
                        <a:pt x="1359" y="1167"/>
                      </a:cubicBezTo>
                      <a:cubicBezTo>
                        <a:pt x="1368" y="1225"/>
                        <a:pt x="1153" y="1341"/>
                        <a:pt x="1141" y="1357"/>
                      </a:cubicBezTo>
                      <a:cubicBezTo>
                        <a:pt x="1136" y="1364"/>
                        <a:pt x="1188" y="1373"/>
                        <a:pt x="1262" y="1373"/>
                      </a:cubicBezTo>
                      <a:cubicBezTo>
                        <a:pt x="1354" y="1373"/>
                        <a:pt x="1481" y="1359"/>
                        <a:pt x="1578" y="1307"/>
                      </a:cubicBezTo>
                      <a:cubicBezTo>
                        <a:pt x="1649" y="1271"/>
                        <a:pt x="1706" y="1260"/>
                        <a:pt x="1748" y="1260"/>
                      </a:cubicBezTo>
                      <a:cubicBezTo>
                        <a:pt x="1813" y="1260"/>
                        <a:pt x="1846" y="1285"/>
                        <a:pt x="1846" y="1285"/>
                      </a:cubicBezTo>
                      <a:cubicBezTo>
                        <a:pt x="2052" y="1415"/>
                        <a:pt x="2376" y="1457"/>
                        <a:pt x="2656" y="1457"/>
                      </a:cubicBezTo>
                      <a:cubicBezTo>
                        <a:pt x="2932" y="1457"/>
                        <a:pt x="3166" y="1416"/>
                        <a:pt x="3202" y="1379"/>
                      </a:cubicBezTo>
                      <a:cubicBezTo>
                        <a:pt x="3274" y="1303"/>
                        <a:pt x="2962" y="957"/>
                        <a:pt x="2738" y="775"/>
                      </a:cubicBezTo>
                      <a:cubicBezTo>
                        <a:pt x="2621" y="681"/>
                        <a:pt x="2344" y="598"/>
                        <a:pt x="2060" y="543"/>
                      </a:cubicBezTo>
                      <a:cubicBezTo>
                        <a:pt x="1993" y="468"/>
                        <a:pt x="1902" y="377"/>
                        <a:pt x="1866" y="362"/>
                      </a:cubicBezTo>
                      <a:cubicBezTo>
                        <a:pt x="1863" y="361"/>
                        <a:pt x="1860" y="361"/>
                        <a:pt x="1858" y="361"/>
                      </a:cubicBezTo>
                      <a:cubicBezTo>
                        <a:pt x="1829" y="361"/>
                        <a:pt x="1822" y="432"/>
                        <a:pt x="1820" y="503"/>
                      </a:cubicBezTo>
                      <a:cubicBezTo>
                        <a:pt x="1680" y="484"/>
                        <a:pt x="1549" y="473"/>
                        <a:pt x="1448" y="473"/>
                      </a:cubicBezTo>
                      <a:cubicBezTo>
                        <a:pt x="1422" y="473"/>
                        <a:pt x="1397" y="473"/>
                        <a:pt x="1375" y="475"/>
                      </a:cubicBezTo>
                      <a:cubicBezTo>
                        <a:pt x="1178" y="488"/>
                        <a:pt x="1043" y="521"/>
                        <a:pt x="911" y="521"/>
                      </a:cubicBezTo>
                      <a:cubicBezTo>
                        <a:pt x="831" y="521"/>
                        <a:pt x="752" y="509"/>
                        <a:pt x="660" y="473"/>
                      </a:cubicBezTo>
                      <a:cubicBezTo>
                        <a:pt x="419" y="376"/>
                        <a:pt x="278" y="1"/>
                        <a:pt x="21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33"/>
                <p:cNvSpPr/>
                <p:nvPr/>
              </p:nvSpPr>
              <p:spPr>
                <a:xfrm>
                  <a:off x="4699450" y="1005625"/>
                  <a:ext cx="818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" h="1458" extrusionOk="0">
                      <a:moveTo>
                        <a:pt x="212" y="1"/>
                      </a:moveTo>
                      <a:cubicBezTo>
                        <a:pt x="212" y="1"/>
                        <a:pt x="211" y="1"/>
                        <a:pt x="211" y="1"/>
                      </a:cubicBezTo>
                      <a:cubicBezTo>
                        <a:pt x="145" y="2"/>
                        <a:pt x="302" y="500"/>
                        <a:pt x="302" y="500"/>
                      </a:cubicBezTo>
                      <a:cubicBezTo>
                        <a:pt x="279" y="579"/>
                        <a:pt x="3" y="683"/>
                        <a:pt x="1" y="778"/>
                      </a:cubicBezTo>
                      <a:cubicBezTo>
                        <a:pt x="1" y="798"/>
                        <a:pt x="10" y="807"/>
                        <a:pt x="28" y="807"/>
                      </a:cubicBezTo>
                      <a:cubicBezTo>
                        <a:pt x="95" y="807"/>
                        <a:pt x="281" y="691"/>
                        <a:pt x="518" y="635"/>
                      </a:cubicBezTo>
                      <a:cubicBezTo>
                        <a:pt x="537" y="631"/>
                        <a:pt x="556" y="629"/>
                        <a:pt x="575" y="629"/>
                      </a:cubicBezTo>
                      <a:cubicBezTo>
                        <a:pt x="881" y="629"/>
                        <a:pt x="1351" y="1113"/>
                        <a:pt x="1359" y="1167"/>
                      </a:cubicBezTo>
                      <a:cubicBezTo>
                        <a:pt x="1367" y="1225"/>
                        <a:pt x="1151" y="1341"/>
                        <a:pt x="1141" y="1357"/>
                      </a:cubicBezTo>
                      <a:cubicBezTo>
                        <a:pt x="1136" y="1364"/>
                        <a:pt x="1187" y="1373"/>
                        <a:pt x="1261" y="1373"/>
                      </a:cubicBezTo>
                      <a:cubicBezTo>
                        <a:pt x="1353" y="1373"/>
                        <a:pt x="1480" y="1359"/>
                        <a:pt x="1578" y="1307"/>
                      </a:cubicBezTo>
                      <a:cubicBezTo>
                        <a:pt x="1649" y="1271"/>
                        <a:pt x="1706" y="1260"/>
                        <a:pt x="1748" y="1260"/>
                      </a:cubicBezTo>
                      <a:cubicBezTo>
                        <a:pt x="1813" y="1260"/>
                        <a:pt x="1846" y="1285"/>
                        <a:pt x="1846" y="1285"/>
                      </a:cubicBezTo>
                      <a:cubicBezTo>
                        <a:pt x="2052" y="1415"/>
                        <a:pt x="2376" y="1457"/>
                        <a:pt x="2656" y="1457"/>
                      </a:cubicBezTo>
                      <a:cubicBezTo>
                        <a:pt x="2932" y="1457"/>
                        <a:pt x="3166" y="1416"/>
                        <a:pt x="3202" y="1379"/>
                      </a:cubicBezTo>
                      <a:cubicBezTo>
                        <a:pt x="3274" y="1303"/>
                        <a:pt x="2962" y="957"/>
                        <a:pt x="2737" y="775"/>
                      </a:cubicBezTo>
                      <a:lnTo>
                        <a:pt x="2736" y="775"/>
                      </a:lnTo>
                      <a:cubicBezTo>
                        <a:pt x="2620" y="681"/>
                        <a:pt x="2344" y="598"/>
                        <a:pt x="2060" y="543"/>
                      </a:cubicBezTo>
                      <a:cubicBezTo>
                        <a:pt x="1993" y="466"/>
                        <a:pt x="1902" y="377"/>
                        <a:pt x="1866" y="362"/>
                      </a:cubicBezTo>
                      <a:cubicBezTo>
                        <a:pt x="1863" y="361"/>
                        <a:pt x="1860" y="361"/>
                        <a:pt x="1857" y="361"/>
                      </a:cubicBezTo>
                      <a:cubicBezTo>
                        <a:pt x="1828" y="361"/>
                        <a:pt x="1821" y="432"/>
                        <a:pt x="1820" y="504"/>
                      </a:cubicBezTo>
                      <a:cubicBezTo>
                        <a:pt x="1679" y="484"/>
                        <a:pt x="1549" y="473"/>
                        <a:pt x="1448" y="473"/>
                      </a:cubicBezTo>
                      <a:cubicBezTo>
                        <a:pt x="1421" y="473"/>
                        <a:pt x="1397" y="474"/>
                        <a:pt x="1375" y="475"/>
                      </a:cubicBezTo>
                      <a:cubicBezTo>
                        <a:pt x="1177" y="487"/>
                        <a:pt x="1042" y="520"/>
                        <a:pt x="911" y="520"/>
                      </a:cubicBezTo>
                      <a:cubicBezTo>
                        <a:pt x="830" y="520"/>
                        <a:pt x="751" y="508"/>
                        <a:pt x="660" y="471"/>
                      </a:cubicBezTo>
                      <a:cubicBezTo>
                        <a:pt x="419" y="376"/>
                        <a:pt x="277" y="1"/>
                        <a:pt x="21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33"/>
                <p:cNvSpPr/>
                <p:nvPr/>
              </p:nvSpPr>
              <p:spPr>
                <a:xfrm>
                  <a:off x="5046975" y="532325"/>
                  <a:ext cx="540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" h="4240" extrusionOk="0">
                      <a:moveTo>
                        <a:pt x="1081" y="1"/>
                      </a:moveTo>
                      <a:cubicBezTo>
                        <a:pt x="995" y="1"/>
                        <a:pt x="629" y="476"/>
                        <a:pt x="629" y="476"/>
                      </a:cubicBezTo>
                      <a:cubicBezTo>
                        <a:pt x="621" y="479"/>
                        <a:pt x="612" y="480"/>
                        <a:pt x="602" y="480"/>
                      </a:cubicBezTo>
                      <a:cubicBezTo>
                        <a:pt x="497" y="480"/>
                        <a:pt x="279" y="348"/>
                        <a:pt x="158" y="348"/>
                      </a:cubicBezTo>
                      <a:cubicBezTo>
                        <a:pt x="137" y="348"/>
                        <a:pt x="119" y="352"/>
                        <a:pt x="105" y="361"/>
                      </a:cubicBezTo>
                      <a:cubicBezTo>
                        <a:pt x="1" y="430"/>
                        <a:pt x="344" y="541"/>
                        <a:pt x="643" y="809"/>
                      </a:cubicBezTo>
                      <a:cubicBezTo>
                        <a:pt x="943" y="1078"/>
                        <a:pt x="756" y="2055"/>
                        <a:pt x="700" y="2107"/>
                      </a:cubicBezTo>
                      <a:cubicBezTo>
                        <a:pt x="692" y="2115"/>
                        <a:pt x="678" y="2118"/>
                        <a:pt x="661" y="2118"/>
                      </a:cubicBezTo>
                      <a:cubicBezTo>
                        <a:pt x="564" y="2118"/>
                        <a:pt x="356" y="2014"/>
                        <a:pt x="335" y="2014"/>
                      </a:cubicBezTo>
                      <a:lnTo>
                        <a:pt x="335" y="2014"/>
                      </a:lnTo>
                      <a:cubicBezTo>
                        <a:pt x="309" y="2014"/>
                        <a:pt x="484" y="2326"/>
                        <a:pt x="714" y="2446"/>
                      </a:cubicBezTo>
                      <a:cubicBezTo>
                        <a:pt x="944" y="2568"/>
                        <a:pt x="937" y="2716"/>
                        <a:pt x="937" y="2716"/>
                      </a:cubicBezTo>
                      <a:cubicBezTo>
                        <a:pt x="964" y="3348"/>
                        <a:pt x="1713" y="4218"/>
                        <a:pt x="1848" y="4239"/>
                      </a:cubicBezTo>
                      <a:cubicBezTo>
                        <a:pt x="1851" y="4240"/>
                        <a:pt x="1853" y="4240"/>
                        <a:pt x="1855" y="4240"/>
                      </a:cubicBezTo>
                      <a:cubicBezTo>
                        <a:pt x="1988" y="4240"/>
                        <a:pt x="2121" y="3662"/>
                        <a:pt x="2149" y="3292"/>
                      </a:cubicBezTo>
                      <a:cubicBezTo>
                        <a:pt x="2163" y="3096"/>
                        <a:pt x="2045" y="2739"/>
                        <a:pt x="1893" y="2393"/>
                      </a:cubicBezTo>
                      <a:cubicBezTo>
                        <a:pt x="1924" y="2264"/>
                        <a:pt x="1952" y="2100"/>
                        <a:pt x="1941" y="2049"/>
                      </a:cubicBezTo>
                      <a:cubicBezTo>
                        <a:pt x="1938" y="2035"/>
                        <a:pt x="1928" y="2029"/>
                        <a:pt x="1914" y="2029"/>
                      </a:cubicBezTo>
                      <a:cubicBezTo>
                        <a:pt x="1879" y="2029"/>
                        <a:pt x="1816" y="2065"/>
                        <a:pt x="1755" y="2106"/>
                      </a:cubicBezTo>
                      <a:cubicBezTo>
                        <a:pt x="1650" y="1899"/>
                        <a:pt x="1541" y="1717"/>
                        <a:pt x="1455" y="1608"/>
                      </a:cubicBezTo>
                      <a:cubicBezTo>
                        <a:pt x="1195" y="1281"/>
                        <a:pt x="1001" y="1170"/>
                        <a:pt x="925" y="839"/>
                      </a:cubicBezTo>
                      <a:cubicBezTo>
                        <a:pt x="847" y="508"/>
                        <a:pt x="1145" y="75"/>
                        <a:pt x="1094" y="7"/>
                      </a:cubicBezTo>
                      <a:cubicBezTo>
                        <a:pt x="1091" y="3"/>
                        <a:pt x="1087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33"/>
                <p:cNvSpPr/>
                <p:nvPr/>
              </p:nvSpPr>
              <p:spPr>
                <a:xfrm>
                  <a:off x="5078800" y="753625"/>
                  <a:ext cx="5777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6" extrusionOk="0">
                      <a:moveTo>
                        <a:pt x="678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59"/>
                        <a:pt x="412" y="463"/>
                        <a:pt x="374" y="463"/>
                      </a:cubicBezTo>
                      <a:cubicBezTo>
                        <a:pt x="317" y="463"/>
                        <a:pt x="243" y="455"/>
                        <a:pt x="181" y="455"/>
                      </a:cubicBezTo>
                      <a:cubicBezTo>
                        <a:pt x="126" y="455"/>
                        <a:pt x="79" y="461"/>
                        <a:pt x="59" y="487"/>
                      </a:cubicBezTo>
                      <a:cubicBezTo>
                        <a:pt x="1" y="560"/>
                        <a:pt x="272" y="558"/>
                        <a:pt x="549" y="681"/>
                      </a:cubicBezTo>
                      <a:cubicBezTo>
                        <a:pt x="825" y="805"/>
                        <a:pt x="920" y="1547"/>
                        <a:pt x="892" y="1597"/>
                      </a:cubicBezTo>
                      <a:cubicBezTo>
                        <a:pt x="881" y="1618"/>
                        <a:pt x="833" y="1623"/>
                        <a:pt x="780" y="1623"/>
                      </a:cubicBezTo>
                      <a:cubicBezTo>
                        <a:pt x="715" y="1623"/>
                        <a:pt x="643" y="1615"/>
                        <a:pt x="617" y="1615"/>
                      </a:cubicBezTo>
                      <a:cubicBezTo>
                        <a:pt x="613" y="1615"/>
                        <a:pt x="610" y="1615"/>
                        <a:pt x="609" y="1616"/>
                      </a:cubicBezTo>
                      <a:cubicBezTo>
                        <a:pt x="590" y="1622"/>
                        <a:pt x="787" y="1804"/>
                        <a:pt x="980" y="1838"/>
                      </a:cubicBezTo>
                      <a:cubicBezTo>
                        <a:pt x="1173" y="1870"/>
                        <a:pt x="1203" y="1977"/>
                        <a:pt x="1203" y="1977"/>
                      </a:cubicBezTo>
                      <a:cubicBezTo>
                        <a:pt x="1366" y="2415"/>
                        <a:pt x="2081" y="2856"/>
                        <a:pt x="2203" y="2856"/>
                      </a:cubicBezTo>
                      <a:cubicBezTo>
                        <a:pt x="2206" y="2856"/>
                        <a:pt x="2208" y="2856"/>
                        <a:pt x="2210" y="2855"/>
                      </a:cubicBezTo>
                      <a:cubicBezTo>
                        <a:pt x="2310" y="2839"/>
                        <a:pt x="2272" y="2384"/>
                        <a:pt x="2204" y="2107"/>
                      </a:cubicBezTo>
                      <a:cubicBezTo>
                        <a:pt x="2169" y="1965"/>
                        <a:pt x="2001" y="1736"/>
                        <a:pt x="1811" y="1524"/>
                      </a:cubicBezTo>
                      <a:cubicBezTo>
                        <a:pt x="1804" y="1425"/>
                        <a:pt x="1786" y="1300"/>
                        <a:pt x="1767" y="1267"/>
                      </a:cubicBezTo>
                      <a:cubicBezTo>
                        <a:pt x="1763" y="1260"/>
                        <a:pt x="1757" y="1257"/>
                        <a:pt x="1751" y="1257"/>
                      </a:cubicBezTo>
                      <a:cubicBezTo>
                        <a:pt x="1726" y="1257"/>
                        <a:pt x="1685" y="1302"/>
                        <a:pt x="1646" y="1351"/>
                      </a:cubicBezTo>
                      <a:cubicBezTo>
                        <a:pt x="1523" y="1227"/>
                        <a:pt x="1402" y="1122"/>
                        <a:pt x="1316" y="1065"/>
                      </a:cubicBezTo>
                      <a:cubicBezTo>
                        <a:pt x="1053" y="891"/>
                        <a:pt x="889" y="856"/>
                        <a:pt x="756" y="638"/>
                      </a:cubicBezTo>
                      <a:cubicBezTo>
                        <a:pt x="624" y="418"/>
                        <a:pt x="738" y="40"/>
                        <a:pt x="684" y="2"/>
                      </a:cubicBezTo>
                      <a:cubicBezTo>
                        <a:pt x="682" y="1"/>
                        <a:pt x="680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3"/>
                <p:cNvSpPr/>
                <p:nvPr/>
              </p:nvSpPr>
              <p:spPr>
                <a:xfrm>
                  <a:off x="5214848" y="1148023"/>
                  <a:ext cx="5777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8" extrusionOk="0">
                      <a:moveTo>
                        <a:pt x="678" y="1"/>
                      </a:moveTo>
                      <a:cubicBezTo>
                        <a:pt x="619" y="1"/>
                        <a:pt x="460" y="447"/>
                        <a:pt x="460" y="447"/>
                      </a:cubicBezTo>
                      <a:cubicBezTo>
                        <a:pt x="443" y="460"/>
                        <a:pt x="412" y="464"/>
                        <a:pt x="373" y="464"/>
                      </a:cubicBezTo>
                      <a:cubicBezTo>
                        <a:pt x="315" y="464"/>
                        <a:pt x="241" y="455"/>
                        <a:pt x="178" y="455"/>
                      </a:cubicBezTo>
                      <a:cubicBezTo>
                        <a:pt x="124" y="455"/>
                        <a:pt x="78" y="462"/>
                        <a:pt x="59" y="487"/>
                      </a:cubicBezTo>
                      <a:cubicBezTo>
                        <a:pt x="1" y="560"/>
                        <a:pt x="272" y="560"/>
                        <a:pt x="548" y="683"/>
                      </a:cubicBezTo>
                      <a:cubicBezTo>
                        <a:pt x="825" y="805"/>
                        <a:pt x="920" y="1547"/>
                        <a:pt x="891" y="1598"/>
                      </a:cubicBezTo>
                      <a:cubicBezTo>
                        <a:pt x="880" y="1619"/>
                        <a:pt x="833" y="1624"/>
                        <a:pt x="780" y="1624"/>
                      </a:cubicBezTo>
                      <a:cubicBezTo>
                        <a:pt x="715" y="1624"/>
                        <a:pt x="642" y="1616"/>
                        <a:pt x="617" y="1616"/>
                      </a:cubicBezTo>
                      <a:cubicBezTo>
                        <a:pt x="613" y="1616"/>
                        <a:pt x="610" y="1616"/>
                        <a:pt x="609" y="1616"/>
                      </a:cubicBezTo>
                      <a:cubicBezTo>
                        <a:pt x="590" y="1623"/>
                        <a:pt x="787" y="1806"/>
                        <a:pt x="980" y="1838"/>
                      </a:cubicBezTo>
                      <a:cubicBezTo>
                        <a:pt x="1173" y="1870"/>
                        <a:pt x="1203" y="1979"/>
                        <a:pt x="1203" y="1979"/>
                      </a:cubicBezTo>
                      <a:cubicBezTo>
                        <a:pt x="1366" y="2416"/>
                        <a:pt x="2083" y="2858"/>
                        <a:pt x="2203" y="2858"/>
                      </a:cubicBezTo>
                      <a:cubicBezTo>
                        <a:pt x="2205" y="2858"/>
                        <a:pt x="2207" y="2857"/>
                        <a:pt x="2209" y="2857"/>
                      </a:cubicBezTo>
                      <a:cubicBezTo>
                        <a:pt x="2310" y="2841"/>
                        <a:pt x="2272" y="2384"/>
                        <a:pt x="2204" y="2108"/>
                      </a:cubicBezTo>
                      <a:lnTo>
                        <a:pt x="2204" y="2109"/>
                      </a:lnTo>
                      <a:cubicBezTo>
                        <a:pt x="2168" y="1966"/>
                        <a:pt x="2001" y="1736"/>
                        <a:pt x="1811" y="1526"/>
                      </a:cubicBezTo>
                      <a:cubicBezTo>
                        <a:pt x="1804" y="1426"/>
                        <a:pt x="1785" y="1301"/>
                        <a:pt x="1765" y="1268"/>
                      </a:cubicBezTo>
                      <a:cubicBezTo>
                        <a:pt x="1762" y="1262"/>
                        <a:pt x="1756" y="1259"/>
                        <a:pt x="1750" y="1259"/>
                      </a:cubicBezTo>
                      <a:cubicBezTo>
                        <a:pt x="1725" y="1259"/>
                        <a:pt x="1684" y="1304"/>
                        <a:pt x="1646" y="1351"/>
                      </a:cubicBezTo>
                      <a:cubicBezTo>
                        <a:pt x="1523" y="1228"/>
                        <a:pt x="1402" y="1124"/>
                        <a:pt x="1315" y="1065"/>
                      </a:cubicBezTo>
                      <a:cubicBezTo>
                        <a:pt x="1053" y="892"/>
                        <a:pt x="889" y="857"/>
                        <a:pt x="756" y="638"/>
                      </a:cubicBezTo>
                      <a:cubicBezTo>
                        <a:pt x="624" y="419"/>
                        <a:pt x="738" y="41"/>
                        <a:pt x="684" y="3"/>
                      </a:cubicBezTo>
                      <a:cubicBezTo>
                        <a:pt x="682" y="1"/>
                        <a:pt x="680" y="1"/>
                        <a:pt x="67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3"/>
                <p:cNvSpPr/>
                <p:nvPr/>
              </p:nvSpPr>
              <p:spPr>
                <a:xfrm rot="-1680467">
                  <a:off x="5155801" y="1289850"/>
                  <a:ext cx="36376" cy="8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3230" extrusionOk="0">
                      <a:moveTo>
                        <a:pt x="837" y="1"/>
                      </a:moveTo>
                      <a:cubicBezTo>
                        <a:pt x="768" y="1"/>
                        <a:pt x="469" y="328"/>
                        <a:pt x="469" y="328"/>
                      </a:cubicBezTo>
                      <a:cubicBezTo>
                        <a:pt x="464" y="329"/>
                        <a:pt x="460" y="330"/>
                        <a:pt x="455" y="330"/>
                      </a:cubicBezTo>
                      <a:cubicBezTo>
                        <a:pt x="376" y="330"/>
                        <a:pt x="205" y="203"/>
                        <a:pt x="114" y="203"/>
                      </a:cubicBezTo>
                      <a:cubicBezTo>
                        <a:pt x="102" y="203"/>
                        <a:pt x="91" y="205"/>
                        <a:pt x="82" y="209"/>
                      </a:cubicBezTo>
                      <a:cubicBezTo>
                        <a:pt x="1" y="254"/>
                        <a:pt x="251" y="359"/>
                        <a:pt x="459" y="580"/>
                      </a:cubicBezTo>
                      <a:cubicBezTo>
                        <a:pt x="667" y="800"/>
                        <a:pt x="465" y="1521"/>
                        <a:pt x="419" y="1557"/>
                      </a:cubicBezTo>
                      <a:cubicBezTo>
                        <a:pt x="414" y="1561"/>
                        <a:pt x="406" y="1563"/>
                        <a:pt x="397" y="1563"/>
                      </a:cubicBezTo>
                      <a:cubicBezTo>
                        <a:pt x="328" y="1563"/>
                        <a:pt x="168" y="1465"/>
                        <a:pt x="152" y="1464"/>
                      </a:cubicBezTo>
                      <a:cubicBezTo>
                        <a:pt x="152" y="1464"/>
                        <a:pt x="152" y="1464"/>
                        <a:pt x="151" y="1464"/>
                      </a:cubicBezTo>
                      <a:lnTo>
                        <a:pt x="151" y="1464"/>
                      </a:lnTo>
                      <a:cubicBezTo>
                        <a:pt x="133" y="1464"/>
                        <a:pt x="244" y="1707"/>
                        <a:pt x="408" y="1812"/>
                      </a:cubicBezTo>
                      <a:cubicBezTo>
                        <a:pt x="573" y="1917"/>
                        <a:pt x="559" y="2029"/>
                        <a:pt x="559" y="2029"/>
                      </a:cubicBezTo>
                      <a:cubicBezTo>
                        <a:pt x="539" y="2503"/>
                        <a:pt x="1046" y="3204"/>
                        <a:pt x="1146" y="3228"/>
                      </a:cubicBezTo>
                      <a:cubicBezTo>
                        <a:pt x="1149" y="3229"/>
                        <a:pt x="1151" y="3229"/>
                        <a:pt x="1154" y="3229"/>
                      </a:cubicBezTo>
                      <a:cubicBezTo>
                        <a:pt x="1252" y="3229"/>
                        <a:pt x="1387" y="2810"/>
                        <a:pt x="1431" y="2536"/>
                      </a:cubicBezTo>
                      <a:cubicBezTo>
                        <a:pt x="1454" y="2390"/>
                        <a:pt x="1389" y="2115"/>
                        <a:pt x="1296" y="1846"/>
                      </a:cubicBezTo>
                      <a:cubicBezTo>
                        <a:pt x="1327" y="1751"/>
                        <a:pt x="1359" y="1630"/>
                        <a:pt x="1353" y="1591"/>
                      </a:cubicBezTo>
                      <a:cubicBezTo>
                        <a:pt x="1351" y="1580"/>
                        <a:pt x="1343" y="1575"/>
                        <a:pt x="1331" y="1575"/>
                      </a:cubicBezTo>
                      <a:cubicBezTo>
                        <a:pt x="1304" y="1575"/>
                        <a:pt x="1257" y="1597"/>
                        <a:pt x="1212" y="1622"/>
                      </a:cubicBezTo>
                      <a:cubicBezTo>
                        <a:pt x="1145" y="1460"/>
                        <a:pt x="1076" y="1317"/>
                        <a:pt x="1017" y="1230"/>
                      </a:cubicBezTo>
                      <a:cubicBezTo>
                        <a:pt x="843" y="969"/>
                        <a:pt x="705" y="872"/>
                        <a:pt x="668" y="619"/>
                      </a:cubicBezTo>
                      <a:cubicBezTo>
                        <a:pt x="630" y="367"/>
                        <a:pt x="881" y="61"/>
                        <a:pt x="848" y="6"/>
                      </a:cubicBezTo>
                      <a:cubicBezTo>
                        <a:pt x="845" y="3"/>
                        <a:pt x="842" y="1"/>
                        <a:pt x="83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3"/>
                <p:cNvSpPr/>
                <p:nvPr/>
              </p:nvSpPr>
              <p:spPr>
                <a:xfrm>
                  <a:off x="5145190" y="1162051"/>
                  <a:ext cx="7385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132" extrusionOk="0">
                      <a:moveTo>
                        <a:pt x="418" y="0"/>
                      </a:moveTo>
                      <a:cubicBezTo>
                        <a:pt x="359" y="0"/>
                        <a:pt x="370" y="496"/>
                        <a:pt x="370" y="496"/>
                      </a:cubicBezTo>
                      <a:cubicBezTo>
                        <a:pt x="328" y="565"/>
                        <a:pt x="37" y="588"/>
                        <a:pt x="10" y="677"/>
                      </a:cubicBezTo>
                      <a:cubicBezTo>
                        <a:pt x="1" y="706"/>
                        <a:pt x="21" y="715"/>
                        <a:pt x="63" y="715"/>
                      </a:cubicBezTo>
                      <a:cubicBezTo>
                        <a:pt x="141" y="715"/>
                        <a:pt x="294" y="683"/>
                        <a:pt x="471" y="683"/>
                      </a:cubicBezTo>
                      <a:cubicBezTo>
                        <a:pt x="493" y="683"/>
                        <a:pt x="515" y="683"/>
                        <a:pt x="537" y="684"/>
                      </a:cubicBezTo>
                      <a:cubicBezTo>
                        <a:pt x="839" y="700"/>
                        <a:pt x="1192" y="1360"/>
                        <a:pt x="1184" y="1417"/>
                      </a:cubicBezTo>
                      <a:cubicBezTo>
                        <a:pt x="1176" y="1474"/>
                        <a:pt x="941" y="1524"/>
                        <a:pt x="926" y="1536"/>
                      </a:cubicBezTo>
                      <a:cubicBezTo>
                        <a:pt x="914" y="1545"/>
                        <a:pt x="1088" y="1618"/>
                        <a:pt x="1257" y="1618"/>
                      </a:cubicBezTo>
                      <a:cubicBezTo>
                        <a:pt x="1290" y="1618"/>
                        <a:pt x="1322" y="1615"/>
                        <a:pt x="1352" y="1609"/>
                      </a:cubicBezTo>
                      <a:cubicBezTo>
                        <a:pt x="1386" y="1602"/>
                        <a:pt x="1415" y="1600"/>
                        <a:pt x="1442" y="1600"/>
                      </a:cubicBezTo>
                      <a:cubicBezTo>
                        <a:pt x="1565" y="1600"/>
                        <a:pt x="1611" y="1661"/>
                        <a:pt x="1611" y="1661"/>
                      </a:cubicBezTo>
                      <a:cubicBezTo>
                        <a:pt x="1886" y="1973"/>
                        <a:pt x="2571" y="2132"/>
                        <a:pt x="2798" y="2132"/>
                      </a:cubicBezTo>
                      <a:cubicBezTo>
                        <a:pt x="2830" y="2132"/>
                        <a:pt x="2853" y="2128"/>
                        <a:pt x="2864" y="2122"/>
                      </a:cubicBezTo>
                      <a:cubicBezTo>
                        <a:pt x="2953" y="2071"/>
                        <a:pt x="2754" y="1659"/>
                        <a:pt x="2592" y="1425"/>
                      </a:cubicBezTo>
                      <a:cubicBezTo>
                        <a:pt x="2507" y="1303"/>
                        <a:pt x="2270" y="1150"/>
                        <a:pt x="2017" y="1020"/>
                      </a:cubicBezTo>
                      <a:cubicBezTo>
                        <a:pt x="1975" y="931"/>
                        <a:pt x="1913" y="820"/>
                        <a:pt x="1883" y="796"/>
                      </a:cubicBezTo>
                      <a:cubicBezTo>
                        <a:pt x="1880" y="793"/>
                        <a:pt x="1876" y="791"/>
                        <a:pt x="1872" y="791"/>
                      </a:cubicBezTo>
                      <a:cubicBezTo>
                        <a:pt x="1846" y="791"/>
                        <a:pt x="1821" y="853"/>
                        <a:pt x="1802" y="917"/>
                      </a:cubicBezTo>
                      <a:cubicBezTo>
                        <a:pt x="1642" y="845"/>
                        <a:pt x="1492" y="791"/>
                        <a:pt x="1389" y="768"/>
                      </a:cubicBezTo>
                      <a:cubicBezTo>
                        <a:pt x="1083" y="699"/>
                        <a:pt x="917" y="725"/>
                        <a:pt x="716" y="569"/>
                      </a:cubicBezTo>
                      <a:cubicBezTo>
                        <a:pt x="514" y="412"/>
                        <a:pt x="484" y="17"/>
                        <a:pt x="421" y="1"/>
                      </a:cubicBezTo>
                      <a:cubicBezTo>
                        <a:pt x="420" y="0"/>
                        <a:pt x="419" y="0"/>
                        <a:pt x="41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3"/>
                <p:cNvSpPr/>
                <p:nvPr/>
              </p:nvSpPr>
              <p:spPr>
                <a:xfrm rot="-1782476">
                  <a:off x="5243449" y="1346661"/>
                  <a:ext cx="55177" cy="8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3495" extrusionOk="0">
                      <a:moveTo>
                        <a:pt x="773" y="0"/>
                      </a:moveTo>
                      <a:cubicBezTo>
                        <a:pt x="710" y="0"/>
                        <a:pt x="497" y="503"/>
                        <a:pt x="497" y="503"/>
                      </a:cubicBezTo>
                      <a:cubicBezTo>
                        <a:pt x="483" y="513"/>
                        <a:pt x="462" y="517"/>
                        <a:pt x="436" y="517"/>
                      </a:cubicBezTo>
                      <a:cubicBezTo>
                        <a:pt x="360" y="517"/>
                        <a:pt x="243" y="485"/>
                        <a:pt x="158" y="485"/>
                      </a:cubicBezTo>
                      <a:cubicBezTo>
                        <a:pt x="119" y="485"/>
                        <a:pt x="86" y="492"/>
                        <a:pt x="68" y="512"/>
                      </a:cubicBezTo>
                      <a:cubicBezTo>
                        <a:pt x="0" y="593"/>
                        <a:pt x="286" y="617"/>
                        <a:pt x="566" y="788"/>
                      </a:cubicBezTo>
                      <a:cubicBezTo>
                        <a:pt x="846" y="958"/>
                        <a:pt x="867" y="1837"/>
                        <a:pt x="832" y="1893"/>
                      </a:cubicBezTo>
                      <a:cubicBezTo>
                        <a:pt x="821" y="1910"/>
                        <a:pt x="791" y="1916"/>
                        <a:pt x="754" y="1916"/>
                      </a:cubicBezTo>
                      <a:cubicBezTo>
                        <a:pt x="673" y="1916"/>
                        <a:pt x="557" y="1888"/>
                        <a:pt x="533" y="1888"/>
                      </a:cubicBezTo>
                      <a:cubicBezTo>
                        <a:pt x="532" y="1888"/>
                        <a:pt x="531" y="1888"/>
                        <a:pt x="530" y="1888"/>
                      </a:cubicBezTo>
                      <a:cubicBezTo>
                        <a:pt x="510" y="1894"/>
                        <a:pt x="700" y="2127"/>
                        <a:pt x="900" y="2183"/>
                      </a:cubicBezTo>
                      <a:cubicBezTo>
                        <a:pt x="1101" y="2240"/>
                        <a:pt x="1121" y="2370"/>
                        <a:pt x="1121" y="2370"/>
                      </a:cubicBezTo>
                      <a:cubicBezTo>
                        <a:pt x="1249" y="2903"/>
                        <a:pt x="1971" y="3494"/>
                        <a:pt x="2088" y="3494"/>
                      </a:cubicBezTo>
                      <a:cubicBezTo>
                        <a:pt x="2089" y="3494"/>
                        <a:pt x="2090" y="3494"/>
                        <a:pt x="2090" y="3494"/>
                      </a:cubicBezTo>
                      <a:cubicBezTo>
                        <a:pt x="2199" y="3484"/>
                        <a:pt x="2207" y="2945"/>
                        <a:pt x="2163" y="2616"/>
                      </a:cubicBezTo>
                      <a:cubicBezTo>
                        <a:pt x="2141" y="2445"/>
                        <a:pt x="1989" y="2160"/>
                        <a:pt x="1811" y="1895"/>
                      </a:cubicBezTo>
                      <a:cubicBezTo>
                        <a:pt x="1813" y="1778"/>
                        <a:pt x="1807" y="1630"/>
                        <a:pt x="1789" y="1589"/>
                      </a:cubicBezTo>
                      <a:cubicBezTo>
                        <a:pt x="1786" y="1581"/>
                        <a:pt x="1780" y="1577"/>
                        <a:pt x="1772" y="1577"/>
                      </a:cubicBezTo>
                      <a:cubicBezTo>
                        <a:pt x="1746" y="1577"/>
                        <a:pt x="1699" y="1625"/>
                        <a:pt x="1655" y="1676"/>
                      </a:cubicBezTo>
                      <a:cubicBezTo>
                        <a:pt x="1537" y="1519"/>
                        <a:pt x="1422" y="1385"/>
                        <a:pt x="1335" y="1310"/>
                      </a:cubicBezTo>
                      <a:cubicBezTo>
                        <a:pt x="1076" y="1082"/>
                        <a:pt x="907" y="1024"/>
                        <a:pt x="790" y="755"/>
                      </a:cubicBezTo>
                      <a:cubicBezTo>
                        <a:pt x="673" y="486"/>
                        <a:pt x="832" y="53"/>
                        <a:pt x="780" y="3"/>
                      </a:cubicBezTo>
                      <a:cubicBezTo>
                        <a:pt x="778" y="1"/>
                        <a:pt x="776" y="0"/>
                        <a:pt x="77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3"/>
                <p:cNvSpPr/>
                <p:nvPr/>
              </p:nvSpPr>
              <p:spPr>
                <a:xfrm rot="-2459643">
                  <a:off x="5098825" y="1209787"/>
                  <a:ext cx="57777" cy="7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8" extrusionOk="0">
                      <a:moveTo>
                        <a:pt x="678" y="1"/>
                      </a:moveTo>
                      <a:cubicBezTo>
                        <a:pt x="619" y="1"/>
                        <a:pt x="460" y="448"/>
                        <a:pt x="460" y="448"/>
                      </a:cubicBezTo>
                      <a:cubicBezTo>
                        <a:pt x="443" y="461"/>
                        <a:pt x="412" y="465"/>
                        <a:pt x="373" y="465"/>
                      </a:cubicBezTo>
                      <a:cubicBezTo>
                        <a:pt x="315" y="465"/>
                        <a:pt x="241" y="456"/>
                        <a:pt x="178" y="456"/>
                      </a:cubicBezTo>
                      <a:cubicBezTo>
                        <a:pt x="124" y="456"/>
                        <a:pt x="79" y="462"/>
                        <a:pt x="59" y="487"/>
                      </a:cubicBezTo>
                      <a:cubicBezTo>
                        <a:pt x="1" y="560"/>
                        <a:pt x="272" y="560"/>
                        <a:pt x="548" y="683"/>
                      </a:cubicBezTo>
                      <a:cubicBezTo>
                        <a:pt x="826" y="806"/>
                        <a:pt x="920" y="1547"/>
                        <a:pt x="891" y="1598"/>
                      </a:cubicBezTo>
                      <a:cubicBezTo>
                        <a:pt x="880" y="1619"/>
                        <a:pt x="832" y="1624"/>
                        <a:pt x="779" y="1624"/>
                      </a:cubicBezTo>
                      <a:cubicBezTo>
                        <a:pt x="715" y="1624"/>
                        <a:pt x="642" y="1616"/>
                        <a:pt x="616" y="1616"/>
                      </a:cubicBezTo>
                      <a:cubicBezTo>
                        <a:pt x="612" y="1616"/>
                        <a:pt x="609" y="1616"/>
                        <a:pt x="608" y="1617"/>
                      </a:cubicBezTo>
                      <a:cubicBezTo>
                        <a:pt x="590" y="1623"/>
                        <a:pt x="787" y="1806"/>
                        <a:pt x="980" y="1838"/>
                      </a:cubicBezTo>
                      <a:cubicBezTo>
                        <a:pt x="1173" y="1870"/>
                        <a:pt x="1203" y="1979"/>
                        <a:pt x="1203" y="1979"/>
                      </a:cubicBezTo>
                      <a:cubicBezTo>
                        <a:pt x="1366" y="2416"/>
                        <a:pt x="2083" y="2858"/>
                        <a:pt x="2203" y="2858"/>
                      </a:cubicBezTo>
                      <a:cubicBezTo>
                        <a:pt x="2205" y="2858"/>
                        <a:pt x="2207" y="2858"/>
                        <a:pt x="2209" y="2857"/>
                      </a:cubicBezTo>
                      <a:cubicBezTo>
                        <a:pt x="2310" y="2841"/>
                        <a:pt x="2272" y="2384"/>
                        <a:pt x="2204" y="2108"/>
                      </a:cubicBezTo>
                      <a:lnTo>
                        <a:pt x="2204" y="2109"/>
                      </a:lnTo>
                      <a:cubicBezTo>
                        <a:pt x="2169" y="1966"/>
                        <a:pt x="2001" y="1737"/>
                        <a:pt x="1811" y="1526"/>
                      </a:cubicBezTo>
                      <a:cubicBezTo>
                        <a:pt x="1804" y="1426"/>
                        <a:pt x="1786" y="1301"/>
                        <a:pt x="1767" y="1269"/>
                      </a:cubicBezTo>
                      <a:cubicBezTo>
                        <a:pt x="1763" y="1262"/>
                        <a:pt x="1757" y="1259"/>
                        <a:pt x="1751" y="1259"/>
                      </a:cubicBezTo>
                      <a:cubicBezTo>
                        <a:pt x="1726" y="1259"/>
                        <a:pt x="1685" y="1304"/>
                        <a:pt x="1646" y="1352"/>
                      </a:cubicBezTo>
                      <a:cubicBezTo>
                        <a:pt x="1523" y="1228"/>
                        <a:pt x="1403" y="1124"/>
                        <a:pt x="1316" y="1066"/>
                      </a:cubicBezTo>
                      <a:cubicBezTo>
                        <a:pt x="1053" y="892"/>
                        <a:pt x="889" y="858"/>
                        <a:pt x="756" y="638"/>
                      </a:cubicBezTo>
                      <a:cubicBezTo>
                        <a:pt x="624" y="419"/>
                        <a:pt x="738" y="40"/>
                        <a:pt x="684" y="3"/>
                      </a:cubicBezTo>
                      <a:cubicBezTo>
                        <a:pt x="682" y="2"/>
                        <a:pt x="680" y="1"/>
                        <a:pt x="67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3"/>
                <p:cNvSpPr/>
                <p:nvPr/>
              </p:nvSpPr>
              <p:spPr>
                <a:xfrm rot="-2579644">
                  <a:off x="5516254" y="1378328"/>
                  <a:ext cx="70948" cy="143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5735" extrusionOk="0">
                      <a:moveTo>
                        <a:pt x="1468" y="0"/>
                      </a:moveTo>
                      <a:cubicBezTo>
                        <a:pt x="1351" y="0"/>
                        <a:pt x="844" y="629"/>
                        <a:pt x="844" y="629"/>
                      </a:cubicBezTo>
                      <a:cubicBezTo>
                        <a:pt x="835" y="632"/>
                        <a:pt x="824" y="634"/>
                        <a:pt x="812" y="634"/>
                      </a:cubicBezTo>
                      <a:cubicBezTo>
                        <a:pt x="672" y="634"/>
                        <a:pt x="375" y="443"/>
                        <a:pt x="210" y="443"/>
                      </a:cubicBezTo>
                      <a:cubicBezTo>
                        <a:pt x="184" y="443"/>
                        <a:pt x="160" y="448"/>
                        <a:pt x="142" y="459"/>
                      </a:cubicBezTo>
                      <a:cubicBezTo>
                        <a:pt x="1" y="549"/>
                        <a:pt x="459" y="707"/>
                        <a:pt x="855" y="1079"/>
                      </a:cubicBezTo>
                      <a:cubicBezTo>
                        <a:pt x="1252" y="1449"/>
                        <a:pt x="973" y="2759"/>
                        <a:pt x="896" y="2828"/>
                      </a:cubicBezTo>
                      <a:cubicBezTo>
                        <a:pt x="885" y="2838"/>
                        <a:pt x="868" y="2842"/>
                        <a:pt x="846" y="2842"/>
                      </a:cubicBezTo>
                      <a:cubicBezTo>
                        <a:pt x="716" y="2842"/>
                        <a:pt x="434" y="2693"/>
                        <a:pt x="406" y="2692"/>
                      </a:cubicBezTo>
                      <a:lnTo>
                        <a:pt x="406" y="2692"/>
                      </a:lnTo>
                      <a:cubicBezTo>
                        <a:pt x="371" y="2692"/>
                        <a:pt x="596" y="3117"/>
                        <a:pt x="904" y="3286"/>
                      </a:cubicBezTo>
                      <a:cubicBezTo>
                        <a:pt x="1211" y="3455"/>
                        <a:pt x="1197" y="3655"/>
                        <a:pt x="1197" y="3655"/>
                      </a:cubicBezTo>
                      <a:cubicBezTo>
                        <a:pt x="1216" y="4506"/>
                        <a:pt x="2200" y="5701"/>
                        <a:pt x="2381" y="5733"/>
                      </a:cubicBezTo>
                      <a:cubicBezTo>
                        <a:pt x="2384" y="5734"/>
                        <a:pt x="2388" y="5734"/>
                        <a:pt x="2392" y="5734"/>
                      </a:cubicBezTo>
                      <a:cubicBezTo>
                        <a:pt x="2570" y="5734"/>
                        <a:pt x="2766" y="4962"/>
                        <a:pt x="2813" y="4465"/>
                      </a:cubicBezTo>
                      <a:cubicBezTo>
                        <a:pt x="2838" y="4203"/>
                        <a:pt x="2689" y="3716"/>
                        <a:pt x="2494" y="3248"/>
                      </a:cubicBezTo>
                      <a:cubicBezTo>
                        <a:pt x="2539" y="3075"/>
                        <a:pt x="2581" y="2853"/>
                        <a:pt x="2568" y="2785"/>
                      </a:cubicBezTo>
                      <a:cubicBezTo>
                        <a:pt x="2564" y="2766"/>
                        <a:pt x="2550" y="2757"/>
                        <a:pt x="2531" y="2757"/>
                      </a:cubicBezTo>
                      <a:cubicBezTo>
                        <a:pt x="2483" y="2757"/>
                        <a:pt x="2399" y="2804"/>
                        <a:pt x="2318" y="2855"/>
                      </a:cubicBezTo>
                      <a:cubicBezTo>
                        <a:pt x="2180" y="2574"/>
                        <a:pt x="2039" y="2327"/>
                        <a:pt x="1926" y="2177"/>
                      </a:cubicBezTo>
                      <a:cubicBezTo>
                        <a:pt x="1585" y="1730"/>
                        <a:pt x="1328" y="1574"/>
                        <a:pt x="1233" y="1126"/>
                      </a:cubicBezTo>
                      <a:cubicBezTo>
                        <a:pt x="1138" y="677"/>
                        <a:pt x="1552" y="104"/>
                        <a:pt x="1486" y="9"/>
                      </a:cubicBezTo>
                      <a:cubicBezTo>
                        <a:pt x="1482" y="3"/>
                        <a:pt x="1476" y="0"/>
                        <a:pt x="146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3"/>
                <p:cNvSpPr/>
                <p:nvPr/>
              </p:nvSpPr>
              <p:spPr>
                <a:xfrm rot="-2700000">
                  <a:off x="5358069" y="1441974"/>
                  <a:ext cx="54349" cy="94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3785" extrusionOk="0">
                      <a:moveTo>
                        <a:pt x="1127" y="1"/>
                      </a:moveTo>
                      <a:cubicBezTo>
                        <a:pt x="1025" y="1"/>
                        <a:pt x="649" y="320"/>
                        <a:pt x="649" y="320"/>
                      </a:cubicBezTo>
                      <a:cubicBezTo>
                        <a:pt x="647" y="320"/>
                        <a:pt x="645" y="320"/>
                        <a:pt x="642" y="320"/>
                      </a:cubicBezTo>
                      <a:cubicBezTo>
                        <a:pt x="537" y="320"/>
                        <a:pt x="260" y="115"/>
                        <a:pt x="136" y="115"/>
                      </a:cubicBezTo>
                      <a:cubicBezTo>
                        <a:pt x="126" y="115"/>
                        <a:pt x="117" y="117"/>
                        <a:pt x="109" y="119"/>
                      </a:cubicBezTo>
                      <a:cubicBezTo>
                        <a:pt x="1" y="158"/>
                        <a:pt x="352" y="320"/>
                        <a:pt x="657" y="608"/>
                      </a:cubicBezTo>
                      <a:cubicBezTo>
                        <a:pt x="961" y="898"/>
                        <a:pt x="741" y="1698"/>
                        <a:pt x="682" y="1732"/>
                      </a:cubicBezTo>
                      <a:cubicBezTo>
                        <a:pt x="676" y="1734"/>
                        <a:pt x="670" y="1736"/>
                        <a:pt x="661" y="1736"/>
                      </a:cubicBezTo>
                      <a:cubicBezTo>
                        <a:pt x="573" y="1736"/>
                        <a:pt x="328" y="1585"/>
                        <a:pt x="304" y="1580"/>
                      </a:cubicBezTo>
                      <a:cubicBezTo>
                        <a:pt x="304" y="1580"/>
                        <a:pt x="303" y="1580"/>
                        <a:pt x="303" y="1580"/>
                      </a:cubicBezTo>
                      <a:lnTo>
                        <a:pt x="303" y="1580"/>
                      </a:lnTo>
                      <a:cubicBezTo>
                        <a:pt x="279" y="1580"/>
                        <a:pt x="451" y="1878"/>
                        <a:pt x="685" y="2025"/>
                      </a:cubicBezTo>
                      <a:cubicBezTo>
                        <a:pt x="922" y="2172"/>
                        <a:pt x="911" y="2299"/>
                        <a:pt x="911" y="2299"/>
                      </a:cubicBezTo>
                      <a:cubicBezTo>
                        <a:pt x="922" y="2845"/>
                        <a:pt x="1676" y="3738"/>
                        <a:pt x="1816" y="3782"/>
                      </a:cubicBezTo>
                      <a:cubicBezTo>
                        <a:pt x="1822" y="3784"/>
                        <a:pt x="1828" y="3785"/>
                        <a:pt x="1834" y="3785"/>
                      </a:cubicBezTo>
                      <a:cubicBezTo>
                        <a:pt x="1968" y="3785"/>
                        <a:pt x="2116" y="3333"/>
                        <a:pt x="2154" y="3028"/>
                      </a:cubicBezTo>
                      <a:cubicBezTo>
                        <a:pt x="2174" y="2863"/>
                        <a:pt x="2061" y="2534"/>
                        <a:pt x="1912" y="2210"/>
                      </a:cubicBezTo>
                      <a:cubicBezTo>
                        <a:pt x="1947" y="2104"/>
                        <a:pt x="1982" y="1969"/>
                        <a:pt x="1971" y="1923"/>
                      </a:cubicBezTo>
                      <a:cubicBezTo>
                        <a:pt x="1967" y="1907"/>
                        <a:pt x="1950" y="1900"/>
                        <a:pt x="1926" y="1900"/>
                      </a:cubicBezTo>
                      <a:cubicBezTo>
                        <a:pt x="1888" y="1900"/>
                        <a:pt x="1832" y="1916"/>
                        <a:pt x="1777" y="1936"/>
                      </a:cubicBezTo>
                      <a:cubicBezTo>
                        <a:pt x="1673" y="1738"/>
                        <a:pt x="1566" y="1561"/>
                        <a:pt x="1478" y="1450"/>
                      </a:cubicBezTo>
                      <a:cubicBezTo>
                        <a:pt x="1217" y="1121"/>
                        <a:pt x="1020" y="987"/>
                        <a:pt x="948" y="689"/>
                      </a:cubicBezTo>
                      <a:cubicBezTo>
                        <a:pt x="876" y="390"/>
                        <a:pt x="1198" y="78"/>
                        <a:pt x="1147" y="9"/>
                      </a:cubicBezTo>
                      <a:cubicBezTo>
                        <a:pt x="1143" y="3"/>
                        <a:pt x="1136" y="1"/>
                        <a:pt x="112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3"/>
                <p:cNvSpPr/>
                <p:nvPr/>
              </p:nvSpPr>
              <p:spPr>
                <a:xfrm rot="-1937013">
                  <a:off x="5369445" y="1136216"/>
                  <a:ext cx="52374" cy="9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" h="3803" extrusionOk="0">
                      <a:moveTo>
                        <a:pt x="1129" y="1"/>
                      </a:moveTo>
                      <a:cubicBezTo>
                        <a:pt x="1025" y="1"/>
                        <a:pt x="646" y="306"/>
                        <a:pt x="646" y="306"/>
                      </a:cubicBezTo>
                      <a:cubicBezTo>
                        <a:pt x="644" y="306"/>
                        <a:pt x="642" y="306"/>
                        <a:pt x="640" y="306"/>
                      </a:cubicBezTo>
                      <a:cubicBezTo>
                        <a:pt x="535" y="306"/>
                        <a:pt x="258" y="87"/>
                        <a:pt x="134" y="87"/>
                      </a:cubicBezTo>
                      <a:cubicBezTo>
                        <a:pt x="126" y="87"/>
                        <a:pt x="118" y="88"/>
                        <a:pt x="111" y="90"/>
                      </a:cubicBezTo>
                      <a:cubicBezTo>
                        <a:pt x="0" y="126"/>
                        <a:pt x="347" y="297"/>
                        <a:pt x="643" y="594"/>
                      </a:cubicBezTo>
                      <a:cubicBezTo>
                        <a:pt x="939" y="893"/>
                        <a:pt x="696" y="1685"/>
                        <a:pt x="636" y="1717"/>
                      </a:cubicBezTo>
                      <a:cubicBezTo>
                        <a:pt x="631" y="1720"/>
                        <a:pt x="625" y="1721"/>
                        <a:pt x="617" y="1721"/>
                      </a:cubicBezTo>
                      <a:cubicBezTo>
                        <a:pt x="532" y="1721"/>
                        <a:pt x="287" y="1561"/>
                        <a:pt x="263" y="1555"/>
                      </a:cubicBezTo>
                      <a:cubicBezTo>
                        <a:pt x="263" y="1555"/>
                        <a:pt x="262" y="1555"/>
                        <a:pt x="262" y="1555"/>
                      </a:cubicBezTo>
                      <a:lnTo>
                        <a:pt x="262" y="1555"/>
                      </a:lnTo>
                      <a:cubicBezTo>
                        <a:pt x="238" y="1555"/>
                        <a:pt x="401" y="1857"/>
                        <a:pt x="632" y="2011"/>
                      </a:cubicBezTo>
                      <a:cubicBezTo>
                        <a:pt x="863" y="2166"/>
                        <a:pt x="849" y="2292"/>
                        <a:pt x="849" y="2292"/>
                      </a:cubicBezTo>
                      <a:cubicBezTo>
                        <a:pt x="844" y="2838"/>
                        <a:pt x="1572" y="3752"/>
                        <a:pt x="1710" y="3799"/>
                      </a:cubicBezTo>
                      <a:cubicBezTo>
                        <a:pt x="1717" y="3801"/>
                        <a:pt x="1724" y="3802"/>
                        <a:pt x="1730" y="3802"/>
                      </a:cubicBezTo>
                      <a:cubicBezTo>
                        <a:pt x="1864" y="3802"/>
                        <a:pt x="2025" y="3358"/>
                        <a:pt x="2070" y="3056"/>
                      </a:cubicBezTo>
                      <a:cubicBezTo>
                        <a:pt x="2094" y="2892"/>
                        <a:pt x="1992" y="2561"/>
                        <a:pt x="1852" y="2231"/>
                      </a:cubicBezTo>
                      <a:cubicBezTo>
                        <a:pt x="1891" y="2127"/>
                        <a:pt x="1928" y="1992"/>
                        <a:pt x="1920" y="1948"/>
                      </a:cubicBezTo>
                      <a:cubicBezTo>
                        <a:pt x="1916" y="1929"/>
                        <a:pt x="1898" y="1922"/>
                        <a:pt x="1871" y="1922"/>
                      </a:cubicBezTo>
                      <a:cubicBezTo>
                        <a:pt x="1833" y="1922"/>
                        <a:pt x="1779" y="1937"/>
                        <a:pt x="1725" y="1954"/>
                      </a:cubicBezTo>
                      <a:cubicBezTo>
                        <a:pt x="1628" y="1753"/>
                        <a:pt x="1523" y="1572"/>
                        <a:pt x="1441" y="1461"/>
                      </a:cubicBezTo>
                      <a:cubicBezTo>
                        <a:pt x="1189" y="1123"/>
                        <a:pt x="995" y="983"/>
                        <a:pt x="932" y="683"/>
                      </a:cubicBezTo>
                      <a:cubicBezTo>
                        <a:pt x="868" y="382"/>
                        <a:pt x="1199" y="80"/>
                        <a:pt x="1151" y="10"/>
                      </a:cubicBezTo>
                      <a:cubicBezTo>
                        <a:pt x="1146" y="4"/>
                        <a:pt x="1139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3"/>
                <p:cNvSpPr/>
                <p:nvPr/>
              </p:nvSpPr>
              <p:spPr>
                <a:xfrm rot="-1449198">
                  <a:off x="5294698" y="1143174"/>
                  <a:ext cx="31327" cy="8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3246" extrusionOk="0">
                      <a:moveTo>
                        <a:pt x="854" y="1"/>
                      </a:moveTo>
                      <a:cubicBezTo>
                        <a:pt x="781" y="1"/>
                        <a:pt x="460" y="295"/>
                        <a:pt x="460" y="295"/>
                      </a:cubicBezTo>
                      <a:cubicBezTo>
                        <a:pt x="458" y="295"/>
                        <a:pt x="455" y="295"/>
                        <a:pt x="453" y="295"/>
                      </a:cubicBezTo>
                      <a:cubicBezTo>
                        <a:pt x="375" y="295"/>
                        <a:pt x="203" y="136"/>
                        <a:pt x="110" y="136"/>
                      </a:cubicBezTo>
                      <a:cubicBezTo>
                        <a:pt x="101" y="136"/>
                        <a:pt x="93" y="138"/>
                        <a:pt x="86" y="141"/>
                      </a:cubicBezTo>
                      <a:cubicBezTo>
                        <a:pt x="1" y="178"/>
                        <a:pt x="240" y="304"/>
                        <a:pt x="427" y="543"/>
                      </a:cubicBezTo>
                      <a:cubicBezTo>
                        <a:pt x="614" y="782"/>
                        <a:pt x="347" y="1481"/>
                        <a:pt x="299" y="1513"/>
                      </a:cubicBezTo>
                      <a:cubicBezTo>
                        <a:pt x="295" y="1516"/>
                        <a:pt x="289" y="1517"/>
                        <a:pt x="281" y="1517"/>
                      </a:cubicBezTo>
                      <a:cubicBezTo>
                        <a:pt x="215" y="1517"/>
                        <a:pt x="57" y="1399"/>
                        <a:pt x="40" y="1395"/>
                      </a:cubicBezTo>
                      <a:cubicBezTo>
                        <a:pt x="40" y="1395"/>
                        <a:pt x="40" y="1395"/>
                        <a:pt x="40" y="1395"/>
                      </a:cubicBezTo>
                      <a:lnTo>
                        <a:pt x="40" y="1395"/>
                      </a:lnTo>
                      <a:cubicBezTo>
                        <a:pt x="21" y="1395"/>
                        <a:pt x="109" y="1647"/>
                        <a:pt x="265" y="1766"/>
                      </a:cubicBezTo>
                      <a:cubicBezTo>
                        <a:pt x="419" y="1886"/>
                        <a:pt x="395" y="1995"/>
                        <a:pt x="395" y="1995"/>
                      </a:cubicBezTo>
                      <a:cubicBezTo>
                        <a:pt x="331" y="2466"/>
                        <a:pt x="772" y="3211"/>
                        <a:pt x="869" y="3244"/>
                      </a:cubicBezTo>
                      <a:cubicBezTo>
                        <a:pt x="872" y="3245"/>
                        <a:pt x="876" y="3246"/>
                        <a:pt x="880" y="3246"/>
                      </a:cubicBezTo>
                      <a:cubicBezTo>
                        <a:pt x="980" y="3246"/>
                        <a:pt x="1149" y="2846"/>
                        <a:pt x="1217" y="2580"/>
                      </a:cubicBezTo>
                      <a:cubicBezTo>
                        <a:pt x="1253" y="2438"/>
                        <a:pt x="1213" y="2157"/>
                        <a:pt x="1145" y="1881"/>
                      </a:cubicBezTo>
                      <a:cubicBezTo>
                        <a:pt x="1185" y="1790"/>
                        <a:pt x="1228" y="1672"/>
                        <a:pt x="1225" y="1633"/>
                      </a:cubicBezTo>
                      <a:cubicBezTo>
                        <a:pt x="1225" y="1619"/>
                        <a:pt x="1215" y="1614"/>
                        <a:pt x="1199" y="1614"/>
                      </a:cubicBezTo>
                      <a:cubicBezTo>
                        <a:pt x="1172" y="1614"/>
                        <a:pt x="1126" y="1631"/>
                        <a:pt x="1082" y="1650"/>
                      </a:cubicBezTo>
                      <a:cubicBezTo>
                        <a:pt x="1030" y="1483"/>
                        <a:pt x="973" y="1333"/>
                        <a:pt x="923" y="1242"/>
                      </a:cubicBezTo>
                      <a:cubicBezTo>
                        <a:pt x="773" y="966"/>
                        <a:pt x="646" y="858"/>
                        <a:pt x="631" y="602"/>
                      </a:cubicBezTo>
                      <a:cubicBezTo>
                        <a:pt x="617" y="347"/>
                        <a:pt x="895" y="65"/>
                        <a:pt x="866" y="7"/>
                      </a:cubicBezTo>
                      <a:cubicBezTo>
                        <a:pt x="864" y="3"/>
                        <a:pt x="860" y="1"/>
                        <a:pt x="85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3"/>
                <p:cNvSpPr/>
                <p:nvPr/>
              </p:nvSpPr>
              <p:spPr>
                <a:xfrm>
                  <a:off x="5105301" y="1347831"/>
                  <a:ext cx="44825" cy="6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2699" extrusionOk="0">
                      <a:moveTo>
                        <a:pt x="663" y="0"/>
                      </a:moveTo>
                      <a:cubicBezTo>
                        <a:pt x="609" y="0"/>
                        <a:pt x="419" y="370"/>
                        <a:pt x="419" y="370"/>
                      </a:cubicBezTo>
                      <a:cubicBezTo>
                        <a:pt x="410" y="375"/>
                        <a:pt x="397" y="377"/>
                        <a:pt x="380" y="377"/>
                      </a:cubicBezTo>
                      <a:cubicBezTo>
                        <a:pt x="313" y="377"/>
                        <a:pt x="198" y="340"/>
                        <a:pt x="122" y="340"/>
                      </a:cubicBezTo>
                      <a:cubicBezTo>
                        <a:pt x="95" y="340"/>
                        <a:pt x="73" y="345"/>
                        <a:pt x="60" y="357"/>
                      </a:cubicBezTo>
                      <a:cubicBezTo>
                        <a:pt x="1" y="416"/>
                        <a:pt x="240" y="446"/>
                        <a:pt x="470" y="588"/>
                      </a:cubicBezTo>
                      <a:cubicBezTo>
                        <a:pt x="701" y="728"/>
                        <a:pt x="697" y="1394"/>
                        <a:pt x="667" y="1435"/>
                      </a:cubicBezTo>
                      <a:cubicBezTo>
                        <a:pt x="659" y="1445"/>
                        <a:pt x="640" y="1449"/>
                        <a:pt x="616" y="1449"/>
                      </a:cubicBezTo>
                      <a:cubicBezTo>
                        <a:pt x="547" y="1449"/>
                        <a:pt x="436" y="1418"/>
                        <a:pt x="416" y="1418"/>
                      </a:cubicBezTo>
                      <a:cubicBezTo>
                        <a:pt x="416" y="1418"/>
                        <a:pt x="415" y="1418"/>
                        <a:pt x="414" y="1419"/>
                      </a:cubicBezTo>
                      <a:cubicBezTo>
                        <a:pt x="397" y="1421"/>
                        <a:pt x="551" y="1606"/>
                        <a:pt x="717" y="1658"/>
                      </a:cubicBezTo>
                      <a:cubicBezTo>
                        <a:pt x="883" y="1708"/>
                        <a:pt x="897" y="1807"/>
                        <a:pt x="897" y="1807"/>
                      </a:cubicBezTo>
                      <a:cubicBezTo>
                        <a:pt x="991" y="2219"/>
                        <a:pt x="1588" y="2699"/>
                        <a:pt x="1682" y="2699"/>
                      </a:cubicBezTo>
                      <a:cubicBezTo>
                        <a:pt x="1682" y="2699"/>
                        <a:pt x="1682" y="2699"/>
                        <a:pt x="1682" y="2699"/>
                      </a:cubicBezTo>
                      <a:cubicBezTo>
                        <a:pt x="1774" y="2696"/>
                        <a:pt x="1793" y="2289"/>
                        <a:pt x="1765" y="2038"/>
                      </a:cubicBezTo>
                      <a:lnTo>
                        <a:pt x="1765" y="2038"/>
                      </a:lnTo>
                      <a:lnTo>
                        <a:pt x="1764" y="2039"/>
                      </a:lnTo>
                      <a:cubicBezTo>
                        <a:pt x="1751" y="1909"/>
                        <a:pt x="1629" y="1687"/>
                        <a:pt x="1487" y="1478"/>
                      </a:cubicBezTo>
                      <a:cubicBezTo>
                        <a:pt x="1492" y="1390"/>
                        <a:pt x="1491" y="1277"/>
                        <a:pt x="1476" y="1246"/>
                      </a:cubicBezTo>
                      <a:cubicBezTo>
                        <a:pt x="1473" y="1239"/>
                        <a:pt x="1467" y="1236"/>
                        <a:pt x="1461" y="1236"/>
                      </a:cubicBezTo>
                      <a:cubicBezTo>
                        <a:pt x="1438" y="1236"/>
                        <a:pt x="1399" y="1269"/>
                        <a:pt x="1362" y="1306"/>
                      </a:cubicBezTo>
                      <a:cubicBezTo>
                        <a:pt x="1266" y="1182"/>
                        <a:pt x="1172" y="1076"/>
                        <a:pt x="1103" y="1015"/>
                      </a:cubicBezTo>
                      <a:cubicBezTo>
                        <a:pt x="891" y="832"/>
                        <a:pt x="750" y="781"/>
                        <a:pt x="658" y="573"/>
                      </a:cubicBezTo>
                      <a:cubicBezTo>
                        <a:pt x="568" y="364"/>
                        <a:pt x="712" y="43"/>
                        <a:pt x="670" y="3"/>
                      </a:cubicBezTo>
                      <a:cubicBezTo>
                        <a:pt x="668" y="1"/>
                        <a:pt x="665" y="0"/>
                        <a:pt x="66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3"/>
                <p:cNvSpPr/>
                <p:nvPr/>
              </p:nvSpPr>
              <p:spPr>
                <a:xfrm rot="-4118473">
                  <a:off x="5484641" y="1467639"/>
                  <a:ext cx="31324" cy="8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3245" extrusionOk="0">
                      <a:moveTo>
                        <a:pt x="854" y="1"/>
                      </a:moveTo>
                      <a:cubicBezTo>
                        <a:pt x="781" y="1"/>
                        <a:pt x="459" y="293"/>
                        <a:pt x="459" y="293"/>
                      </a:cubicBezTo>
                      <a:cubicBezTo>
                        <a:pt x="456" y="294"/>
                        <a:pt x="454" y="294"/>
                        <a:pt x="451" y="294"/>
                      </a:cubicBezTo>
                      <a:cubicBezTo>
                        <a:pt x="373" y="294"/>
                        <a:pt x="202" y="135"/>
                        <a:pt x="110" y="135"/>
                      </a:cubicBezTo>
                      <a:cubicBezTo>
                        <a:pt x="101" y="135"/>
                        <a:pt x="93" y="137"/>
                        <a:pt x="86" y="140"/>
                      </a:cubicBezTo>
                      <a:cubicBezTo>
                        <a:pt x="1" y="177"/>
                        <a:pt x="240" y="304"/>
                        <a:pt x="427" y="543"/>
                      </a:cubicBezTo>
                      <a:cubicBezTo>
                        <a:pt x="614" y="781"/>
                        <a:pt x="348" y="1481"/>
                        <a:pt x="298" y="1512"/>
                      </a:cubicBezTo>
                      <a:cubicBezTo>
                        <a:pt x="293" y="1515"/>
                        <a:pt x="287" y="1516"/>
                        <a:pt x="280" y="1516"/>
                      </a:cubicBezTo>
                      <a:cubicBezTo>
                        <a:pt x="214" y="1516"/>
                        <a:pt x="56" y="1399"/>
                        <a:pt x="39" y="1395"/>
                      </a:cubicBezTo>
                      <a:cubicBezTo>
                        <a:pt x="39" y="1395"/>
                        <a:pt x="39" y="1395"/>
                        <a:pt x="39" y="1395"/>
                      </a:cubicBezTo>
                      <a:lnTo>
                        <a:pt x="39" y="1395"/>
                      </a:lnTo>
                      <a:cubicBezTo>
                        <a:pt x="22" y="1395"/>
                        <a:pt x="110" y="1646"/>
                        <a:pt x="263" y="1766"/>
                      </a:cubicBezTo>
                      <a:cubicBezTo>
                        <a:pt x="418" y="1885"/>
                        <a:pt x="393" y="1995"/>
                        <a:pt x="393" y="1995"/>
                      </a:cubicBezTo>
                      <a:cubicBezTo>
                        <a:pt x="330" y="2467"/>
                        <a:pt x="771" y="3209"/>
                        <a:pt x="869" y="3243"/>
                      </a:cubicBezTo>
                      <a:cubicBezTo>
                        <a:pt x="872" y="3244"/>
                        <a:pt x="876" y="3245"/>
                        <a:pt x="880" y="3245"/>
                      </a:cubicBezTo>
                      <a:cubicBezTo>
                        <a:pt x="979" y="3245"/>
                        <a:pt x="1149" y="2845"/>
                        <a:pt x="1216" y="2580"/>
                      </a:cubicBezTo>
                      <a:cubicBezTo>
                        <a:pt x="1253" y="2437"/>
                        <a:pt x="1212" y="2156"/>
                        <a:pt x="1145" y="1881"/>
                      </a:cubicBezTo>
                      <a:cubicBezTo>
                        <a:pt x="1185" y="1789"/>
                        <a:pt x="1227" y="1670"/>
                        <a:pt x="1225" y="1632"/>
                      </a:cubicBezTo>
                      <a:cubicBezTo>
                        <a:pt x="1225" y="1619"/>
                        <a:pt x="1215" y="1613"/>
                        <a:pt x="1199" y="1613"/>
                      </a:cubicBezTo>
                      <a:cubicBezTo>
                        <a:pt x="1171" y="1613"/>
                        <a:pt x="1126" y="1630"/>
                        <a:pt x="1081" y="1649"/>
                      </a:cubicBezTo>
                      <a:cubicBezTo>
                        <a:pt x="1030" y="1482"/>
                        <a:pt x="973" y="1333"/>
                        <a:pt x="923" y="1242"/>
                      </a:cubicBezTo>
                      <a:cubicBezTo>
                        <a:pt x="773" y="966"/>
                        <a:pt x="645" y="857"/>
                        <a:pt x="631" y="602"/>
                      </a:cubicBezTo>
                      <a:cubicBezTo>
                        <a:pt x="617" y="347"/>
                        <a:pt x="895" y="65"/>
                        <a:pt x="866" y="7"/>
                      </a:cubicBezTo>
                      <a:cubicBezTo>
                        <a:pt x="864" y="3"/>
                        <a:pt x="860" y="1"/>
                        <a:pt x="85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3"/>
                <p:cNvSpPr/>
                <p:nvPr/>
              </p:nvSpPr>
              <p:spPr>
                <a:xfrm>
                  <a:off x="4773825" y="481700"/>
                  <a:ext cx="577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2858" extrusionOk="0">
                      <a:moveTo>
                        <a:pt x="677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60"/>
                        <a:pt x="410" y="464"/>
                        <a:pt x="371" y="464"/>
                      </a:cubicBezTo>
                      <a:cubicBezTo>
                        <a:pt x="314" y="464"/>
                        <a:pt x="242" y="456"/>
                        <a:pt x="181" y="456"/>
                      </a:cubicBezTo>
                      <a:cubicBezTo>
                        <a:pt x="126" y="456"/>
                        <a:pt x="79" y="462"/>
                        <a:pt x="58" y="488"/>
                      </a:cubicBezTo>
                      <a:cubicBezTo>
                        <a:pt x="0" y="561"/>
                        <a:pt x="271" y="560"/>
                        <a:pt x="548" y="682"/>
                      </a:cubicBezTo>
                      <a:cubicBezTo>
                        <a:pt x="825" y="805"/>
                        <a:pt x="919" y="1548"/>
                        <a:pt x="891" y="1597"/>
                      </a:cubicBezTo>
                      <a:cubicBezTo>
                        <a:pt x="879" y="1619"/>
                        <a:pt x="830" y="1624"/>
                        <a:pt x="776" y="1624"/>
                      </a:cubicBezTo>
                      <a:cubicBezTo>
                        <a:pt x="713" y="1624"/>
                        <a:pt x="642" y="1616"/>
                        <a:pt x="617" y="1616"/>
                      </a:cubicBezTo>
                      <a:cubicBezTo>
                        <a:pt x="613" y="1616"/>
                        <a:pt x="610" y="1617"/>
                        <a:pt x="608" y="1617"/>
                      </a:cubicBezTo>
                      <a:cubicBezTo>
                        <a:pt x="590" y="1623"/>
                        <a:pt x="787" y="1805"/>
                        <a:pt x="980" y="1837"/>
                      </a:cubicBezTo>
                      <a:cubicBezTo>
                        <a:pt x="1173" y="1871"/>
                        <a:pt x="1203" y="1979"/>
                        <a:pt x="1203" y="1979"/>
                      </a:cubicBezTo>
                      <a:cubicBezTo>
                        <a:pt x="1365" y="2416"/>
                        <a:pt x="2080" y="2857"/>
                        <a:pt x="2202" y="2857"/>
                      </a:cubicBezTo>
                      <a:cubicBezTo>
                        <a:pt x="2204" y="2857"/>
                        <a:pt x="2206" y="2857"/>
                        <a:pt x="2208" y="2857"/>
                      </a:cubicBezTo>
                      <a:cubicBezTo>
                        <a:pt x="2310" y="2840"/>
                        <a:pt x="2271" y="2385"/>
                        <a:pt x="2203" y="2109"/>
                      </a:cubicBezTo>
                      <a:cubicBezTo>
                        <a:pt x="2168" y="1965"/>
                        <a:pt x="2000" y="1737"/>
                        <a:pt x="1811" y="1525"/>
                      </a:cubicBezTo>
                      <a:cubicBezTo>
                        <a:pt x="1803" y="1426"/>
                        <a:pt x="1785" y="1301"/>
                        <a:pt x="1765" y="1268"/>
                      </a:cubicBezTo>
                      <a:cubicBezTo>
                        <a:pt x="1761" y="1261"/>
                        <a:pt x="1756" y="1258"/>
                        <a:pt x="1750" y="1258"/>
                      </a:cubicBezTo>
                      <a:cubicBezTo>
                        <a:pt x="1725" y="1258"/>
                        <a:pt x="1684" y="1303"/>
                        <a:pt x="1646" y="1351"/>
                      </a:cubicBezTo>
                      <a:cubicBezTo>
                        <a:pt x="1522" y="1228"/>
                        <a:pt x="1402" y="1123"/>
                        <a:pt x="1315" y="1065"/>
                      </a:cubicBezTo>
                      <a:cubicBezTo>
                        <a:pt x="1053" y="893"/>
                        <a:pt x="888" y="857"/>
                        <a:pt x="756" y="638"/>
                      </a:cubicBezTo>
                      <a:cubicBezTo>
                        <a:pt x="623" y="420"/>
                        <a:pt x="737" y="41"/>
                        <a:pt x="684" y="2"/>
                      </a:cubicBezTo>
                      <a:cubicBezTo>
                        <a:pt x="682" y="1"/>
                        <a:pt x="680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3"/>
                <p:cNvSpPr/>
                <p:nvPr/>
              </p:nvSpPr>
              <p:spPr>
                <a:xfrm>
                  <a:off x="4847375" y="562025"/>
                  <a:ext cx="577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2858" extrusionOk="0">
                      <a:moveTo>
                        <a:pt x="677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60"/>
                        <a:pt x="411" y="464"/>
                        <a:pt x="373" y="464"/>
                      </a:cubicBezTo>
                      <a:cubicBezTo>
                        <a:pt x="315" y="464"/>
                        <a:pt x="241" y="455"/>
                        <a:pt x="178" y="455"/>
                      </a:cubicBezTo>
                      <a:cubicBezTo>
                        <a:pt x="123" y="455"/>
                        <a:pt x="77" y="462"/>
                        <a:pt x="57" y="487"/>
                      </a:cubicBezTo>
                      <a:cubicBezTo>
                        <a:pt x="0" y="560"/>
                        <a:pt x="270" y="560"/>
                        <a:pt x="548" y="682"/>
                      </a:cubicBezTo>
                      <a:cubicBezTo>
                        <a:pt x="825" y="805"/>
                        <a:pt x="919" y="1547"/>
                        <a:pt x="891" y="1598"/>
                      </a:cubicBezTo>
                      <a:cubicBezTo>
                        <a:pt x="879" y="1618"/>
                        <a:pt x="832" y="1624"/>
                        <a:pt x="779" y="1624"/>
                      </a:cubicBezTo>
                      <a:cubicBezTo>
                        <a:pt x="714" y="1624"/>
                        <a:pt x="641" y="1615"/>
                        <a:pt x="615" y="1615"/>
                      </a:cubicBezTo>
                      <a:cubicBezTo>
                        <a:pt x="611" y="1615"/>
                        <a:pt x="609" y="1616"/>
                        <a:pt x="607" y="1616"/>
                      </a:cubicBezTo>
                      <a:cubicBezTo>
                        <a:pt x="590" y="1622"/>
                        <a:pt x="787" y="1806"/>
                        <a:pt x="980" y="1838"/>
                      </a:cubicBezTo>
                      <a:cubicBezTo>
                        <a:pt x="1172" y="1870"/>
                        <a:pt x="1203" y="1979"/>
                        <a:pt x="1203" y="1979"/>
                      </a:cubicBezTo>
                      <a:cubicBezTo>
                        <a:pt x="1366" y="2416"/>
                        <a:pt x="2081" y="2857"/>
                        <a:pt x="2202" y="2857"/>
                      </a:cubicBezTo>
                      <a:cubicBezTo>
                        <a:pt x="2205" y="2857"/>
                        <a:pt x="2206" y="2857"/>
                        <a:pt x="2208" y="2857"/>
                      </a:cubicBezTo>
                      <a:cubicBezTo>
                        <a:pt x="2310" y="2841"/>
                        <a:pt x="2271" y="2384"/>
                        <a:pt x="2203" y="2108"/>
                      </a:cubicBezTo>
                      <a:cubicBezTo>
                        <a:pt x="2167" y="1965"/>
                        <a:pt x="2000" y="1736"/>
                        <a:pt x="1811" y="1525"/>
                      </a:cubicBezTo>
                      <a:cubicBezTo>
                        <a:pt x="1803" y="1425"/>
                        <a:pt x="1785" y="1300"/>
                        <a:pt x="1765" y="1268"/>
                      </a:cubicBezTo>
                      <a:cubicBezTo>
                        <a:pt x="1761" y="1262"/>
                        <a:pt x="1756" y="1259"/>
                        <a:pt x="1749" y="1259"/>
                      </a:cubicBezTo>
                      <a:cubicBezTo>
                        <a:pt x="1725" y="1259"/>
                        <a:pt x="1683" y="1303"/>
                        <a:pt x="1646" y="1351"/>
                      </a:cubicBezTo>
                      <a:cubicBezTo>
                        <a:pt x="1522" y="1227"/>
                        <a:pt x="1402" y="1123"/>
                        <a:pt x="1314" y="1065"/>
                      </a:cubicBezTo>
                      <a:cubicBezTo>
                        <a:pt x="1053" y="892"/>
                        <a:pt x="888" y="857"/>
                        <a:pt x="756" y="638"/>
                      </a:cubicBezTo>
                      <a:cubicBezTo>
                        <a:pt x="623" y="419"/>
                        <a:pt x="736" y="40"/>
                        <a:pt x="684" y="3"/>
                      </a:cubicBezTo>
                      <a:cubicBezTo>
                        <a:pt x="682" y="1"/>
                        <a:pt x="680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33"/>
                <p:cNvSpPr/>
                <p:nvPr/>
              </p:nvSpPr>
              <p:spPr>
                <a:xfrm>
                  <a:off x="4800125" y="988075"/>
                  <a:ext cx="1008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1655" extrusionOk="0">
                      <a:moveTo>
                        <a:pt x="166" y="0"/>
                      </a:moveTo>
                      <a:cubicBezTo>
                        <a:pt x="165" y="0"/>
                        <a:pt x="164" y="1"/>
                        <a:pt x="163" y="1"/>
                      </a:cubicBezTo>
                      <a:cubicBezTo>
                        <a:pt x="84" y="11"/>
                        <a:pt x="339" y="637"/>
                        <a:pt x="339" y="637"/>
                      </a:cubicBezTo>
                      <a:cubicBezTo>
                        <a:pt x="321" y="742"/>
                        <a:pt x="1" y="915"/>
                        <a:pt x="11" y="1037"/>
                      </a:cubicBezTo>
                      <a:cubicBezTo>
                        <a:pt x="13" y="1061"/>
                        <a:pt x="23" y="1071"/>
                        <a:pt x="41" y="1071"/>
                      </a:cubicBezTo>
                      <a:cubicBezTo>
                        <a:pt x="118" y="1071"/>
                        <a:pt x="331" y="891"/>
                        <a:pt x="617" y="786"/>
                      </a:cubicBezTo>
                      <a:cubicBezTo>
                        <a:pt x="650" y="774"/>
                        <a:pt x="685" y="768"/>
                        <a:pt x="723" y="768"/>
                      </a:cubicBezTo>
                      <a:cubicBezTo>
                        <a:pt x="1096" y="768"/>
                        <a:pt x="1686" y="1303"/>
                        <a:pt x="1702" y="1370"/>
                      </a:cubicBezTo>
                      <a:cubicBezTo>
                        <a:pt x="1720" y="1445"/>
                        <a:pt x="1474" y="1622"/>
                        <a:pt x="1463" y="1644"/>
                      </a:cubicBezTo>
                      <a:cubicBezTo>
                        <a:pt x="1460" y="1650"/>
                        <a:pt x="1484" y="1655"/>
                        <a:pt x="1525" y="1655"/>
                      </a:cubicBezTo>
                      <a:cubicBezTo>
                        <a:pt x="1630" y="1655"/>
                        <a:pt x="1841" y="1626"/>
                        <a:pt x="1986" y="1525"/>
                      </a:cubicBezTo>
                      <a:cubicBezTo>
                        <a:pt x="2081" y="1457"/>
                        <a:pt x="2159" y="1439"/>
                        <a:pt x="2213" y="1439"/>
                      </a:cubicBezTo>
                      <a:cubicBezTo>
                        <a:pt x="2273" y="1439"/>
                        <a:pt x="2305" y="1461"/>
                        <a:pt x="2305" y="1461"/>
                      </a:cubicBezTo>
                      <a:cubicBezTo>
                        <a:pt x="2493" y="1562"/>
                        <a:pt x="2747" y="1598"/>
                        <a:pt x="2999" y="1598"/>
                      </a:cubicBezTo>
                      <a:cubicBezTo>
                        <a:pt x="3455" y="1598"/>
                        <a:pt x="3906" y="1479"/>
                        <a:pt x="3956" y="1410"/>
                      </a:cubicBezTo>
                      <a:cubicBezTo>
                        <a:pt x="4034" y="1303"/>
                        <a:pt x="3612" y="893"/>
                        <a:pt x="3317" y="685"/>
                      </a:cubicBezTo>
                      <a:cubicBezTo>
                        <a:pt x="3212" y="611"/>
                        <a:pt x="3014" y="553"/>
                        <a:pt x="2786" y="513"/>
                      </a:cubicBezTo>
                      <a:cubicBezTo>
                        <a:pt x="2662" y="427"/>
                        <a:pt x="2502" y="310"/>
                        <a:pt x="2406" y="252"/>
                      </a:cubicBezTo>
                      <a:cubicBezTo>
                        <a:pt x="2389" y="242"/>
                        <a:pt x="2377" y="237"/>
                        <a:pt x="2370" y="237"/>
                      </a:cubicBezTo>
                      <a:cubicBezTo>
                        <a:pt x="2332" y="237"/>
                        <a:pt x="2400" y="358"/>
                        <a:pt x="2408" y="464"/>
                      </a:cubicBezTo>
                      <a:cubicBezTo>
                        <a:pt x="2264" y="451"/>
                        <a:pt x="2122" y="444"/>
                        <a:pt x="1993" y="444"/>
                      </a:cubicBezTo>
                      <a:cubicBezTo>
                        <a:pt x="1849" y="444"/>
                        <a:pt x="1723" y="452"/>
                        <a:pt x="1633" y="469"/>
                      </a:cubicBezTo>
                      <a:cubicBezTo>
                        <a:pt x="1353" y="517"/>
                        <a:pt x="1183" y="591"/>
                        <a:pt x="994" y="591"/>
                      </a:cubicBezTo>
                      <a:cubicBezTo>
                        <a:pt x="923" y="591"/>
                        <a:pt x="850" y="581"/>
                        <a:pt x="767" y="555"/>
                      </a:cubicBezTo>
                      <a:cubicBezTo>
                        <a:pt x="465" y="462"/>
                        <a:pt x="247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7" name="Google Shape;1487;p33"/>
              <p:cNvSpPr/>
              <p:nvPr/>
            </p:nvSpPr>
            <p:spPr>
              <a:xfrm rot="-1680427">
                <a:off x="1970736" y="4024936"/>
                <a:ext cx="147961" cy="328464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3230" extrusionOk="0">
                    <a:moveTo>
                      <a:pt x="837" y="1"/>
                    </a:moveTo>
                    <a:cubicBezTo>
                      <a:pt x="768" y="1"/>
                      <a:pt x="469" y="328"/>
                      <a:pt x="469" y="328"/>
                    </a:cubicBezTo>
                    <a:cubicBezTo>
                      <a:pt x="464" y="329"/>
                      <a:pt x="460" y="330"/>
                      <a:pt x="455" y="330"/>
                    </a:cubicBezTo>
                    <a:cubicBezTo>
                      <a:pt x="376" y="330"/>
                      <a:pt x="205" y="203"/>
                      <a:pt x="114" y="203"/>
                    </a:cubicBezTo>
                    <a:cubicBezTo>
                      <a:pt x="102" y="203"/>
                      <a:pt x="91" y="205"/>
                      <a:pt x="82" y="209"/>
                    </a:cubicBezTo>
                    <a:cubicBezTo>
                      <a:pt x="1" y="254"/>
                      <a:pt x="251" y="359"/>
                      <a:pt x="459" y="580"/>
                    </a:cubicBezTo>
                    <a:cubicBezTo>
                      <a:pt x="667" y="800"/>
                      <a:pt x="465" y="1521"/>
                      <a:pt x="419" y="1557"/>
                    </a:cubicBezTo>
                    <a:cubicBezTo>
                      <a:pt x="414" y="1561"/>
                      <a:pt x="406" y="1563"/>
                      <a:pt x="397" y="1563"/>
                    </a:cubicBezTo>
                    <a:cubicBezTo>
                      <a:pt x="328" y="1563"/>
                      <a:pt x="168" y="1465"/>
                      <a:pt x="152" y="1464"/>
                    </a:cubicBezTo>
                    <a:cubicBezTo>
                      <a:pt x="152" y="1464"/>
                      <a:pt x="152" y="1464"/>
                      <a:pt x="151" y="1464"/>
                    </a:cubicBezTo>
                    <a:lnTo>
                      <a:pt x="151" y="1464"/>
                    </a:lnTo>
                    <a:cubicBezTo>
                      <a:pt x="133" y="1464"/>
                      <a:pt x="244" y="1707"/>
                      <a:pt x="408" y="1812"/>
                    </a:cubicBezTo>
                    <a:cubicBezTo>
                      <a:pt x="573" y="1917"/>
                      <a:pt x="559" y="2029"/>
                      <a:pt x="559" y="2029"/>
                    </a:cubicBezTo>
                    <a:cubicBezTo>
                      <a:pt x="539" y="2503"/>
                      <a:pt x="1046" y="3204"/>
                      <a:pt x="1146" y="3228"/>
                    </a:cubicBezTo>
                    <a:cubicBezTo>
                      <a:pt x="1149" y="3229"/>
                      <a:pt x="1151" y="3229"/>
                      <a:pt x="1154" y="3229"/>
                    </a:cubicBezTo>
                    <a:cubicBezTo>
                      <a:pt x="1252" y="3229"/>
                      <a:pt x="1387" y="2810"/>
                      <a:pt x="1431" y="2536"/>
                    </a:cubicBezTo>
                    <a:cubicBezTo>
                      <a:pt x="1454" y="2390"/>
                      <a:pt x="1389" y="2115"/>
                      <a:pt x="1296" y="1846"/>
                    </a:cubicBezTo>
                    <a:cubicBezTo>
                      <a:pt x="1327" y="1751"/>
                      <a:pt x="1359" y="1630"/>
                      <a:pt x="1353" y="1591"/>
                    </a:cubicBezTo>
                    <a:cubicBezTo>
                      <a:pt x="1351" y="1580"/>
                      <a:pt x="1343" y="1575"/>
                      <a:pt x="1331" y="1575"/>
                    </a:cubicBezTo>
                    <a:cubicBezTo>
                      <a:pt x="1304" y="1575"/>
                      <a:pt x="1257" y="1597"/>
                      <a:pt x="1212" y="1622"/>
                    </a:cubicBezTo>
                    <a:cubicBezTo>
                      <a:pt x="1145" y="1460"/>
                      <a:pt x="1076" y="1317"/>
                      <a:pt x="1017" y="1230"/>
                    </a:cubicBezTo>
                    <a:cubicBezTo>
                      <a:pt x="843" y="969"/>
                      <a:pt x="705" y="872"/>
                      <a:pt x="668" y="619"/>
                    </a:cubicBezTo>
                    <a:cubicBezTo>
                      <a:pt x="630" y="367"/>
                      <a:pt x="881" y="61"/>
                      <a:pt x="848" y="6"/>
                    </a:cubicBezTo>
                    <a:cubicBezTo>
                      <a:pt x="845" y="3"/>
                      <a:pt x="842" y="1"/>
                      <a:pt x="837" y="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33"/>
            <p:cNvSpPr/>
            <p:nvPr/>
          </p:nvSpPr>
          <p:spPr>
            <a:xfrm rot="-4856089">
              <a:off x="912171" y="2670394"/>
              <a:ext cx="225046" cy="467481"/>
            </a:xfrm>
            <a:custGeom>
              <a:avLst/>
              <a:gdLst/>
              <a:ahLst/>
              <a:cxnLst/>
              <a:rect l="l" t="t" r="r" b="b"/>
              <a:pathLst>
                <a:path w="2213" h="4597" extrusionOk="0">
                  <a:moveTo>
                    <a:pt x="1785" y="0"/>
                  </a:moveTo>
                  <a:cubicBezTo>
                    <a:pt x="1780" y="0"/>
                    <a:pt x="1773" y="2"/>
                    <a:pt x="1765" y="5"/>
                  </a:cubicBezTo>
                  <a:cubicBezTo>
                    <a:pt x="1576" y="74"/>
                    <a:pt x="1184" y="517"/>
                    <a:pt x="1015" y="517"/>
                  </a:cubicBezTo>
                  <a:cubicBezTo>
                    <a:pt x="1013" y="517"/>
                    <a:pt x="1011" y="517"/>
                    <a:pt x="1008" y="517"/>
                  </a:cubicBezTo>
                  <a:cubicBezTo>
                    <a:pt x="861" y="507"/>
                    <a:pt x="137" y="121"/>
                    <a:pt x="19" y="121"/>
                  </a:cubicBezTo>
                  <a:cubicBezTo>
                    <a:pt x="6" y="121"/>
                    <a:pt x="1" y="125"/>
                    <a:pt x="3" y="135"/>
                  </a:cubicBezTo>
                  <a:cubicBezTo>
                    <a:pt x="28" y="235"/>
                    <a:pt x="845" y="885"/>
                    <a:pt x="885" y="1103"/>
                  </a:cubicBezTo>
                  <a:cubicBezTo>
                    <a:pt x="926" y="1320"/>
                    <a:pt x="586" y="2297"/>
                    <a:pt x="586" y="2297"/>
                  </a:cubicBezTo>
                  <a:cubicBezTo>
                    <a:pt x="586" y="2297"/>
                    <a:pt x="271" y="2058"/>
                    <a:pt x="200" y="2058"/>
                  </a:cubicBezTo>
                  <a:cubicBezTo>
                    <a:pt x="189" y="2058"/>
                    <a:pt x="184" y="2064"/>
                    <a:pt x="186" y="2076"/>
                  </a:cubicBezTo>
                  <a:cubicBezTo>
                    <a:pt x="204" y="2170"/>
                    <a:pt x="568" y="2729"/>
                    <a:pt x="557" y="2823"/>
                  </a:cubicBezTo>
                  <a:cubicBezTo>
                    <a:pt x="547" y="2916"/>
                    <a:pt x="669" y="3582"/>
                    <a:pt x="935" y="3997"/>
                  </a:cubicBezTo>
                  <a:cubicBezTo>
                    <a:pt x="1175" y="4369"/>
                    <a:pt x="1309" y="4597"/>
                    <a:pt x="1396" y="4597"/>
                  </a:cubicBezTo>
                  <a:cubicBezTo>
                    <a:pt x="1406" y="4597"/>
                    <a:pt x="1416" y="4594"/>
                    <a:pt x="1425" y="4587"/>
                  </a:cubicBezTo>
                  <a:lnTo>
                    <a:pt x="1426" y="4587"/>
                  </a:lnTo>
                  <a:cubicBezTo>
                    <a:pt x="1426" y="4587"/>
                    <a:pt x="2148" y="4201"/>
                    <a:pt x="1997" y="3006"/>
                  </a:cubicBezTo>
                  <a:cubicBezTo>
                    <a:pt x="1997" y="3006"/>
                    <a:pt x="1999" y="2640"/>
                    <a:pt x="2035" y="2492"/>
                  </a:cubicBezTo>
                  <a:cubicBezTo>
                    <a:pt x="2069" y="2353"/>
                    <a:pt x="2213" y="2055"/>
                    <a:pt x="2121" y="2055"/>
                  </a:cubicBezTo>
                  <a:cubicBezTo>
                    <a:pt x="2116" y="2055"/>
                    <a:pt x="2110" y="2056"/>
                    <a:pt x="2103" y="2058"/>
                  </a:cubicBezTo>
                  <a:cubicBezTo>
                    <a:pt x="2001" y="2088"/>
                    <a:pt x="1906" y="2171"/>
                    <a:pt x="1833" y="2171"/>
                  </a:cubicBezTo>
                  <a:cubicBezTo>
                    <a:pt x="1815" y="2171"/>
                    <a:pt x="1798" y="2166"/>
                    <a:pt x="1782" y="2153"/>
                  </a:cubicBezTo>
                  <a:cubicBezTo>
                    <a:pt x="1708" y="2089"/>
                    <a:pt x="1230" y="1369"/>
                    <a:pt x="1214" y="1098"/>
                  </a:cubicBezTo>
                  <a:cubicBezTo>
                    <a:pt x="1199" y="827"/>
                    <a:pt x="1224" y="766"/>
                    <a:pt x="1240" y="741"/>
                  </a:cubicBezTo>
                  <a:cubicBezTo>
                    <a:pt x="1257" y="719"/>
                    <a:pt x="1897" y="0"/>
                    <a:pt x="1785" y="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33"/>
          <p:cNvGrpSpPr/>
          <p:nvPr/>
        </p:nvGrpSpPr>
        <p:grpSpPr>
          <a:xfrm flipH="1">
            <a:off x="4258155" y="2876815"/>
            <a:ext cx="4885843" cy="2266673"/>
            <a:chOff x="-1645" y="2876815"/>
            <a:chExt cx="4885843" cy="2266673"/>
          </a:xfrm>
        </p:grpSpPr>
        <p:sp>
          <p:nvSpPr>
            <p:cNvPr id="1490" name="Google Shape;1490;p33"/>
            <p:cNvSpPr/>
            <p:nvPr/>
          </p:nvSpPr>
          <p:spPr>
            <a:xfrm flipH="1">
              <a:off x="-1645" y="2876815"/>
              <a:ext cx="4885843" cy="2266673"/>
            </a:xfrm>
            <a:custGeom>
              <a:avLst/>
              <a:gdLst/>
              <a:ahLst/>
              <a:cxnLst/>
              <a:rect l="l" t="t" r="r" b="b"/>
              <a:pathLst>
                <a:path w="45255" h="20995" extrusionOk="0">
                  <a:moveTo>
                    <a:pt x="43281" y="375"/>
                  </a:moveTo>
                  <a:cubicBezTo>
                    <a:pt x="40293" y="1083"/>
                    <a:pt x="37435" y="2418"/>
                    <a:pt x="35076" y="4120"/>
                  </a:cubicBezTo>
                  <a:cubicBezTo>
                    <a:pt x="33688" y="5120"/>
                    <a:pt x="32577" y="6368"/>
                    <a:pt x="31570" y="7708"/>
                  </a:cubicBezTo>
                  <a:cubicBezTo>
                    <a:pt x="31569" y="7708"/>
                    <a:pt x="31569" y="7709"/>
                    <a:pt x="31569" y="7709"/>
                  </a:cubicBezTo>
                  <a:cubicBezTo>
                    <a:pt x="31346" y="8005"/>
                    <a:pt x="31129" y="8304"/>
                    <a:pt x="30915" y="8607"/>
                  </a:cubicBezTo>
                  <a:cubicBezTo>
                    <a:pt x="29386" y="10772"/>
                    <a:pt x="28019" y="13083"/>
                    <a:pt x="26135" y="14946"/>
                  </a:cubicBezTo>
                  <a:cubicBezTo>
                    <a:pt x="22549" y="18494"/>
                    <a:pt x="17934" y="17907"/>
                    <a:pt x="13293" y="17936"/>
                  </a:cubicBezTo>
                  <a:cubicBezTo>
                    <a:pt x="12998" y="17938"/>
                    <a:pt x="12703" y="17944"/>
                    <a:pt x="12407" y="17954"/>
                  </a:cubicBezTo>
                  <a:cubicBezTo>
                    <a:pt x="12226" y="17960"/>
                    <a:pt x="12045" y="17966"/>
                    <a:pt x="11864" y="17976"/>
                  </a:cubicBezTo>
                  <a:lnTo>
                    <a:pt x="11863" y="17976"/>
                  </a:lnTo>
                  <a:cubicBezTo>
                    <a:pt x="11844" y="17976"/>
                    <a:pt x="11826" y="17977"/>
                    <a:pt x="11807" y="17978"/>
                  </a:cubicBezTo>
                  <a:cubicBezTo>
                    <a:pt x="11553" y="17992"/>
                    <a:pt x="11300" y="18007"/>
                    <a:pt x="11046" y="18027"/>
                  </a:cubicBezTo>
                  <a:cubicBezTo>
                    <a:pt x="11005" y="18029"/>
                    <a:pt x="10964" y="18032"/>
                    <a:pt x="10923" y="18035"/>
                  </a:cubicBezTo>
                  <a:cubicBezTo>
                    <a:pt x="8361" y="18235"/>
                    <a:pt x="5799" y="18729"/>
                    <a:pt x="3376" y="19519"/>
                  </a:cubicBezTo>
                  <a:cubicBezTo>
                    <a:pt x="2167" y="19913"/>
                    <a:pt x="1024" y="20408"/>
                    <a:pt x="0" y="20995"/>
                  </a:cubicBezTo>
                  <a:lnTo>
                    <a:pt x="45254" y="20995"/>
                  </a:lnTo>
                  <a:lnTo>
                    <a:pt x="45254" y="1"/>
                  </a:lnTo>
                  <a:cubicBezTo>
                    <a:pt x="44592" y="94"/>
                    <a:pt x="43933" y="219"/>
                    <a:pt x="43281" y="37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 flipH="1">
              <a:off x="2943" y="3391043"/>
              <a:ext cx="4434992" cy="1750612"/>
            </a:xfrm>
            <a:custGeom>
              <a:avLst/>
              <a:gdLst/>
              <a:ahLst/>
              <a:cxnLst/>
              <a:rect l="l" t="t" r="r" b="b"/>
              <a:pathLst>
                <a:path w="41079" h="16215" extrusionOk="0">
                  <a:moveTo>
                    <a:pt x="37640" y="1325"/>
                  </a:moveTo>
                  <a:cubicBezTo>
                    <a:pt x="35721" y="2254"/>
                    <a:pt x="33918" y="3462"/>
                    <a:pt x="32286" y="4929"/>
                  </a:cubicBezTo>
                  <a:cubicBezTo>
                    <a:pt x="31403" y="5721"/>
                    <a:pt x="30546" y="6558"/>
                    <a:pt x="29689" y="7398"/>
                  </a:cubicBezTo>
                  <a:cubicBezTo>
                    <a:pt x="28829" y="8239"/>
                    <a:pt x="27968" y="9082"/>
                    <a:pt x="27078" y="9885"/>
                  </a:cubicBezTo>
                  <a:cubicBezTo>
                    <a:pt x="25178" y="11600"/>
                    <a:pt x="23146" y="13135"/>
                    <a:pt x="20708" y="14077"/>
                  </a:cubicBezTo>
                  <a:cubicBezTo>
                    <a:pt x="17455" y="15335"/>
                    <a:pt x="13849" y="15326"/>
                    <a:pt x="10420" y="15110"/>
                  </a:cubicBezTo>
                  <a:cubicBezTo>
                    <a:pt x="9811" y="15071"/>
                    <a:pt x="9193" y="15037"/>
                    <a:pt x="8573" y="15013"/>
                  </a:cubicBezTo>
                  <a:cubicBezTo>
                    <a:pt x="8052" y="14992"/>
                    <a:pt x="7529" y="14980"/>
                    <a:pt x="7006" y="14980"/>
                  </a:cubicBezTo>
                  <a:cubicBezTo>
                    <a:pt x="4540" y="14977"/>
                    <a:pt x="2093" y="15240"/>
                    <a:pt x="0" y="16214"/>
                  </a:cubicBezTo>
                  <a:lnTo>
                    <a:pt x="41079" y="16214"/>
                  </a:lnTo>
                  <a:lnTo>
                    <a:pt x="41079" y="11674"/>
                  </a:lnTo>
                  <a:cubicBezTo>
                    <a:pt x="41067" y="11683"/>
                    <a:pt x="41054" y="11693"/>
                    <a:pt x="41041" y="11703"/>
                  </a:cubicBezTo>
                  <a:cubicBezTo>
                    <a:pt x="40482" y="12124"/>
                    <a:pt x="39786" y="12319"/>
                    <a:pt x="39147" y="12577"/>
                  </a:cubicBezTo>
                  <a:cubicBezTo>
                    <a:pt x="38162" y="12975"/>
                    <a:pt x="37094" y="13215"/>
                    <a:pt x="36063" y="13453"/>
                  </a:cubicBezTo>
                  <a:cubicBezTo>
                    <a:pt x="35264" y="13639"/>
                    <a:pt x="34527" y="13998"/>
                    <a:pt x="33680" y="13932"/>
                  </a:cubicBezTo>
                  <a:cubicBezTo>
                    <a:pt x="34969" y="13334"/>
                    <a:pt x="36063" y="12846"/>
                    <a:pt x="37126" y="11904"/>
                  </a:cubicBezTo>
                  <a:cubicBezTo>
                    <a:pt x="37461" y="11608"/>
                    <a:pt x="37911" y="11277"/>
                    <a:pt x="38367" y="11151"/>
                  </a:cubicBezTo>
                  <a:cubicBezTo>
                    <a:pt x="38438" y="11131"/>
                    <a:pt x="38507" y="11116"/>
                    <a:pt x="38578" y="11106"/>
                  </a:cubicBezTo>
                  <a:cubicBezTo>
                    <a:pt x="39035" y="11048"/>
                    <a:pt x="39269" y="11444"/>
                    <a:pt x="39717" y="11400"/>
                  </a:cubicBezTo>
                  <a:cubicBezTo>
                    <a:pt x="40129" y="11359"/>
                    <a:pt x="40502" y="11078"/>
                    <a:pt x="40920" y="11083"/>
                  </a:cubicBezTo>
                  <a:cubicBezTo>
                    <a:pt x="40981" y="11084"/>
                    <a:pt x="41034" y="11090"/>
                    <a:pt x="41079" y="11100"/>
                  </a:cubicBezTo>
                  <a:lnTo>
                    <a:pt x="41079" y="6682"/>
                  </a:lnTo>
                  <a:cubicBezTo>
                    <a:pt x="40264" y="7534"/>
                    <a:pt x="39339" y="8232"/>
                    <a:pt x="38283" y="8855"/>
                  </a:cubicBezTo>
                  <a:cubicBezTo>
                    <a:pt x="37317" y="9424"/>
                    <a:pt x="36298" y="9915"/>
                    <a:pt x="35233" y="10267"/>
                  </a:cubicBezTo>
                  <a:cubicBezTo>
                    <a:pt x="34338" y="10564"/>
                    <a:pt x="33416" y="10767"/>
                    <a:pt x="32499" y="10985"/>
                  </a:cubicBezTo>
                  <a:cubicBezTo>
                    <a:pt x="31641" y="11187"/>
                    <a:pt x="30816" y="11474"/>
                    <a:pt x="29965" y="11707"/>
                  </a:cubicBezTo>
                  <a:cubicBezTo>
                    <a:pt x="29433" y="11852"/>
                    <a:pt x="28285" y="12091"/>
                    <a:pt x="28214" y="12106"/>
                  </a:cubicBezTo>
                  <a:cubicBezTo>
                    <a:pt x="28275" y="12075"/>
                    <a:pt x="29157" y="11639"/>
                    <a:pt x="29556" y="11355"/>
                  </a:cubicBezTo>
                  <a:cubicBezTo>
                    <a:pt x="30776" y="10487"/>
                    <a:pt x="32184" y="9873"/>
                    <a:pt x="33512" y="9185"/>
                  </a:cubicBezTo>
                  <a:cubicBezTo>
                    <a:pt x="34333" y="8757"/>
                    <a:pt x="35374" y="8344"/>
                    <a:pt x="35935" y="7570"/>
                  </a:cubicBezTo>
                  <a:cubicBezTo>
                    <a:pt x="36286" y="7087"/>
                    <a:pt x="36616" y="6670"/>
                    <a:pt x="37151" y="6374"/>
                  </a:cubicBezTo>
                  <a:cubicBezTo>
                    <a:pt x="37737" y="6050"/>
                    <a:pt x="38225" y="5859"/>
                    <a:pt x="38664" y="5327"/>
                  </a:cubicBezTo>
                  <a:cubicBezTo>
                    <a:pt x="39026" y="4888"/>
                    <a:pt x="39332" y="4430"/>
                    <a:pt x="39837" y="4145"/>
                  </a:cubicBezTo>
                  <a:cubicBezTo>
                    <a:pt x="39843" y="4141"/>
                    <a:pt x="39852" y="4137"/>
                    <a:pt x="39859" y="4134"/>
                  </a:cubicBezTo>
                  <a:cubicBezTo>
                    <a:pt x="40237" y="3926"/>
                    <a:pt x="40669" y="3804"/>
                    <a:pt x="41079" y="3687"/>
                  </a:cubicBezTo>
                  <a:lnTo>
                    <a:pt x="41079" y="0"/>
                  </a:lnTo>
                  <a:cubicBezTo>
                    <a:pt x="39900" y="344"/>
                    <a:pt x="38751" y="788"/>
                    <a:pt x="37640" y="132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33"/>
          <p:cNvGrpSpPr/>
          <p:nvPr/>
        </p:nvGrpSpPr>
        <p:grpSpPr>
          <a:xfrm>
            <a:off x="8070797" y="2715318"/>
            <a:ext cx="410285" cy="820543"/>
            <a:chOff x="3049925" y="2302950"/>
            <a:chExt cx="137675" cy="275350"/>
          </a:xfrm>
        </p:grpSpPr>
        <p:sp>
          <p:nvSpPr>
            <p:cNvPr id="1493" name="Google Shape;1493;p33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9" name="Google Shape;1499;p33"/>
          <p:cNvSpPr/>
          <p:nvPr/>
        </p:nvSpPr>
        <p:spPr>
          <a:xfrm>
            <a:off x="8119866" y="3589964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3"/>
          <p:cNvSpPr/>
          <p:nvPr/>
        </p:nvSpPr>
        <p:spPr>
          <a:xfrm>
            <a:off x="6545004" y="4721089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3"/>
          <p:cNvSpPr txBox="1">
            <a:spLocks noGrp="1"/>
          </p:cNvSpPr>
          <p:nvPr>
            <p:ph type="title" idx="2"/>
          </p:nvPr>
        </p:nvSpPr>
        <p:spPr>
          <a:xfrm>
            <a:off x="3516651" y="1113300"/>
            <a:ext cx="2783100" cy="3666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</a:rPr>
              <a:t>Normalize</a:t>
            </a:r>
            <a:r>
              <a:rPr lang="en" sz="1400">
                <a:solidFill>
                  <a:schemeClr val="dk1"/>
                </a:solidFill>
              </a:rPr>
              <a:t> surrounding fitness gradients so that they add up to an </a:t>
            </a:r>
            <a:r>
              <a:rPr lang="en" sz="1400" u="sng">
                <a:solidFill>
                  <a:schemeClr val="dk1"/>
                </a:solidFill>
              </a:rPr>
              <a:t>absolute value of 1</a:t>
            </a:r>
            <a:endParaRPr sz="14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en" sz="1400" i="1">
                <a:solidFill>
                  <a:schemeClr val="dk1"/>
                </a:solidFill>
              </a:rPr>
              <a:t>Bias probability</a:t>
            </a:r>
            <a:r>
              <a:rPr lang="en" sz="1400">
                <a:solidFill>
                  <a:schemeClr val="dk1"/>
                </a:solidFill>
              </a:rPr>
              <a:t> in favor of steeper (+) gradients and disfavor steeper (-) gradients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en" sz="1400">
                <a:solidFill>
                  <a:schemeClr val="dk1"/>
                </a:solidFill>
                <a:highlight>
                  <a:srgbClr val="FFFF00"/>
                </a:highlight>
              </a:rPr>
              <a:t>Normalize</a:t>
            </a:r>
            <a:r>
              <a:rPr lang="en" sz="1400">
                <a:solidFill>
                  <a:schemeClr val="dk1"/>
                </a:solidFill>
              </a:rPr>
              <a:t> to 1 again.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4"/>
          <p:cNvSpPr txBox="1">
            <a:spLocks noGrp="1"/>
          </p:cNvSpPr>
          <p:nvPr>
            <p:ph type="title"/>
          </p:nvPr>
        </p:nvSpPr>
        <p:spPr>
          <a:xfrm>
            <a:off x="4177625" y="1191525"/>
            <a:ext cx="35094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Iterating</a:t>
            </a:r>
            <a:endParaRPr/>
          </a:p>
        </p:txBody>
      </p:sp>
      <p:sp>
        <p:nvSpPr>
          <p:cNvPr id="1507" name="Google Shape;1507;p34"/>
          <p:cNvSpPr txBox="1">
            <a:spLocks noGrp="1"/>
          </p:cNvSpPr>
          <p:nvPr>
            <p:ph type="subTitle" idx="1"/>
          </p:nvPr>
        </p:nvSpPr>
        <p:spPr>
          <a:xfrm>
            <a:off x="4177625" y="2185475"/>
            <a:ext cx="3509400" cy="11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Variables: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lineages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generations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point</a:t>
            </a:r>
            <a:endParaRPr/>
          </a:p>
        </p:txBody>
      </p:sp>
      <p:grpSp>
        <p:nvGrpSpPr>
          <p:cNvPr id="1508" name="Google Shape;1508;p34"/>
          <p:cNvGrpSpPr/>
          <p:nvPr/>
        </p:nvGrpSpPr>
        <p:grpSpPr>
          <a:xfrm>
            <a:off x="-6" y="-5"/>
            <a:ext cx="4123032" cy="4779178"/>
            <a:chOff x="-6" y="-5"/>
            <a:chExt cx="4123032" cy="4779178"/>
          </a:xfrm>
        </p:grpSpPr>
        <p:grpSp>
          <p:nvGrpSpPr>
            <p:cNvPr id="1509" name="Google Shape;1509;p34"/>
            <p:cNvGrpSpPr/>
            <p:nvPr/>
          </p:nvGrpSpPr>
          <p:grpSpPr>
            <a:xfrm>
              <a:off x="-6" y="-5"/>
              <a:ext cx="4123032" cy="4779178"/>
              <a:chOff x="-6" y="-5"/>
              <a:chExt cx="4123032" cy="4779178"/>
            </a:xfrm>
          </p:grpSpPr>
          <p:grpSp>
            <p:nvGrpSpPr>
              <p:cNvPr id="1510" name="Google Shape;1510;p34"/>
              <p:cNvGrpSpPr/>
              <p:nvPr/>
            </p:nvGrpSpPr>
            <p:grpSpPr>
              <a:xfrm>
                <a:off x="-6" y="-5"/>
                <a:ext cx="4123032" cy="4779178"/>
                <a:chOff x="4676125" y="459400"/>
                <a:chExt cx="1013628" cy="1174938"/>
              </a:xfrm>
            </p:grpSpPr>
            <p:sp>
              <p:nvSpPr>
                <p:cNvPr id="1511" name="Google Shape;1511;p34"/>
                <p:cNvSpPr/>
                <p:nvPr/>
              </p:nvSpPr>
              <p:spPr>
                <a:xfrm>
                  <a:off x="4806850" y="710850"/>
                  <a:ext cx="238325" cy="1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3" h="6278" extrusionOk="0">
                      <a:moveTo>
                        <a:pt x="1225" y="0"/>
                      </a:moveTo>
                      <a:cubicBezTo>
                        <a:pt x="1040" y="0"/>
                        <a:pt x="1145" y="1356"/>
                        <a:pt x="1145" y="1356"/>
                      </a:cubicBezTo>
                      <a:cubicBezTo>
                        <a:pt x="1020" y="1538"/>
                        <a:pt x="104" y="1550"/>
                        <a:pt x="29" y="1789"/>
                      </a:cubicBezTo>
                      <a:cubicBezTo>
                        <a:pt x="0" y="1881"/>
                        <a:pt x="97" y="1905"/>
                        <a:pt x="283" y="1905"/>
                      </a:cubicBezTo>
                      <a:cubicBezTo>
                        <a:pt x="485" y="1905"/>
                        <a:pt x="792" y="1876"/>
                        <a:pt x="1154" y="1876"/>
                      </a:cubicBezTo>
                      <a:cubicBezTo>
                        <a:pt x="1324" y="1876"/>
                        <a:pt x="1507" y="1883"/>
                        <a:pt x="1697" y="1902"/>
                      </a:cubicBezTo>
                      <a:cubicBezTo>
                        <a:pt x="2657" y="1997"/>
                        <a:pt x="3865" y="3873"/>
                        <a:pt x="3847" y="4028"/>
                      </a:cubicBezTo>
                      <a:cubicBezTo>
                        <a:pt x="3828" y="4183"/>
                        <a:pt x="3092" y="4279"/>
                        <a:pt x="3048" y="4310"/>
                      </a:cubicBezTo>
                      <a:cubicBezTo>
                        <a:pt x="3007" y="4337"/>
                        <a:pt x="3652" y="4598"/>
                        <a:pt x="4220" y="4598"/>
                      </a:cubicBezTo>
                      <a:cubicBezTo>
                        <a:pt x="4283" y="4598"/>
                        <a:pt x="4346" y="4595"/>
                        <a:pt x="4406" y="4587"/>
                      </a:cubicBezTo>
                      <a:cubicBezTo>
                        <a:pt x="4480" y="4578"/>
                        <a:pt x="4548" y="4575"/>
                        <a:pt x="4611" y="4575"/>
                      </a:cubicBezTo>
                      <a:cubicBezTo>
                        <a:pt x="5059" y="4575"/>
                        <a:pt x="5231" y="4776"/>
                        <a:pt x="5231" y="4776"/>
                      </a:cubicBezTo>
                      <a:cubicBezTo>
                        <a:pt x="6178" y="5716"/>
                        <a:pt x="8504" y="6278"/>
                        <a:pt x="9126" y="6278"/>
                      </a:cubicBezTo>
                      <a:cubicBezTo>
                        <a:pt x="9189" y="6278"/>
                        <a:pt x="9234" y="6272"/>
                        <a:pt x="9259" y="6260"/>
                      </a:cubicBezTo>
                      <a:cubicBezTo>
                        <a:pt x="9533" y="6134"/>
                        <a:pt x="8846" y="4966"/>
                        <a:pt x="8299" y="4296"/>
                      </a:cubicBezTo>
                      <a:cubicBezTo>
                        <a:pt x="7755" y="3627"/>
                        <a:pt x="5386" y="2521"/>
                        <a:pt x="4406" y="2281"/>
                      </a:cubicBezTo>
                      <a:cubicBezTo>
                        <a:pt x="3427" y="2039"/>
                        <a:pt x="2905" y="2081"/>
                        <a:pt x="2245" y="1614"/>
                      </a:cubicBezTo>
                      <a:cubicBezTo>
                        <a:pt x="1584" y="1148"/>
                        <a:pt x="1436" y="59"/>
                        <a:pt x="1236" y="2"/>
                      </a:cubicBezTo>
                      <a:cubicBezTo>
                        <a:pt x="1232" y="1"/>
                        <a:pt x="1229" y="0"/>
                        <a:pt x="122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4"/>
                <p:cNvSpPr/>
                <p:nvPr/>
              </p:nvSpPr>
              <p:spPr>
                <a:xfrm>
                  <a:off x="5179850" y="617275"/>
                  <a:ext cx="54300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7177" extrusionOk="0">
                      <a:moveTo>
                        <a:pt x="452" y="1"/>
                      </a:moveTo>
                      <a:cubicBezTo>
                        <a:pt x="445" y="1"/>
                        <a:pt x="438" y="1"/>
                        <a:pt x="431" y="3"/>
                      </a:cubicBezTo>
                      <a:cubicBezTo>
                        <a:pt x="261" y="45"/>
                        <a:pt x="683" y="433"/>
                        <a:pt x="978" y="1042"/>
                      </a:cubicBezTo>
                      <a:cubicBezTo>
                        <a:pt x="1273" y="1651"/>
                        <a:pt x="595" y="3063"/>
                        <a:pt x="496" y="3109"/>
                      </a:cubicBezTo>
                      <a:cubicBezTo>
                        <a:pt x="491" y="3111"/>
                        <a:pt x="485" y="3112"/>
                        <a:pt x="478" y="3112"/>
                      </a:cubicBezTo>
                      <a:cubicBezTo>
                        <a:pt x="362" y="3112"/>
                        <a:pt x="67" y="2749"/>
                        <a:pt x="34" y="2733"/>
                      </a:cubicBezTo>
                      <a:cubicBezTo>
                        <a:pt x="34" y="2733"/>
                        <a:pt x="33" y="2733"/>
                        <a:pt x="33" y="2733"/>
                      </a:cubicBezTo>
                      <a:lnTo>
                        <a:pt x="33" y="2733"/>
                      </a:lnTo>
                      <a:cubicBezTo>
                        <a:pt x="1" y="2733"/>
                        <a:pt x="105" y="3319"/>
                        <a:pt x="367" y="3649"/>
                      </a:cubicBezTo>
                      <a:cubicBezTo>
                        <a:pt x="631" y="3982"/>
                        <a:pt x="558" y="4211"/>
                        <a:pt x="558" y="4211"/>
                      </a:cubicBezTo>
                      <a:cubicBezTo>
                        <a:pt x="321" y="5215"/>
                        <a:pt x="973" y="7048"/>
                        <a:pt x="1148" y="7165"/>
                      </a:cubicBezTo>
                      <a:cubicBezTo>
                        <a:pt x="1160" y="7173"/>
                        <a:pt x="1172" y="7176"/>
                        <a:pt x="1185" y="7176"/>
                      </a:cubicBezTo>
                      <a:cubicBezTo>
                        <a:pt x="1380" y="7176"/>
                        <a:pt x="1784" y="6405"/>
                        <a:pt x="1971" y="5870"/>
                      </a:cubicBezTo>
                      <a:cubicBezTo>
                        <a:pt x="2171" y="5298"/>
                        <a:pt x="1962" y="3475"/>
                        <a:pt x="1746" y="2802"/>
                      </a:cubicBezTo>
                      <a:cubicBezTo>
                        <a:pt x="1531" y="2127"/>
                        <a:pt x="1314" y="1831"/>
                        <a:pt x="1350" y="1264"/>
                      </a:cubicBezTo>
                      <a:cubicBezTo>
                        <a:pt x="1387" y="698"/>
                        <a:pt x="1984" y="209"/>
                        <a:pt x="1943" y="69"/>
                      </a:cubicBezTo>
                      <a:cubicBezTo>
                        <a:pt x="1939" y="53"/>
                        <a:pt x="1926" y="47"/>
                        <a:pt x="1906" y="47"/>
                      </a:cubicBezTo>
                      <a:cubicBezTo>
                        <a:pt x="1740" y="47"/>
                        <a:pt x="1101" y="511"/>
                        <a:pt x="1101" y="511"/>
                      </a:cubicBezTo>
                      <a:cubicBezTo>
                        <a:pt x="952" y="504"/>
                        <a:pt x="628" y="1"/>
                        <a:pt x="45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4"/>
                <p:cNvSpPr/>
                <p:nvPr/>
              </p:nvSpPr>
              <p:spPr>
                <a:xfrm rot="-2216594">
                  <a:off x="5309872" y="1219653"/>
                  <a:ext cx="41798" cy="138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5526" extrusionOk="0">
                      <a:moveTo>
                        <a:pt x="347" y="1"/>
                      </a:moveTo>
                      <a:cubicBezTo>
                        <a:pt x="342" y="1"/>
                        <a:pt x="337" y="2"/>
                        <a:pt x="332" y="3"/>
                      </a:cubicBezTo>
                      <a:cubicBezTo>
                        <a:pt x="200" y="35"/>
                        <a:pt x="525" y="333"/>
                        <a:pt x="753" y="803"/>
                      </a:cubicBezTo>
                      <a:cubicBezTo>
                        <a:pt x="979" y="1272"/>
                        <a:pt x="458" y="2358"/>
                        <a:pt x="381" y="2394"/>
                      </a:cubicBezTo>
                      <a:cubicBezTo>
                        <a:pt x="377" y="2396"/>
                        <a:pt x="373" y="2397"/>
                        <a:pt x="368" y="2397"/>
                      </a:cubicBezTo>
                      <a:cubicBezTo>
                        <a:pt x="278" y="2397"/>
                        <a:pt x="50" y="2116"/>
                        <a:pt x="25" y="2105"/>
                      </a:cubicBezTo>
                      <a:cubicBezTo>
                        <a:pt x="24" y="2105"/>
                        <a:pt x="24" y="2105"/>
                        <a:pt x="24" y="2105"/>
                      </a:cubicBezTo>
                      <a:lnTo>
                        <a:pt x="24" y="2105"/>
                      </a:lnTo>
                      <a:cubicBezTo>
                        <a:pt x="1" y="2105"/>
                        <a:pt x="81" y="2556"/>
                        <a:pt x="282" y="2809"/>
                      </a:cubicBezTo>
                      <a:cubicBezTo>
                        <a:pt x="485" y="3066"/>
                        <a:pt x="428" y="3242"/>
                        <a:pt x="428" y="3242"/>
                      </a:cubicBezTo>
                      <a:cubicBezTo>
                        <a:pt x="246" y="4015"/>
                        <a:pt x="748" y="5427"/>
                        <a:pt x="884" y="5517"/>
                      </a:cubicBezTo>
                      <a:cubicBezTo>
                        <a:pt x="893" y="5523"/>
                        <a:pt x="902" y="5525"/>
                        <a:pt x="912" y="5525"/>
                      </a:cubicBezTo>
                      <a:cubicBezTo>
                        <a:pt x="1062" y="5525"/>
                        <a:pt x="1373" y="4932"/>
                        <a:pt x="1517" y="4520"/>
                      </a:cubicBezTo>
                      <a:cubicBezTo>
                        <a:pt x="1671" y="4079"/>
                        <a:pt x="1510" y="2676"/>
                        <a:pt x="1343" y="2156"/>
                      </a:cubicBezTo>
                      <a:cubicBezTo>
                        <a:pt x="1177" y="1637"/>
                        <a:pt x="1010" y="1410"/>
                        <a:pt x="1039" y="974"/>
                      </a:cubicBezTo>
                      <a:cubicBezTo>
                        <a:pt x="1067" y="538"/>
                        <a:pt x="1527" y="161"/>
                        <a:pt x="1496" y="52"/>
                      </a:cubicBezTo>
                      <a:cubicBezTo>
                        <a:pt x="1492" y="41"/>
                        <a:pt x="1483" y="36"/>
                        <a:pt x="1467" y="36"/>
                      </a:cubicBezTo>
                      <a:cubicBezTo>
                        <a:pt x="1341" y="36"/>
                        <a:pt x="847" y="394"/>
                        <a:pt x="847" y="394"/>
                      </a:cubicBezTo>
                      <a:cubicBezTo>
                        <a:pt x="732" y="388"/>
                        <a:pt x="483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4"/>
                <p:cNvSpPr/>
                <p:nvPr/>
              </p:nvSpPr>
              <p:spPr>
                <a:xfrm rot="-3337597">
                  <a:off x="5215815" y="1380949"/>
                  <a:ext cx="41801" cy="138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5525" extrusionOk="0">
                      <a:moveTo>
                        <a:pt x="346" y="0"/>
                      </a:moveTo>
                      <a:cubicBezTo>
                        <a:pt x="341" y="0"/>
                        <a:pt x="336" y="1"/>
                        <a:pt x="331" y="2"/>
                      </a:cubicBezTo>
                      <a:cubicBezTo>
                        <a:pt x="200" y="35"/>
                        <a:pt x="524" y="334"/>
                        <a:pt x="752" y="802"/>
                      </a:cubicBezTo>
                      <a:cubicBezTo>
                        <a:pt x="979" y="1271"/>
                        <a:pt x="458" y="2357"/>
                        <a:pt x="381" y="2393"/>
                      </a:cubicBezTo>
                      <a:cubicBezTo>
                        <a:pt x="377" y="2395"/>
                        <a:pt x="372" y="2396"/>
                        <a:pt x="367" y="2396"/>
                      </a:cubicBezTo>
                      <a:cubicBezTo>
                        <a:pt x="277" y="2396"/>
                        <a:pt x="50" y="2116"/>
                        <a:pt x="24" y="2105"/>
                      </a:cubicBezTo>
                      <a:cubicBezTo>
                        <a:pt x="24" y="2105"/>
                        <a:pt x="24" y="2104"/>
                        <a:pt x="23" y="2104"/>
                      </a:cubicBezTo>
                      <a:lnTo>
                        <a:pt x="23" y="2104"/>
                      </a:lnTo>
                      <a:cubicBezTo>
                        <a:pt x="0" y="2104"/>
                        <a:pt x="80" y="2556"/>
                        <a:pt x="282" y="2809"/>
                      </a:cubicBezTo>
                      <a:cubicBezTo>
                        <a:pt x="485" y="3066"/>
                        <a:pt x="428" y="3241"/>
                        <a:pt x="428" y="3241"/>
                      </a:cubicBezTo>
                      <a:cubicBezTo>
                        <a:pt x="246" y="4015"/>
                        <a:pt x="747" y="5427"/>
                        <a:pt x="884" y="5516"/>
                      </a:cubicBezTo>
                      <a:cubicBezTo>
                        <a:pt x="892" y="5522"/>
                        <a:pt x="902" y="5525"/>
                        <a:pt x="912" y="5525"/>
                      </a:cubicBezTo>
                      <a:cubicBezTo>
                        <a:pt x="1062" y="5525"/>
                        <a:pt x="1373" y="4932"/>
                        <a:pt x="1516" y="4519"/>
                      </a:cubicBezTo>
                      <a:cubicBezTo>
                        <a:pt x="1671" y="4080"/>
                        <a:pt x="1510" y="2675"/>
                        <a:pt x="1343" y="2157"/>
                      </a:cubicBezTo>
                      <a:cubicBezTo>
                        <a:pt x="1177" y="1638"/>
                        <a:pt x="1010" y="1410"/>
                        <a:pt x="1038" y="973"/>
                      </a:cubicBezTo>
                      <a:cubicBezTo>
                        <a:pt x="1067" y="537"/>
                        <a:pt x="1526" y="161"/>
                        <a:pt x="1495" y="53"/>
                      </a:cubicBezTo>
                      <a:cubicBezTo>
                        <a:pt x="1492" y="41"/>
                        <a:pt x="1482" y="36"/>
                        <a:pt x="1467" y="36"/>
                      </a:cubicBezTo>
                      <a:cubicBezTo>
                        <a:pt x="1340" y="36"/>
                        <a:pt x="846" y="393"/>
                        <a:pt x="846" y="393"/>
                      </a:cubicBezTo>
                      <a:cubicBezTo>
                        <a:pt x="732" y="387"/>
                        <a:pt x="482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4"/>
                <p:cNvSpPr/>
                <p:nvPr/>
              </p:nvSpPr>
              <p:spPr>
                <a:xfrm>
                  <a:off x="4974352" y="1218625"/>
                  <a:ext cx="1460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3844" extrusionOk="0">
                      <a:moveTo>
                        <a:pt x="751" y="0"/>
                      </a:moveTo>
                      <a:cubicBezTo>
                        <a:pt x="639" y="0"/>
                        <a:pt x="702" y="829"/>
                        <a:pt x="702" y="829"/>
                      </a:cubicBezTo>
                      <a:cubicBezTo>
                        <a:pt x="625" y="941"/>
                        <a:pt x="64" y="948"/>
                        <a:pt x="18" y="1094"/>
                      </a:cubicBezTo>
                      <a:cubicBezTo>
                        <a:pt x="1" y="1151"/>
                        <a:pt x="61" y="1166"/>
                        <a:pt x="175" y="1166"/>
                      </a:cubicBezTo>
                      <a:cubicBezTo>
                        <a:pt x="299" y="1166"/>
                        <a:pt x="487" y="1148"/>
                        <a:pt x="708" y="1148"/>
                      </a:cubicBezTo>
                      <a:cubicBezTo>
                        <a:pt x="813" y="1148"/>
                        <a:pt x="925" y="1152"/>
                        <a:pt x="1041" y="1164"/>
                      </a:cubicBezTo>
                      <a:cubicBezTo>
                        <a:pt x="1628" y="1222"/>
                        <a:pt x="2369" y="2371"/>
                        <a:pt x="2357" y="2467"/>
                      </a:cubicBezTo>
                      <a:cubicBezTo>
                        <a:pt x="2346" y="2561"/>
                        <a:pt x="1896" y="2620"/>
                        <a:pt x="1867" y="2639"/>
                      </a:cubicBezTo>
                      <a:cubicBezTo>
                        <a:pt x="1843" y="2655"/>
                        <a:pt x="2237" y="2815"/>
                        <a:pt x="2585" y="2815"/>
                      </a:cubicBezTo>
                      <a:cubicBezTo>
                        <a:pt x="2624" y="2815"/>
                        <a:pt x="2663" y="2813"/>
                        <a:pt x="2700" y="2808"/>
                      </a:cubicBezTo>
                      <a:cubicBezTo>
                        <a:pt x="2745" y="2803"/>
                        <a:pt x="2786" y="2801"/>
                        <a:pt x="2823" y="2801"/>
                      </a:cubicBezTo>
                      <a:cubicBezTo>
                        <a:pt x="3099" y="2801"/>
                        <a:pt x="3204" y="2923"/>
                        <a:pt x="3204" y="2923"/>
                      </a:cubicBezTo>
                      <a:cubicBezTo>
                        <a:pt x="3786" y="3501"/>
                        <a:pt x="5211" y="3844"/>
                        <a:pt x="5591" y="3844"/>
                      </a:cubicBezTo>
                      <a:cubicBezTo>
                        <a:pt x="5629" y="3844"/>
                        <a:pt x="5657" y="3841"/>
                        <a:pt x="5672" y="3834"/>
                      </a:cubicBezTo>
                      <a:cubicBezTo>
                        <a:pt x="5839" y="3757"/>
                        <a:pt x="5418" y="3041"/>
                        <a:pt x="5085" y="2631"/>
                      </a:cubicBezTo>
                      <a:cubicBezTo>
                        <a:pt x="4751" y="2220"/>
                        <a:pt x="3300" y="1543"/>
                        <a:pt x="2700" y="1395"/>
                      </a:cubicBezTo>
                      <a:cubicBezTo>
                        <a:pt x="2100" y="1248"/>
                        <a:pt x="1780" y="1274"/>
                        <a:pt x="1377" y="988"/>
                      </a:cubicBezTo>
                      <a:cubicBezTo>
                        <a:pt x="972" y="702"/>
                        <a:pt x="880" y="35"/>
                        <a:pt x="758" y="1"/>
                      </a:cubicBezTo>
                      <a:cubicBezTo>
                        <a:pt x="755" y="0"/>
                        <a:pt x="753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4"/>
                <p:cNvSpPr/>
                <p:nvPr/>
              </p:nvSpPr>
              <p:spPr>
                <a:xfrm>
                  <a:off x="4974350" y="987975"/>
                  <a:ext cx="128975" cy="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9" h="1633" extrusionOk="0">
                      <a:moveTo>
                        <a:pt x="230" y="1"/>
                      </a:moveTo>
                      <a:cubicBezTo>
                        <a:pt x="229" y="1"/>
                        <a:pt x="228" y="1"/>
                        <a:pt x="226" y="1"/>
                      </a:cubicBezTo>
                      <a:cubicBezTo>
                        <a:pt x="125" y="12"/>
                        <a:pt x="439" y="634"/>
                        <a:pt x="439" y="634"/>
                      </a:cubicBezTo>
                      <a:cubicBezTo>
                        <a:pt x="416" y="740"/>
                        <a:pt x="1" y="919"/>
                        <a:pt x="12" y="1041"/>
                      </a:cubicBezTo>
                      <a:cubicBezTo>
                        <a:pt x="14" y="1065"/>
                        <a:pt x="27" y="1075"/>
                        <a:pt x="49" y="1075"/>
                      </a:cubicBezTo>
                      <a:cubicBezTo>
                        <a:pt x="146" y="1075"/>
                        <a:pt x="424" y="889"/>
                        <a:pt x="793" y="779"/>
                      </a:cubicBezTo>
                      <a:cubicBezTo>
                        <a:pt x="838" y="765"/>
                        <a:pt x="886" y="759"/>
                        <a:pt x="938" y="759"/>
                      </a:cubicBezTo>
                      <a:cubicBezTo>
                        <a:pt x="1416" y="759"/>
                        <a:pt x="2153" y="1277"/>
                        <a:pt x="2172" y="1345"/>
                      </a:cubicBezTo>
                      <a:cubicBezTo>
                        <a:pt x="2193" y="1419"/>
                        <a:pt x="1876" y="1601"/>
                        <a:pt x="1861" y="1623"/>
                      </a:cubicBezTo>
                      <a:cubicBezTo>
                        <a:pt x="1857" y="1629"/>
                        <a:pt x="1884" y="1633"/>
                        <a:pt x="1930" y="1633"/>
                      </a:cubicBezTo>
                      <a:cubicBezTo>
                        <a:pt x="2059" y="1633"/>
                        <a:pt x="2340" y="1602"/>
                        <a:pt x="2532" y="1494"/>
                      </a:cubicBezTo>
                      <a:cubicBezTo>
                        <a:pt x="2659" y="1423"/>
                        <a:pt x="2760" y="1405"/>
                        <a:pt x="2830" y="1405"/>
                      </a:cubicBezTo>
                      <a:cubicBezTo>
                        <a:pt x="2903" y="1405"/>
                        <a:pt x="2943" y="1425"/>
                        <a:pt x="2943" y="1425"/>
                      </a:cubicBezTo>
                      <a:cubicBezTo>
                        <a:pt x="3167" y="1517"/>
                        <a:pt x="3466" y="1551"/>
                        <a:pt x="3769" y="1551"/>
                      </a:cubicBezTo>
                      <a:cubicBezTo>
                        <a:pt x="4372" y="1551"/>
                        <a:pt x="4990" y="1417"/>
                        <a:pt x="5057" y="1345"/>
                      </a:cubicBezTo>
                      <a:cubicBezTo>
                        <a:pt x="5158" y="1236"/>
                        <a:pt x="4626" y="833"/>
                        <a:pt x="4252" y="630"/>
                      </a:cubicBezTo>
                      <a:cubicBezTo>
                        <a:pt x="3981" y="483"/>
                        <a:pt x="3233" y="412"/>
                        <a:pt x="2653" y="412"/>
                      </a:cubicBezTo>
                      <a:cubicBezTo>
                        <a:pt x="2432" y="412"/>
                        <a:pt x="2235" y="422"/>
                        <a:pt x="2098" y="443"/>
                      </a:cubicBezTo>
                      <a:cubicBezTo>
                        <a:pt x="1732" y="498"/>
                        <a:pt x="1511" y="577"/>
                        <a:pt x="1261" y="577"/>
                      </a:cubicBezTo>
                      <a:cubicBezTo>
                        <a:pt x="1176" y="577"/>
                        <a:pt x="1088" y="568"/>
                        <a:pt x="989" y="546"/>
                      </a:cubicBezTo>
                      <a:cubicBezTo>
                        <a:pt x="605" y="458"/>
                        <a:pt x="335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4"/>
                <p:cNvSpPr/>
                <p:nvPr/>
              </p:nvSpPr>
              <p:spPr>
                <a:xfrm>
                  <a:off x="4676125" y="541600"/>
                  <a:ext cx="128925" cy="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7" h="1634" extrusionOk="0">
                      <a:moveTo>
                        <a:pt x="230" y="1"/>
                      </a:moveTo>
                      <a:cubicBezTo>
                        <a:pt x="228" y="1"/>
                        <a:pt x="227" y="1"/>
                        <a:pt x="226" y="1"/>
                      </a:cubicBezTo>
                      <a:cubicBezTo>
                        <a:pt x="123" y="14"/>
                        <a:pt x="437" y="635"/>
                        <a:pt x="437" y="635"/>
                      </a:cubicBezTo>
                      <a:cubicBezTo>
                        <a:pt x="415" y="742"/>
                        <a:pt x="0" y="919"/>
                        <a:pt x="10" y="1043"/>
                      </a:cubicBezTo>
                      <a:cubicBezTo>
                        <a:pt x="12" y="1066"/>
                        <a:pt x="25" y="1076"/>
                        <a:pt x="48" y="1076"/>
                      </a:cubicBezTo>
                      <a:cubicBezTo>
                        <a:pt x="145" y="1076"/>
                        <a:pt x="422" y="891"/>
                        <a:pt x="791" y="780"/>
                      </a:cubicBezTo>
                      <a:cubicBezTo>
                        <a:pt x="836" y="767"/>
                        <a:pt x="885" y="760"/>
                        <a:pt x="937" y="760"/>
                      </a:cubicBezTo>
                      <a:cubicBezTo>
                        <a:pt x="1416" y="760"/>
                        <a:pt x="2152" y="1278"/>
                        <a:pt x="2171" y="1345"/>
                      </a:cubicBezTo>
                      <a:cubicBezTo>
                        <a:pt x="2192" y="1419"/>
                        <a:pt x="1874" y="1601"/>
                        <a:pt x="1859" y="1623"/>
                      </a:cubicBezTo>
                      <a:cubicBezTo>
                        <a:pt x="1855" y="1629"/>
                        <a:pt x="1882" y="1633"/>
                        <a:pt x="1928" y="1633"/>
                      </a:cubicBezTo>
                      <a:cubicBezTo>
                        <a:pt x="2057" y="1633"/>
                        <a:pt x="2339" y="1602"/>
                        <a:pt x="2531" y="1495"/>
                      </a:cubicBezTo>
                      <a:cubicBezTo>
                        <a:pt x="2658" y="1423"/>
                        <a:pt x="2759" y="1405"/>
                        <a:pt x="2828" y="1405"/>
                      </a:cubicBezTo>
                      <a:cubicBezTo>
                        <a:pt x="2902" y="1405"/>
                        <a:pt x="2941" y="1425"/>
                        <a:pt x="2941" y="1425"/>
                      </a:cubicBezTo>
                      <a:cubicBezTo>
                        <a:pt x="3166" y="1518"/>
                        <a:pt x="3466" y="1552"/>
                        <a:pt x="3770" y="1552"/>
                      </a:cubicBezTo>
                      <a:cubicBezTo>
                        <a:pt x="4372" y="1552"/>
                        <a:pt x="4989" y="1418"/>
                        <a:pt x="5056" y="1346"/>
                      </a:cubicBezTo>
                      <a:cubicBezTo>
                        <a:pt x="5156" y="1237"/>
                        <a:pt x="4624" y="833"/>
                        <a:pt x="4250" y="630"/>
                      </a:cubicBezTo>
                      <a:cubicBezTo>
                        <a:pt x="3979" y="484"/>
                        <a:pt x="3229" y="412"/>
                        <a:pt x="2649" y="412"/>
                      </a:cubicBezTo>
                      <a:cubicBezTo>
                        <a:pt x="2429" y="412"/>
                        <a:pt x="2233" y="423"/>
                        <a:pt x="2098" y="443"/>
                      </a:cubicBezTo>
                      <a:cubicBezTo>
                        <a:pt x="1732" y="499"/>
                        <a:pt x="1510" y="578"/>
                        <a:pt x="1260" y="578"/>
                      </a:cubicBezTo>
                      <a:cubicBezTo>
                        <a:pt x="1175" y="578"/>
                        <a:pt x="1086" y="569"/>
                        <a:pt x="987" y="546"/>
                      </a:cubicBezTo>
                      <a:cubicBezTo>
                        <a:pt x="605" y="459"/>
                        <a:pt x="334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4"/>
                <p:cNvSpPr/>
                <p:nvPr/>
              </p:nvSpPr>
              <p:spPr>
                <a:xfrm>
                  <a:off x="5043550" y="800525"/>
                  <a:ext cx="106850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" h="3757" extrusionOk="0">
                      <a:moveTo>
                        <a:pt x="794" y="0"/>
                      </a:moveTo>
                      <a:cubicBezTo>
                        <a:pt x="707" y="0"/>
                        <a:pt x="638" y="650"/>
                        <a:pt x="638" y="650"/>
                      </a:cubicBezTo>
                      <a:cubicBezTo>
                        <a:pt x="561" y="727"/>
                        <a:pt x="117" y="650"/>
                        <a:pt x="59" y="759"/>
                      </a:cubicBezTo>
                      <a:cubicBezTo>
                        <a:pt x="0" y="869"/>
                        <a:pt x="400" y="831"/>
                        <a:pt x="857" y="963"/>
                      </a:cubicBezTo>
                      <a:cubicBezTo>
                        <a:pt x="1313" y="1096"/>
                        <a:pt x="1730" y="2114"/>
                        <a:pt x="1708" y="2187"/>
                      </a:cubicBezTo>
                      <a:cubicBezTo>
                        <a:pt x="1684" y="2260"/>
                        <a:pt x="1319" y="2241"/>
                        <a:pt x="1296" y="2251"/>
                      </a:cubicBezTo>
                      <a:cubicBezTo>
                        <a:pt x="1271" y="2262"/>
                        <a:pt x="1631" y="2489"/>
                        <a:pt x="1928" y="2507"/>
                      </a:cubicBezTo>
                      <a:cubicBezTo>
                        <a:pt x="2227" y="2527"/>
                        <a:pt x="2311" y="2673"/>
                        <a:pt x="2311" y="2673"/>
                      </a:cubicBezTo>
                      <a:cubicBezTo>
                        <a:pt x="2711" y="3248"/>
                        <a:pt x="3905" y="3756"/>
                        <a:pt x="4112" y="3756"/>
                      </a:cubicBezTo>
                      <a:cubicBezTo>
                        <a:pt x="4119" y="3756"/>
                        <a:pt x="4125" y="3756"/>
                        <a:pt x="4130" y="3754"/>
                      </a:cubicBezTo>
                      <a:cubicBezTo>
                        <a:pt x="4274" y="3717"/>
                        <a:pt x="4046" y="3089"/>
                        <a:pt x="3842" y="2717"/>
                      </a:cubicBezTo>
                      <a:cubicBezTo>
                        <a:pt x="3637" y="2343"/>
                        <a:pt x="2588" y="1595"/>
                        <a:pt x="2135" y="1391"/>
                      </a:cubicBezTo>
                      <a:cubicBezTo>
                        <a:pt x="1683" y="1185"/>
                        <a:pt x="1426" y="1159"/>
                        <a:pt x="1148" y="874"/>
                      </a:cubicBezTo>
                      <a:cubicBezTo>
                        <a:pt x="870" y="588"/>
                        <a:pt x="896" y="47"/>
                        <a:pt x="803" y="2"/>
                      </a:cubicBezTo>
                      <a:cubicBezTo>
                        <a:pt x="800" y="1"/>
                        <a:pt x="797" y="0"/>
                        <a:pt x="794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4"/>
                <p:cNvSpPr/>
                <p:nvPr/>
              </p:nvSpPr>
              <p:spPr>
                <a:xfrm rot="-1011075">
                  <a:off x="5211021" y="1228011"/>
                  <a:ext cx="65428" cy="12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7" h="4857" extrusionOk="0">
                      <a:moveTo>
                        <a:pt x="1092" y="1"/>
                      </a:moveTo>
                      <a:cubicBezTo>
                        <a:pt x="999" y="1"/>
                        <a:pt x="669" y="512"/>
                        <a:pt x="669" y="512"/>
                      </a:cubicBezTo>
                      <a:cubicBezTo>
                        <a:pt x="663" y="514"/>
                        <a:pt x="656" y="515"/>
                        <a:pt x="648" y="515"/>
                      </a:cubicBezTo>
                      <a:cubicBezTo>
                        <a:pt x="539" y="515"/>
                        <a:pt x="276" y="338"/>
                        <a:pt x="148" y="338"/>
                      </a:cubicBezTo>
                      <a:cubicBezTo>
                        <a:pt x="129" y="338"/>
                        <a:pt x="114" y="342"/>
                        <a:pt x="102" y="350"/>
                      </a:cubicBezTo>
                      <a:cubicBezTo>
                        <a:pt x="0" y="422"/>
                        <a:pt x="375" y="568"/>
                        <a:pt x="723" y="891"/>
                      </a:cubicBezTo>
                      <a:cubicBezTo>
                        <a:pt x="1071" y="1215"/>
                        <a:pt x="987" y="2310"/>
                        <a:pt x="934" y="2366"/>
                      </a:cubicBezTo>
                      <a:cubicBezTo>
                        <a:pt x="927" y="2374"/>
                        <a:pt x="915" y="2377"/>
                        <a:pt x="900" y="2377"/>
                      </a:cubicBezTo>
                      <a:cubicBezTo>
                        <a:pt x="801" y="2377"/>
                        <a:pt x="559" y="2240"/>
                        <a:pt x="536" y="2239"/>
                      </a:cubicBezTo>
                      <a:cubicBezTo>
                        <a:pt x="536" y="2239"/>
                        <a:pt x="536" y="2239"/>
                        <a:pt x="536" y="2239"/>
                      </a:cubicBezTo>
                      <a:lnTo>
                        <a:pt x="536" y="2239"/>
                      </a:lnTo>
                      <a:cubicBezTo>
                        <a:pt x="510" y="2239"/>
                        <a:pt x="730" y="2602"/>
                        <a:pt x="987" y="2752"/>
                      </a:cubicBezTo>
                      <a:cubicBezTo>
                        <a:pt x="1245" y="2904"/>
                        <a:pt x="1255" y="3072"/>
                        <a:pt x="1255" y="3072"/>
                      </a:cubicBezTo>
                      <a:cubicBezTo>
                        <a:pt x="1356" y="3789"/>
                        <a:pt x="2249" y="4823"/>
                        <a:pt x="2394" y="4855"/>
                      </a:cubicBezTo>
                      <a:cubicBezTo>
                        <a:pt x="2397" y="4856"/>
                        <a:pt x="2400" y="4856"/>
                        <a:pt x="2404" y="4856"/>
                      </a:cubicBezTo>
                      <a:cubicBezTo>
                        <a:pt x="2542" y="4856"/>
                        <a:pt x="2616" y="4214"/>
                        <a:pt x="2602" y="3798"/>
                      </a:cubicBezTo>
                      <a:cubicBezTo>
                        <a:pt x="2588" y="3373"/>
                        <a:pt x="1986" y="2232"/>
                        <a:pt x="1674" y="1846"/>
                      </a:cubicBezTo>
                      <a:cubicBezTo>
                        <a:pt x="1361" y="1461"/>
                        <a:pt x="1144" y="1321"/>
                        <a:pt x="1024" y="941"/>
                      </a:cubicBezTo>
                      <a:cubicBezTo>
                        <a:pt x="904" y="562"/>
                        <a:pt x="1169" y="89"/>
                        <a:pt x="1107" y="8"/>
                      </a:cubicBezTo>
                      <a:cubicBezTo>
                        <a:pt x="1103" y="3"/>
                        <a:pt x="1098" y="1"/>
                        <a:pt x="109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4"/>
                <p:cNvSpPr/>
                <p:nvPr/>
              </p:nvSpPr>
              <p:spPr>
                <a:xfrm>
                  <a:off x="4702250" y="606075"/>
                  <a:ext cx="126850" cy="1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4" h="4458" extrusionOk="0">
                      <a:moveTo>
                        <a:pt x="943" y="0"/>
                      </a:moveTo>
                      <a:cubicBezTo>
                        <a:pt x="839" y="0"/>
                        <a:pt x="758" y="772"/>
                        <a:pt x="758" y="772"/>
                      </a:cubicBezTo>
                      <a:cubicBezTo>
                        <a:pt x="667" y="862"/>
                        <a:pt x="139" y="772"/>
                        <a:pt x="70" y="902"/>
                      </a:cubicBezTo>
                      <a:cubicBezTo>
                        <a:pt x="0" y="1032"/>
                        <a:pt x="476" y="987"/>
                        <a:pt x="1018" y="1143"/>
                      </a:cubicBezTo>
                      <a:cubicBezTo>
                        <a:pt x="1559" y="1300"/>
                        <a:pt x="2055" y="2508"/>
                        <a:pt x="2027" y="2596"/>
                      </a:cubicBezTo>
                      <a:cubicBezTo>
                        <a:pt x="2000" y="2682"/>
                        <a:pt x="1567" y="2660"/>
                        <a:pt x="1538" y="2672"/>
                      </a:cubicBezTo>
                      <a:cubicBezTo>
                        <a:pt x="1509" y="2685"/>
                        <a:pt x="1937" y="2955"/>
                        <a:pt x="2290" y="2977"/>
                      </a:cubicBezTo>
                      <a:cubicBezTo>
                        <a:pt x="2644" y="2999"/>
                        <a:pt x="2744" y="3173"/>
                        <a:pt x="2744" y="3173"/>
                      </a:cubicBezTo>
                      <a:cubicBezTo>
                        <a:pt x="3217" y="3856"/>
                        <a:pt x="4633" y="4458"/>
                        <a:pt x="4881" y="4458"/>
                      </a:cubicBezTo>
                      <a:cubicBezTo>
                        <a:pt x="4890" y="4458"/>
                        <a:pt x="4897" y="4457"/>
                        <a:pt x="4903" y="4456"/>
                      </a:cubicBezTo>
                      <a:cubicBezTo>
                        <a:pt x="5074" y="4412"/>
                        <a:pt x="4802" y="3667"/>
                        <a:pt x="4561" y="3224"/>
                      </a:cubicBezTo>
                      <a:cubicBezTo>
                        <a:pt x="4318" y="2780"/>
                        <a:pt x="3074" y="1892"/>
                        <a:pt x="2535" y="1650"/>
                      </a:cubicBezTo>
                      <a:cubicBezTo>
                        <a:pt x="1998" y="1407"/>
                        <a:pt x="1693" y="1376"/>
                        <a:pt x="1364" y="1037"/>
                      </a:cubicBezTo>
                      <a:cubicBezTo>
                        <a:pt x="1033" y="699"/>
                        <a:pt x="1063" y="56"/>
                        <a:pt x="954" y="3"/>
                      </a:cubicBezTo>
                      <a:cubicBezTo>
                        <a:pt x="950" y="1"/>
                        <a:pt x="947" y="0"/>
                        <a:pt x="94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4"/>
                <p:cNvSpPr/>
                <p:nvPr/>
              </p:nvSpPr>
              <p:spPr>
                <a:xfrm>
                  <a:off x="5107350" y="633425"/>
                  <a:ext cx="40725" cy="1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5029" extrusionOk="0">
                      <a:moveTo>
                        <a:pt x="1226" y="1"/>
                      </a:moveTo>
                      <a:cubicBezTo>
                        <a:pt x="1116" y="1"/>
                        <a:pt x="678" y="360"/>
                        <a:pt x="678" y="360"/>
                      </a:cubicBezTo>
                      <a:cubicBezTo>
                        <a:pt x="678" y="360"/>
                        <a:pt x="677" y="360"/>
                        <a:pt x="677" y="360"/>
                      </a:cubicBezTo>
                      <a:cubicBezTo>
                        <a:pt x="573" y="360"/>
                        <a:pt x="330" y="29"/>
                        <a:pt x="205" y="29"/>
                      </a:cubicBezTo>
                      <a:cubicBezTo>
                        <a:pt x="199" y="29"/>
                        <a:pt x="193" y="30"/>
                        <a:pt x="187" y="32"/>
                      </a:cubicBezTo>
                      <a:cubicBezTo>
                        <a:pt x="70" y="69"/>
                        <a:pt x="382" y="323"/>
                        <a:pt x="613" y="738"/>
                      </a:cubicBezTo>
                      <a:cubicBezTo>
                        <a:pt x="846" y="1153"/>
                        <a:pt x="430" y="2170"/>
                        <a:pt x="363" y="2206"/>
                      </a:cubicBezTo>
                      <a:cubicBezTo>
                        <a:pt x="359" y="2209"/>
                        <a:pt x="354" y="2210"/>
                        <a:pt x="349" y="2210"/>
                      </a:cubicBezTo>
                      <a:cubicBezTo>
                        <a:pt x="265" y="2210"/>
                        <a:pt x="46" y="1972"/>
                        <a:pt x="23" y="1964"/>
                      </a:cubicBezTo>
                      <a:cubicBezTo>
                        <a:pt x="22" y="1963"/>
                        <a:pt x="22" y="1963"/>
                        <a:pt x="22" y="1963"/>
                      </a:cubicBezTo>
                      <a:lnTo>
                        <a:pt x="22" y="1963"/>
                      </a:lnTo>
                      <a:cubicBezTo>
                        <a:pt x="0" y="1963"/>
                        <a:pt x="98" y="2371"/>
                        <a:pt x="295" y="2590"/>
                      </a:cubicBezTo>
                      <a:cubicBezTo>
                        <a:pt x="493" y="2813"/>
                        <a:pt x="452" y="2976"/>
                        <a:pt x="452" y="2976"/>
                      </a:cubicBezTo>
                      <a:cubicBezTo>
                        <a:pt x="329" y="3690"/>
                        <a:pt x="862" y="4948"/>
                        <a:pt x="991" y="5022"/>
                      </a:cubicBezTo>
                      <a:cubicBezTo>
                        <a:pt x="998" y="5026"/>
                        <a:pt x="1006" y="5029"/>
                        <a:pt x="1014" y="5029"/>
                      </a:cubicBezTo>
                      <a:cubicBezTo>
                        <a:pt x="1150" y="5029"/>
                        <a:pt x="1403" y="4466"/>
                        <a:pt x="1512" y="4080"/>
                      </a:cubicBezTo>
                      <a:cubicBezTo>
                        <a:pt x="1629" y="3671"/>
                        <a:pt x="1406" y="2402"/>
                        <a:pt x="1226" y="1939"/>
                      </a:cubicBezTo>
                      <a:cubicBezTo>
                        <a:pt x="1047" y="1474"/>
                        <a:pt x="882" y="1276"/>
                        <a:pt x="885" y="878"/>
                      </a:cubicBezTo>
                      <a:cubicBezTo>
                        <a:pt x="886" y="479"/>
                        <a:pt x="1283" y="111"/>
                        <a:pt x="1250" y="15"/>
                      </a:cubicBezTo>
                      <a:cubicBezTo>
                        <a:pt x="1247" y="5"/>
                        <a:pt x="1238" y="1"/>
                        <a:pt x="1226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4"/>
                <p:cNvSpPr/>
                <p:nvPr/>
              </p:nvSpPr>
              <p:spPr>
                <a:xfrm rot="-3270457">
                  <a:off x="5379961" y="1364809"/>
                  <a:ext cx="59251" cy="123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938" extrusionOk="0">
                      <a:moveTo>
                        <a:pt x="1117" y="1"/>
                      </a:moveTo>
                      <a:cubicBezTo>
                        <a:pt x="1021" y="1"/>
                        <a:pt x="661" y="481"/>
                        <a:pt x="661" y="481"/>
                      </a:cubicBezTo>
                      <a:cubicBezTo>
                        <a:pt x="656" y="482"/>
                        <a:pt x="651" y="483"/>
                        <a:pt x="646" y="483"/>
                      </a:cubicBezTo>
                      <a:cubicBezTo>
                        <a:pt x="538" y="483"/>
                        <a:pt x="272" y="269"/>
                        <a:pt x="144" y="269"/>
                      </a:cubicBezTo>
                      <a:cubicBezTo>
                        <a:pt x="130" y="269"/>
                        <a:pt x="117" y="272"/>
                        <a:pt x="106" y="278"/>
                      </a:cubicBezTo>
                      <a:cubicBezTo>
                        <a:pt x="1" y="343"/>
                        <a:pt x="364" y="515"/>
                        <a:pt x="688" y="863"/>
                      </a:cubicBezTo>
                      <a:cubicBezTo>
                        <a:pt x="1013" y="1211"/>
                        <a:pt x="849" y="2298"/>
                        <a:pt x="792" y="2349"/>
                      </a:cubicBezTo>
                      <a:cubicBezTo>
                        <a:pt x="786" y="2355"/>
                        <a:pt x="776" y="2357"/>
                        <a:pt x="764" y="2357"/>
                      </a:cubicBezTo>
                      <a:cubicBezTo>
                        <a:pt x="670" y="2357"/>
                        <a:pt x="428" y="2196"/>
                        <a:pt x="405" y="2194"/>
                      </a:cubicBezTo>
                      <a:cubicBezTo>
                        <a:pt x="404" y="2194"/>
                        <a:pt x="404" y="2194"/>
                        <a:pt x="404" y="2194"/>
                      </a:cubicBezTo>
                      <a:lnTo>
                        <a:pt x="404" y="2194"/>
                      </a:lnTo>
                      <a:cubicBezTo>
                        <a:pt x="379" y="2194"/>
                        <a:pt x="572" y="2570"/>
                        <a:pt x="817" y="2737"/>
                      </a:cubicBezTo>
                      <a:cubicBezTo>
                        <a:pt x="1063" y="2907"/>
                        <a:pt x="1061" y="3076"/>
                        <a:pt x="1061" y="3076"/>
                      </a:cubicBezTo>
                      <a:cubicBezTo>
                        <a:pt x="1110" y="3799"/>
                        <a:pt x="1928" y="4893"/>
                        <a:pt x="2070" y="4935"/>
                      </a:cubicBezTo>
                      <a:cubicBezTo>
                        <a:pt x="2074" y="4937"/>
                        <a:pt x="2079" y="4937"/>
                        <a:pt x="2083" y="4937"/>
                      </a:cubicBezTo>
                      <a:cubicBezTo>
                        <a:pt x="2220" y="4937"/>
                        <a:pt x="2338" y="4309"/>
                        <a:pt x="2354" y="3897"/>
                      </a:cubicBezTo>
                      <a:cubicBezTo>
                        <a:pt x="2370" y="3472"/>
                        <a:pt x="1852" y="2292"/>
                        <a:pt x="1567" y="1884"/>
                      </a:cubicBezTo>
                      <a:cubicBezTo>
                        <a:pt x="1284" y="1476"/>
                        <a:pt x="1077" y="1322"/>
                        <a:pt x="984" y="935"/>
                      </a:cubicBezTo>
                      <a:cubicBezTo>
                        <a:pt x="891" y="547"/>
                        <a:pt x="1190" y="95"/>
                        <a:pt x="1134" y="10"/>
                      </a:cubicBezTo>
                      <a:cubicBezTo>
                        <a:pt x="1130" y="3"/>
                        <a:pt x="1124" y="1"/>
                        <a:pt x="111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4"/>
                <p:cNvSpPr/>
                <p:nvPr/>
              </p:nvSpPr>
              <p:spPr>
                <a:xfrm>
                  <a:off x="4762300" y="833300"/>
                  <a:ext cx="110600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2111" extrusionOk="0">
                      <a:moveTo>
                        <a:pt x="347" y="0"/>
                      </a:moveTo>
                      <a:cubicBezTo>
                        <a:pt x="258" y="0"/>
                        <a:pt x="434" y="658"/>
                        <a:pt x="434" y="658"/>
                      </a:cubicBezTo>
                      <a:cubicBezTo>
                        <a:pt x="398" y="759"/>
                        <a:pt x="12" y="873"/>
                        <a:pt x="3" y="997"/>
                      </a:cubicBezTo>
                      <a:cubicBezTo>
                        <a:pt x="1" y="1025"/>
                        <a:pt x="15" y="1036"/>
                        <a:pt x="43" y="1036"/>
                      </a:cubicBezTo>
                      <a:cubicBezTo>
                        <a:pt x="139" y="1036"/>
                        <a:pt x="398" y="905"/>
                        <a:pt x="719" y="853"/>
                      </a:cubicBezTo>
                      <a:cubicBezTo>
                        <a:pt x="736" y="851"/>
                        <a:pt x="754" y="849"/>
                        <a:pt x="773" y="849"/>
                      </a:cubicBezTo>
                      <a:cubicBezTo>
                        <a:pt x="1190" y="849"/>
                        <a:pt x="1819" y="1544"/>
                        <a:pt x="1825" y="1616"/>
                      </a:cubicBezTo>
                      <a:cubicBezTo>
                        <a:pt x="1831" y="1693"/>
                        <a:pt x="1529" y="1825"/>
                        <a:pt x="1513" y="1845"/>
                      </a:cubicBezTo>
                      <a:cubicBezTo>
                        <a:pt x="1504" y="1857"/>
                        <a:pt x="1613" y="1880"/>
                        <a:pt x="1754" y="1880"/>
                      </a:cubicBezTo>
                      <a:cubicBezTo>
                        <a:pt x="1868" y="1880"/>
                        <a:pt x="2003" y="1865"/>
                        <a:pt x="2113" y="1818"/>
                      </a:cubicBezTo>
                      <a:cubicBezTo>
                        <a:pt x="2200" y="1781"/>
                        <a:pt x="2271" y="1769"/>
                        <a:pt x="2326" y="1769"/>
                      </a:cubicBezTo>
                      <a:cubicBezTo>
                        <a:pt x="2429" y="1769"/>
                        <a:pt x="2480" y="1811"/>
                        <a:pt x="2480" y="1811"/>
                      </a:cubicBezTo>
                      <a:cubicBezTo>
                        <a:pt x="2809" y="2039"/>
                        <a:pt x="3386" y="2111"/>
                        <a:pt x="3808" y="2111"/>
                      </a:cubicBezTo>
                      <a:cubicBezTo>
                        <a:pt x="4076" y="2111"/>
                        <a:pt x="4281" y="2082"/>
                        <a:pt x="4321" y="2046"/>
                      </a:cubicBezTo>
                      <a:cubicBezTo>
                        <a:pt x="4424" y="1953"/>
                        <a:pt x="4025" y="1476"/>
                        <a:pt x="3733" y="1220"/>
                      </a:cubicBezTo>
                      <a:cubicBezTo>
                        <a:pt x="3441" y="964"/>
                        <a:pt x="2341" y="716"/>
                        <a:pt x="1902" y="716"/>
                      </a:cubicBezTo>
                      <a:cubicBezTo>
                        <a:pt x="1901" y="716"/>
                        <a:pt x="1900" y="716"/>
                        <a:pt x="1899" y="716"/>
                      </a:cubicBezTo>
                      <a:cubicBezTo>
                        <a:pt x="1669" y="716"/>
                        <a:pt x="1500" y="739"/>
                        <a:pt x="1344" y="739"/>
                      </a:cubicBezTo>
                      <a:cubicBezTo>
                        <a:pt x="1204" y="739"/>
                        <a:pt x="1076" y="721"/>
                        <a:pt x="923" y="652"/>
                      </a:cubicBezTo>
                      <a:cubicBezTo>
                        <a:pt x="601" y="507"/>
                        <a:pt x="436" y="4"/>
                        <a:pt x="347" y="0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34"/>
                <p:cNvSpPr/>
                <p:nvPr/>
              </p:nvSpPr>
              <p:spPr>
                <a:xfrm rot="-3648610">
                  <a:off x="5318314" y="1484775"/>
                  <a:ext cx="38400" cy="111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4461" extrusionOk="0">
                      <a:moveTo>
                        <a:pt x="1307" y="1"/>
                      </a:moveTo>
                      <a:cubicBezTo>
                        <a:pt x="1199" y="1"/>
                        <a:pt x="746" y="329"/>
                        <a:pt x="746" y="329"/>
                      </a:cubicBezTo>
                      <a:cubicBezTo>
                        <a:pt x="745" y="329"/>
                        <a:pt x="745" y="329"/>
                        <a:pt x="745" y="329"/>
                      </a:cubicBezTo>
                      <a:cubicBezTo>
                        <a:pt x="642" y="329"/>
                        <a:pt x="418" y="44"/>
                        <a:pt x="295" y="44"/>
                      </a:cubicBezTo>
                      <a:cubicBezTo>
                        <a:pt x="288" y="44"/>
                        <a:pt x="281" y="45"/>
                        <a:pt x="275" y="47"/>
                      </a:cubicBezTo>
                      <a:cubicBezTo>
                        <a:pt x="156" y="83"/>
                        <a:pt x="454" y="302"/>
                        <a:pt x="665" y="665"/>
                      </a:cubicBezTo>
                      <a:cubicBezTo>
                        <a:pt x="876" y="1028"/>
                        <a:pt x="418" y="1938"/>
                        <a:pt x="348" y="1971"/>
                      </a:cubicBezTo>
                      <a:cubicBezTo>
                        <a:pt x="344" y="1973"/>
                        <a:pt x="338" y="1974"/>
                        <a:pt x="332" y="1974"/>
                      </a:cubicBezTo>
                      <a:cubicBezTo>
                        <a:pt x="249" y="1974"/>
                        <a:pt x="46" y="1769"/>
                        <a:pt x="23" y="1762"/>
                      </a:cubicBezTo>
                      <a:cubicBezTo>
                        <a:pt x="22" y="1762"/>
                        <a:pt x="22" y="1762"/>
                        <a:pt x="22" y="1762"/>
                      </a:cubicBezTo>
                      <a:lnTo>
                        <a:pt x="22" y="1762"/>
                      </a:lnTo>
                      <a:cubicBezTo>
                        <a:pt x="1" y="1762"/>
                        <a:pt x="79" y="2121"/>
                        <a:pt x="264" y="2313"/>
                      </a:cubicBezTo>
                      <a:cubicBezTo>
                        <a:pt x="451" y="2506"/>
                        <a:pt x="402" y="2651"/>
                        <a:pt x="402" y="2651"/>
                      </a:cubicBezTo>
                      <a:cubicBezTo>
                        <a:pt x="247" y="3286"/>
                        <a:pt x="717" y="4391"/>
                        <a:pt x="841" y="4455"/>
                      </a:cubicBezTo>
                      <a:cubicBezTo>
                        <a:pt x="848" y="4459"/>
                        <a:pt x="855" y="4460"/>
                        <a:pt x="863" y="4460"/>
                      </a:cubicBezTo>
                      <a:cubicBezTo>
                        <a:pt x="997" y="4460"/>
                        <a:pt x="1274" y="3955"/>
                        <a:pt x="1402" y="3611"/>
                      </a:cubicBezTo>
                      <a:cubicBezTo>
                        <a:pt x="1536" y="3245"/>
                        <a:pt x="1374" y="2125"/>
                        <a:pt x="1216" y="1717"/>
                      </a:cubicBezTo>
                      <a:cubicBezTo>
                        <a:pt x="1060" y="1310"/>
                        <a:pt x="907" y="1137"/>
                        <a:pt x="927" y="784"/>
                      </a:cubicBezTo>
                      <a:cubicBezTo>
                        <a:pt x="946" y="431"/>
                        <a:pt x="1357" y="98"/>
                        <a:pt x="1329" y="12"/>
                      </a:cubicBezTo>
                      <a:cubicBezTo>
                        <a:pt x="1326" y="4"/>
                        <a:pt x="1319" y="1"/>
                        <a:pt x="130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34"/>
                <p:cNvSpPr/>
                <p:nvPr/>
              </p:nvSpPr>
              <p:spPr>
                <a:xfrm>
                  <a:off x="5236400" y="779325"/>
                  <a:ext cx="40650" cy="1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4451" extrusionOk="0">
                      <a:moveTo>
                        <a:pt x="573" y="0"/>
                      </a:moveTo>
                      <a:cubicBezTo>
                        <a:pt x="571" y="0"/>
                        <a:pt x="568" y="1"/>
                        <a:pt x="566" y="1"/>
                      </a:cubicBezTo>
                      <a:cubicBezTo>
                        <a:pt x="443" y="16"/>
                        <a:pt x="700" y="281"/>
                        <a:pt x="848" y="675"/>
                      </a:cubicBezTo>
                      <a:cubicBezTo>
                        <a:pt x="996" y="1067"/>
                        <a:pt x="392" y="1888"/>
                        <a:pt x="319" y="1909"/>
                      </a:cubicBezTo>
                      <a:cubicBezTo>
                        <a:pt x="316" y="1910"/>
                        <a:pt x="313" y="1910"/>
                        <a:pt x="310" y="1910"/>
                      </a:cubicBezTo>
                      <a:cubicBezTo>
                        <a:pt x="231" y="1910"/>
                        <a:pt x="54" y="1661"/>
                        <a:pt x="33" y="1649"/>
                      </a:cubicBezTo>
                      <a:cubicBezTo>
                        <a:pt x="33" y="1649"/>
                        <a:pt x="32" y="1649"/>
                        <a:pt x="32" y="1649"/>
                      </a:cubicBezTo>
                      <a:lnTo>
                        <a:pt x="32" y="1649"/>
                      </a:lnTo>
                      <a:cubicBezTo>
                        <a:pt x="10" y="1649"/>
                        <a:pt x="29" y="2014"/>
                        <a:pt x="179" y="2232"/>
                      </a:cubicBezTo>
                      <a:cubicBezTo>
                        <a:pt x="331" y="2454"/>
                        <a:pt x="258" y="2590"/>
                        <a:pt x="258" y="2590"/>
                      </a:cubicBezTo>
                      <a:cubicBezTo>
                        <a:pt x="1" y="3190"/>
                        <a:pt x="281" y="4357"/>
                        <a:pt x="392" y="4441"/>
                      </a:cubicBezTo>
                      <a:cubicBezTo>
                        <a:pt x="401" y="4448"/>
                        <a:pt x="411" y="4451"/>
                        <a:pt x="422" y="4451"/>
                      </a:cubicBezTo>
                      <a:cubicBezTo>
                        <a:pt x="562" y="4451"/>
                        <a:pt x="907" y="4013"/>
                        <a:pt x="1086" y="3701"/>
                      </a:cubicBezTo>
                      <a:cubicBezTo>
                        <a:pt x="1279" y="3364"/>
                        <a:pt x="1304" y="2232"/>
                        <a:pt x="1217" y="1804"/>
                      </a:cubicBezTo>
                      <a:cubicBezTo>
                        <a:pt x="1130" y="1377"/>
                        <a:pt x="1008" y="1180"/>
                        <a:pt x="1087" y="836"/>
                      </a:cubicBezTo>
                      <a:cubicBezTo>
                        <a:pt x="1165" y="490"/>
                        <a:pt x="1625" y="230"/>
                        <a:pt x="1611" y="141"/>
                      </a:cubicBezTo>
                      <a:cubicBezTo>
                        <a:pt x="1609" y="130"/>
                        <a:pt x="1597" y="125"/>
                        <a:pt x="1579" y="125"/>
                      </a:cubicBezTo>
                      <a:cubicBezTo>
                        <a:pt x="1451" y="125"/>
                        <a:pt x="984" y="356"/>
                        <a:pt x="984" y="356"/>
                      </a:cubicBezTo>
                      <a:cubicBezTo>
                        <a:pt x="879" y="342"/>
                        <a:pt x="697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34"/>
                <p:cNvSpPr/>
                <p:nvPr/>
              </p:nvSpPr>
              <p:spPr>
                <a:xfrm>
                  <a:off x="4859950" y="859700"/>
                  <a:ext cx="185550" cy="1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2" h="4273" extrusionOk="0">
                      <a:moveTo>
                        <a:pt x="1368" y="0"/>
                      </a:moveTo>
                      <a:cubicBezTo>
                        <a:pt x="1356" y="0"/>
                        <a:pt x="1347" y="13"/>
                        <a:pt x="1342" y="43"/>
                      </a:cubicBezTo>
                      <a:cubicBezTo>
                        <a:pt x="1292" y="360"/>
                        <a:pt x="1607" y="1264"/>
                        <a:pt x="1464" y="1480"/>
                      </a:cubicBezTo>
                      <a:cubicBezTo>
                        <a:pt x="1321" y="1697"/>
                        <a:pt x="0" y="2528"/>
                        <a:pt x="159" y="2570"/>
                      </a:cubicBezTo>
                      <a:cubicBezTo>
                        <a:pt x="164" y="2571"/>
                        <a:pt x="171" y="2572"/>
                        <a:pt x="179" y="2572"/>
                      </a:cubicBezTo>
                      <a:cubicBezTo>
                        <a:pt x="399" y="2572"/>
                        <a:pt x="1619" y="2089"/>
                        <a:pt x="2071" y="2089"/>
                      </a:cubicBezTo>
                      <a:cubicBezTo>
                        <a:pt x="2113" y="2089"/>
                        <a:pt x="2148" y="2093"/>
                        <a:pt x="2176" y="2102"/>
                      </a:cubicBezTo>
                      <a:cubicBezTo>
                        <a:pt x="2506" y="2215"/>
                        <a:pt x="3590" y="3437"/>
                        <a:pt x="3590" y="3437"/>
                      </a:cubicBezTo>
                      <a:cubicBezTo>
                        <a:pt x="3590" y="3437"/>
                        <a:pt x="2832" y="3767"/>
                        <a:pt x="2977" y="3817"/>
                      </a:cubicBezTo>
                      <a:cubicBezTo>
                        <a:pt x="3026" y="3834"/>
                        <a:pt x="3181" y="3837"/>
                        <a:pt x="3369" y="3837"/>
                      </a:cubicBezTo>
                      <a:cubicBezTo>
                        <a:pt x="3467" y="3837"/>
                        <a:pt x="3575" y="3836"/>
                        <a:pt x="3681" y="3836"/>
                      </a:cubicBezTo>
                      <a:cubicBezTo>
                        <a:pt x="3964" y="3836"/>
                        <a:pt x="4234" y="3842"/>
                        <a:pt x="4292" y="3884"/>
                      </a:cubicBezTo>
                      <a:cubicBezTo>
                        <a:pt x="4404" y="3965"/>
                        <a:pt x="5301" y="4272"/>
                        <a:pt x="6052" y="4272"/>
                      </a:cubicBezTo>
                      <a:cubicBezTo>
                        <a:pt x="6103" y="4272"/>
                        <a:pt x="6153" y="4271"/>
                        <a:pt x="6203" y="4268"/>
                      </a:cubicBezTo>
                      <a:cubicBezTo>
                        <a:pt x="6980" y="4221"/>
                        <a:pt x="7411" y="4216"/>
                        <a:pt x="7395" y="4051"/>
                      </a:cubicBezTo>
                      <a:lnTo>
                        <a:pt x="7396" y="4051"/>
                      </a:lnTo>
                      <a:cubicBezTo>
                        <a:pt x="7396" y="4051"/>
                        <a:pt x="7421" y="2756"/>
                        <a:pt x="5657" y="2040"/>
                      </a:cubicBezTo>
                      <a:cubicBezTo>
                        <a:pt x="5657" y="2040"/>
                        <a:pt x="5155" y="1754"/>
                        <a:pt x="4979" y="1590"/>
                      </a:cubicBezTo>
                      <a:cubicBezTo>
                        <a:pt x="4835" y="1456"/>
                        <a:pt x="4587" y="1113"/>
                        <a:pt x="4480" y="1113"/>
                      </a:cubicBezTo>
                      <a:cubicBezTo>
                        <a:pt x="4458" y="1113"/>
                        <a:pt x="4441" y="1128"/>
                        <a:pt x="4433" y="1163"/>
                      </a:cubicBezTo>
                      <a:cubicBezTo>
                        <a:pt x="4387" y="1366"/>
                        <a:pt x="4462" y="1623"/>
                        <a:pt x="4316" y="1677"/>
                      </a:cubicBezTo>
                      <a:cubicBezTo>
                        <a:pt x="4234" y="1708"/>
                        <a:pt x="3763" y="1754"/>
                        <a:pt x="3299" y="1754"/>
                      </a:cubicBezTo>
                      <a:cubicBezTo>
                        <a:pt x="2943" y="1754"/>
                        <a:pt x="2591" y="1727"/>
                        <a:pt x="2423" y="1645"/>
                      </a:cubicBezTo>
                      <a:cubicBezTo>
                        <a:pt x="2038" y="1456"/>
                        <a:pt x="1973" y="1376"/>
                        <a:pt x="1952" y="1334"/>
                      </a:cubicBezTo>
                      <a:cubicBezTo>
                        <a:pt x="1934" y="1297"/>
                        <a:pt x="1487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4"/>
                <p:cNvSpPr/>
                <p:nvPr/>
              </p:nvSpPr>
              <p:spPr>
                <a:xfrm rot="-2700000">
                  <a:off x="5513460" y="1338187"/>
                  <a:ext cx="133349" cy="176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7068" extrusionOk="0">
                      <a:moveTo>
                        <a:pt x="2619" y="0"/>
                      </a:moveTo>
                      <a:cubicBezTo>
                        <a:pt x="2610" y="0"/>
                        <a:pt x="2598" y="6"/>
                        <a:pt x="2582" y="19"/>
                      </a:cubicBezTo>
                      <a:cubicBezTo>
                        <a:pt x="2333" y="223"/>
                        <a:pt x="1970" y="1109"/>
                        <a:pt x="1720" y="1176"/>
                      </a:cubicBezTo>
                      <a:cubicBezTo>
                        <a:pt x="1689" y="1184"/>
                        <a:pt x="1640" y="1188"/>
                        <a:pt x="1576" y="1188"/>
                      </a:cubicBezTo>
                      <a:cubicBezTo>
                        <a:pt x="1232" y="1188"/>
                        <a:pt x="484" y="1086"/>
                        <a:pt x="165" y="1086"/>
                      </a:cubicBezTo>
                      <a:cubicBezTo>
                        <a:pt x="59" y="1086"/>
                        <a:pt x="0" y="1097"/>
                        <a:pt x="20" y="1127"/>
                      </a:cubicBezTo>
                      <a:cubicBezTo>
                        <a:pt x="110" y="1264"/>
                        <a:pt x="1667" y="1810"/>
                        <a:pt x="1840" y="2113"/>
                      </a:cubicBezTo>
                      <a:cubicBezTo>
                        <a:pt x="2012" y="2418"/>
                        <a:pt x="2014" y="4051"/>
                        <a:pt x="2014" y="4051"/>
                      </a:cubicBezTo>
                      <a:cubicBezTo>
                        <a:pt x="2014" y="4051"/>
                        <a:pt x="1518" y="3890"/>
                        <a:pt x="1351" y="3890"/>
                      </a:cubicBezTo>
                      <a:cubicBezTo>
                        <a:pt x="1308" y="3890"/>
                        <a:pt x="1287" y="3901"/>
                        <a:pt x="1303" y="3928"/>
                      </a:cubicBezTo>
                      <a:cubicBezTo>
                        <a:pt x="1378" y="4061"/>
                        <a:pt x="2210" y="4706"/>
                        <a:pt x="2244" y="4851"/>
                      </a:cubicBezTo>
                      <a:cubicBezTo>
                        <a:pt x="2276" y="4996"/>
                        <a:pt x="2806" y="5925"/>
                        <a:pt x="3419" y="6405"/>
                      </a:cubicBezTo>
                      <a:cubicBezTo>
                        <a:pt x="3929" y="6805"/>
                        <a:pt x="4240" y="7067"/>
                        <a:pt x="4386" y="7067"/>
                      </a:cubicBezTo>
                      <a:cubicBezTo>
                        <a:pt x="4416" y="7067"/>
                        <a:pt x="4439" y="7057"/>
                        <a:pt x="4455" y="7034"/>
                      </a:cubicBezTo>
                      <a:cubicBezTo>
                        <a:pt x="4455" y="7034"/>
                        <a:pt x="5333" y="6081"/>
                        <a:pt x="4486" y="4375"/>
                      </a:cubicBezTo>
                      <a:cubicBezTo>
                        <a:pt x="4486" y="4375"/>
                        <a:pt x="4301" y="3828"/>
                        <a:pt x="4278" y="3590"/>
                      </a:cubicBezTo>
                      <a:cubicBezTo>
                        <a:pt x="4257" y="3374"/>
                        <a:pt x="4310" y="2890"/>
                        <a:pt x="4194" y="2890"/>
                      </a:cubicBezTo>
                      <a:cubicBezTo>
                        <a:pt x="4182" y="2890"/>
                        <a:pt x="4168" y="2895"/>
                        <a:pt x="4152" y="2907"/>
                      </a:cubicBezTo>
                      <a:cubicBezTo>
                        <a:pt x="4001" y="3016"/>
                        <a:pt x="3892" y="3222"/>
                        <a:pt x="3767" y="3222"/>
                      </a:cubicBezTo>
                      <a:cubicBezTo>
                        <a:pt x="3753" y="3222"/>
                        <a:pt x="3738" y="3220"/>
                        <a:pt x="3724" y="3214"/>
                      </a:cubicBezTo>
                      <a:cubicBezTo>
                        <a:pt x="3579" y="3158"/>
                        <a:pt x="2493" y="2332"/>
                        <a:pt x="2329" y="1935"/>
                      </a:cubicBezTo>
                      <a:cubicBezTo>
                        <a:pt x="2166" y="1539"/>
                        <a:pt x="2170" y="1436"/>
                        <a:pt x="2182" y="1391"/>
                      </a:cubicBezTo>
                      <a:cubicBezTo>
                        <a:pt x="2194" y="1349"/>
                        <a:pt x="2753" y="0"/>
                        <a:pt x="261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4"/>
                <p:cNvSpPr/>
                <p:nvPr/>
              </p:nvSpPr>
              <p:spPr>
                <a:xfrm>
                  <a:off x="5026825" y="638775"/>
                  <a:ext cx="65650" cy="13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5456" extrusionOk="0">
                      <a:moveTo>
                        <a:pt x="2118" y="1"/>
                      </a:moveTo>
                      <a:cubicBezTo>
                        <a:pt x="2112" y="1"/>
                        <a:pt x="2104" y="2"/>
                        <a:pt x="2095" y="6"/>
                      </a:cubicBezTo>
                      <a:cubicBezTo>
                        <a:pt x="1870" y="88"/>
                        <a:pt x="1403" y="614"/>
                        <a:pt x="1204" y="614"/>
                      </a:cubicBezTo>
                      <a:cubicBezTo>
                        <a:pt x="1202" y="614"/>
                        <a:pt x="1199" y="614"/>
                        <a:pt x="1197" y="614"/>
                      </a:cubicBezTo>
                      <a:cubicBezTo>
                        <a:pt x="1021" y="602"/>
                        <a:pt x="163" y="143"/>
                        <a:pt x="22" y="143"/>
                      </a:cubicBezTo>
                      <a:cubicBezTo>
                        <a:pt x="7" y="143"/>
                        <a:pt x="0" y="148"/>
                        <a:pt x="3" y="160"/>
                      </a:cubicBezTo>
                      <a:cubicBezTo>
                        <a:pt x="33" y="278"/>
                        <a:pt x="1002" y="1050"/>
                        <a:pt x="1050" y="1309"/>
                      </a:cubicBezTo>
                      <a:cubicBezTo>
                        <a:pt x="1098" y="1566"/>
                        <a:pt x="695" y="2727"/>
                        <a:pt x="695" y="2727"/>
                      </a:cubicBezTo>
                      <a:cubicBezTo>
                        <a:pt x="695" y="2727"/>
                        <a:pt x="322" y="2443"/>
                        <a:pt x="237" y="2443"/>
                      </a:cubicBezTo>
                      <a:cubicBezTo>
                        <a:pt x="224" y="2443"/>
                        <a:pt x="218" y="2449"/>
                        <a:pt x="221" y="2464"/>
                      </a:cubicBezTo>
                      <a:cubicBezTo>
                        <a:pt x="242" y="2577"/>
                        <a:pt x="673" y="3239"/>
                        <a:pt x="661" y="3349"/>
                      </a:cubicBezTo>
                      <a:cubicBezTo>
                        <a:pt x="648" y="3461"/>
                        <a:pt x="794" y="4251"/>
                        <a:pt x="1110" y="4744"/>
                      </a:cubicBezTo>
                      <a:cubicBezTo>
                        <a:pt x="1394" y="5184"/>
                        <a:pt x="1553" y="5456"/>
                        <a:pt x="1657" y="5456"/>
                      </a:cubicBezTo>
                      <a:cubicBezTo>
                        <a:pt x="1669" y="5456"/>
                        <a:pt x="1680" y="5452"/>
                        <a:pt x="1691" y="5445"/>
                      </a:cubicBezTo>
                      <a:lnTo>
                        <a:pt x="1691" y="5446"/>
                      </a:lnTo>
                      <a:cubicBezTo>
                        <a:pt x="1691" y="5446"/>
                        <a:pt x="2549" y="4986"/>
                        <a:pt x="2370" y="3567"/>
                      </a:cubicBezTo>
                      <a:cubicBezTo>
                        <a:pt x="2370" y="3567"/>
                        <a:pt x="2372" y="3133"/>
                        <a:pt x="2415" y="2958"/>
                      </a:cubicBezTo>
                      <a:cubicBezTo>
                        <a:pt x="2455" y="2793"/>
                        <a:pt x="2626" y="2439"/>
                        <a:pt x="2516" y="2439"/>
                      </a:cubicBezTo>
                      <a:cubicBezTo>
                        <a:pt x="2510" y="2439"/>
                        <a:pt x="2503" y="2441"/>
                        <a:pt x="2495" y="2443"/>
                      </a:cubicBezTo>
                      <a:cubicBezTo>
                        <a:pt x="2375" y="2479"/>
                        <a:pt x="2262" y="2576"/>
                        <a:pt x="2176" y="2576"/>
                      </a:cubicBezTo>
                      <a:cubicBezTo>
                        <a:pt x="2154" y="2576"/>
                        <a:pt x="2134" y="2570"/>
                        <a:pt x="2116" y="2554"/>
                      </a:cubicBezTo>
                      <a:cubicBezTo>
                        <a:pt x="2027" y="2480"/>
                        <a:pt x="1459" y="1625"/>
                        <a:pt x="1441" y="1303"/>
                      </a:cubicBezTo>
                      <a:cubicBezTo>
                        <a:pt x="1423" y="981"/>
                        <a:pt x="1452" y="909"/>
                        <a:pt x="1472" y="880"/>
                      </a:cubicBezTo>
                      <a:cubicBezTo>
                        <a:pt x="1491" y="853"/>
                        <a:pt x="2251" y="1"/>
                        <a:pt x="211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4"/>
                <p:cNvSpPr/>
                <p:nvPr/>
              </p:nvSpPr>
              <p:spPr>
                <a:xfrm>
                  <a:off x="5200875" y="459400"/>
                  <a:ext cx="7167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7" h="5563" extrusionOk="0">
                      <a:moveTo>
                        <a:pt x="619" y="1"/>
                      </a:moveTo>
                      <a:cubicBezTo>
                        <a:pt x="612" y="1"/>
                        <a:pt x="608" y="5"/>
                        <a:pt x="607" y="13"/>
                      </a:cubicBezTo>
                      <a:cubicBezTo>
                        <a:pt x="596" y="136"/>
                        <a:pt x="1255" y="1185"/>
                        <a:pt x="1215" y="1444"/>
                      </a:cubicBezTo>
                      <a:cubicBezTo>
                        <a:pt x="1174" y="1704"/>
                        <a:pt x="411" y="2665"/>
                        <a:pt x="411" y="2665"/>
                      </a:cubicBezTo>
                      <a:cubicBezTo>
                        <a:pt x="411" y="2665"/>
                        <a:pt x="133" y="2244"/>
                        <a:pt x="65" y="2244"/>
                      </a:cubicBezTo>
                      <a:cubicBezTo>
                        <a:pt x="58" y="2244"/>
                        <a:pt x="53" y="2249"/>
                        <a:pt x="51" y="2260"/>
                      </a:cubicBezTo>
                      <a:cubicBezTo>
                        <a:pt x="32" y="2374"/>
                        <a:pt x="221" y="3142"/>
                        <a:pt x="172" y="3242"/>
                      </a:cubicBezTo>
                      <a:cubicBezTo>
                        <a:pt x="123" y="3342"/>
                        <a:pt x="0" y="4137"/>
                        <a:pt x="135" y="4706"/>
                      </a:cubicBezTo>
                      <a:cubicBezTo>
                        <a:pt x="265" y="5248"/>
                        <a:pt x="325" y="5563"/>
                        <a:pt x="434" y="5563"/>
                      </a:cubicBezTo>
                      <a:cubicBezTo>
                        <a:pt x="440" y="5563"/>
                        <a:pt x="445" y="5562"/>
                        <a:pt x="451" y="5560"/>
                      </a:cubicBezTo>
                      <a:cubicBezTo>
                        <a:pt x="451" y="5560"/>
                        <a:pt x="1413" y="5410"/>
                        <a:pt x="1713" y="4012"/>
                      </a:cubicBezTo>
                      <a:cubicBezTo>
                        <a:pt x="1713" y="4012"/>
                        <a:pt x="1859" y="3604"/>
                        <a:pt x="1958" y="3453"/>
                      </a:cubicBezTo>
                      <a:cubicBezTo>
                        <a:pt x="2056" y="3302"/>
                        <a:pt x="2359" y="3001"/>
                        <a:pt x="2203" y="2993"/>
                      </a:cubicBezTo>
                      <a:cubicBezTo>
                        <a:pt x="2196" y="2993"/>
                        <a:pt x="2188" y="2993"/>
                        <a:pt x="2181" y="2993"/>
                      </a:cubicBezTo>
                      <a:cubicBezTo>
                        <a:pt x="2088" y="2993"/>
                        <a:pt x="1990" y="3021"/>
                        <a:pt x="1914" y="3021"/>
                      </a:cubicBezTo>
                      <a:cubicBezTo>
                        <a:pt x="1867" y="3021"/>
                        <a:pt x="1830" y="3010"/>
                        <a:pt x="1808" y="2973"/>
                      </a:cubicBezTo>
                      <a:cubicBezTo>
                        <a:pt x="1749" y="2872"/>
                        <a:pt x="1496" y="1879"/>
                        <a:pt x="1585" y="1568"/>
                      </a:cubicBezTo>
                      <a:cubicBezTo>
                        <a:pt x="1676" y="1258"/>
                        <a:pt x="1726" y="1200"/>
                        <a:pt x="1754" y="1179"/>
                      </a:cubicBezTo>
                      <a:cubicBezTo>
                        <a:pt x="1782" y="1159"/>
                        <a:pt x="2866" y="560"/>
                        <a:pt x="2634" y="560"/>
                      </a:cubicBezTo>
                      <a:cubicBezTo>
                        <a:pt x="2633" y="560"/>
                        <a:pt x="2632" y="560"/>
                        <a:pt x="2632" y="560"/>
                      </a:cubicBezTo>
                      <a:cubicBezTo>
                        <a:pt x="2413" y="563"/>
                        <a:pt x="1884" y="849"/>
                        <a:pt x="1649" y="849"/>
                      </a:cubicBezTo>
                      <a:cubicBezTo>
                        <a:pt x="1623" y="849"/>
                        <a:pt x="1601" y="845"/>
                        <a:pt x="1583" y="837"/>
                      </a:cubicBezTo>
                      <a:cubicBezTo>
                        <a:pt x="1416" y="764"/>
                        <a:pt x="719" y="1"/>
                        <a:pt x="619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4"/>
                <p:cNvSpPr/>
                <p:nvPr/>
              </p:nvSpPr>
              <p:spPr>
                <a:xfrm>
                  <a:off x="4968975" y="492350"/>
                  <a:ext cx="54225" cy="11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4505" extrusionOk="0">
                      <a:moveTo>
                        <a:pt x="1749" y="0"/>
                      </a:moveTo>
                      <a:cubicBezTo>
                        <a:pt x="1745" y="0"/>
                        <a:pt x="1738" y="2"/>
                        <a:pt x="1730" y="5"/>
                      </a:cubicBezTo>
                      <a:cubicBezTo>
                        <a:pt x="1544" y="73"/>
                        <a:pt x="1159" y="508"/>
                        <a:pt x="995" y="508"/>
                      </a:cubicBezTo>
                      <a:cubicBezTo>
                        <a:pt x="993" y="508"/>
                        <a:pt x="990" y="508"/>
                        <a:pt x="988" y="507"/>
                      </a:cubicBezTo>
                      <a:cubicBezTo>
                        <a:pt x="844" y="497"/>
                        <a:pt x="136" y="118"/>
                        <a:pt x="19" y="118"/>
                      </a:cubicBezTo>
                      <a:cubicBezTo>
                        <a:pt x="6" y="118"/>
                        <a:pt x="0" y="123"/>
                        <a:pt x="3" y="132"/>
                      </a:cubicBezTo>
                      <a:cubicBezTo>
                        <a:pt x="29" y="231"/>
                        <a:pt x="829" y="868"/>
                        <a:pt x="867" y="1081"/>
                      </a:cubicBezTo>
                      <a:cubicBezTo>
                        <a:pt x="907" y="1294"/>
                        <a:pt x="575" y="2251"/>
                        <a:pt x="575" y="2251"/>
                      </a:cubicBezTo>
                      <a:cubicBezTo>
                        <a:pt x="575" y="2251"/>
                        <a:pt x="266" y="2017"/>
                        <a:pt x="197" y="2017"/>
                      </a:cubicBezTo>
                      <a:cubicBezTo>
                        <a:pt x="186" y="2017"/>
                        <a:pt x="181" y="2022"/>
                        <a:pt x="184" y="2034"/>
                      </a:cubicBezTo>
                      <a:cubicBezTo>
                        <a:pt x="201" y="2127"/>
                        <a:pt x="556" y="2674"/>
                        <a:pt x="546" y="2766"/>
                      </a:cubicBezTo>
                      <a:cubicBezTo>
                        <a:pt x="535" y="2858"/>
                        <a:pt x="657" y="3510"/>
                        <a:pt x="918" y="3916"/>
                      </a:cubicBezTo>
                      <a:cubicBezTo>
                        <a:pt x="1152" y="4281"/>
                        <a:pt x="1283" y="4505"/>
                        <a:pt x="1369" y="4505"/>
                      </a:cubicBezTo>
                      <a:cubicBezTo>
                        <a:pt x="1379" y="4505"/>
                        <a:pt x="1388" y="4502"/>
                        <a:pt x="1397" y="4496"/>
                      </a:cubicBezTo>
                      <a:cubicBezTo>
                        <a:pt x="1397" y="4496"/>
                        <a:pt x="2105" y="4117"/>
                        <a:pt x="1957" y="2946"/>
                      </a:cubicBezTo>
                      <a:cubicBezTo>
                        <a:pt x="1957" y="2946"/>
                        <a:pt x="1959" y="2587"/>
                        <a:pt x="1995" y="2443"/>
                      </a:cubicBezTo>
                      <a:cubicBezTo>
                        <a:pt x="2028" y="2306"/>
                        <a:pt x="2169" y="2014"/>
                        <a:pt x="2078" y="2014"/>
                      </a:cubicBezTo>
                      <a:cubicBezTo>
                        <a:pt x="2073" y="2014"/>
                        <a:pt x="2067" y="2015"/>
                        <a:pt x="2061" y="2017"/>
                      </a:cubicBezTo>
                      <a:cubicBezTo>
                        <a:pt x="1962" y="2047"/>
                        <a:pt x="1868" y="2128"/>
                        <a:pt x="1797" y="2128"/>
                      </a:cubicBezTo>
                      <a:cubicBezTo>
                        <a:pt x="1779" y="2128"/>
                        <a:pt x="1762" y="2122"/>
                        <a:pt x="1748" y="2110"/>
                      </a:cubicBezTo>
                      <a:cubicBezTo>
                        <a:pt x="1673" y="2048"/>
                        <a:pt x="1205" y="1342"/>
                        <a:pt x="1190" y="1076"/>
                      </a:cubicBezTo>
                      <a:cubicBezTo>
                        <a:pt x="1175" y="811"/>
                        <a:pt x="1199" y="751"/>
                        <a:pt x="1215" y="728"/>
                      </a:cubicBezTo>
                      <a:cubicBezTo>
                        <a:pt x="1231" y="704"/>
                        <a:pt x="1860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4"/>
                <p:cNvSpPr/>
                <p:nvPr/>
              </p:nvSpPr>
              <p:spPr>
                <a:xfrm rot="-3267979">
                  <a:off x="5046350" y="1113636"/>
                  <a:ext cx="55327" cy="114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" h="4597" extrusionOk="0">
                      <a:moveTo>
                        <a:pt x="1785" y="0"/>
                      </a:moveTo>
                      <a:cubicBezTo>
                        <a:pt x="1780" y="0"/>
                        <a:pt x="1773" y="2"/>
                        <a:pt x="1765" y="5"/>
                      </a:cubicBezTo>
                      <a:cubicBezTo>
                        <a:pt x="1576" y="74"/>
                        <a:pt x="1184" y="517"/>
                        <a:pt x="1015" y="517"/>
                      </a:cubicBezTo>
                      <a:cubicBezTo>
                        <a:pt x="1013" y="517"/>
                        <a:pt x="1011" y="517"/>
                        <a:pt x="1008" y="517"/>
                      </a:cubicBezTo>
                      <a:cubicBezTo>
                        <a:pt x="861" y="507"/>
                        <a:pt x="137" y="121"/>
                        <a:pt x="19" y="121"/>
                      </a:cubicBezTo>
                      <a:cubicBezTo>
                        <a:pt x="6" y="121"/>
                        <a:pt x="1" y="125"/>
                        <a:pt x="3" y="135"/>
                      </a:cubicBezTo>
                      <a:cubicBezTo>
                        <a:pt x="28" y="235"/>
                        <a:pt x="845" y="885"/>
                        <a:pt x="885" y="1103"/>
                      </a:cubicBezTo>
                      <a:cubicBezTo>
                        <a:pt x="926" y="1320"/>
                        <a:pt x="586" y="2297"/>
                        <a:pt x="586" y="2297"/>
                      </a:cubicBezTo>
                      <a:cubicBezTo>
                        <a:pt x="586" y="2297"/>
                        <a:pt x="271" y="2058"/>
                        <a:pt x="200" y="2058"/>
                      </a:cubicBezTo>
                      <a:cubicBezTo>
                        <a:pt x="189" y="2058"/>
                        <a:pt x="184" y="2064"/>
                        <a:pt x="186" y="2076"/>
                      </a:cubicBezTo>
                      <a:cubicBezTo>
                        <a:pt x="204" y="2170"/>
                        <a:pt x="568" y="2729"/>
                        <a:pt x="557" y="2823"/>
                      </a:cubicBezTo>
                      <a:cubicBezTo>
                        <a:pt x="547" y="2916"/>
                        <a:pt x="669" y="3582"/>
                        <a:pt x="935" y="3997"/>
                      </a:cubicBezTo>
                      <a:cubicBezTo>
                        <a:pt x="1175" y="4369"/>
                        <a:pt x="1309" y="4597"/>
                        <a:pt x="1396" y="4597"/>
                      </a:cubicBezTo>
                      <a:cubicBezTo>
                        <a:pt x="1406" y="4597"/>
                        <a:pt x="1416" y="4594"/>
                        <a:pt x="1425" y="4587"/>
                      </a:cubicBezTo>
                      <a:lnTo>
                        <a:pt x="1426" y="4587"/>
                      </a:lnTo>
                      <a:cubicBezTo>
                        <a:pt x="1426" y="4587"/>
                        <a:pt x="2148" y="4201"/>
                        <a:pt x="1997" y="3006"/>
                      </a:cubicBezTo>
                      <a:cubicBezTo>
                        <a:pt x="1997" y="3006"/>
                        <a:pt x="1999" y="2640"/>
                        <a:pt x="2035" y="2492"/>
                      </a:cubicBezTo>
                      <a:cubicBezTo>
                        <a:pt x="2069" y="2353"/>
                        <a:pt x="2213" y="2055"/>
                        <a:pt x="2121" y="2055"/>
                      </a:cubicBezTo>
                      <a:cubicBezTo>
                        <a:pt x="2116" y="2055"/>
                        <a:pt x="2110" y="2056"/>
                        <a:pt x="2103" y="2058"/>
                      </a:cubicBezTo>
                      <a:cubicBezTo>
                        <a:pt x="2001" y="2088"/>
                        <a:pt x="1906" y="2171"/>
                        <a:pt x="1833" y="2171"/>
                      </a:cubicBezTo>
                      <a:cubicBezTo>
                        <a:pt x="1815" y="2171"/>
                        <a:pt x="1798" y="2166"/>
                        <a:pt x="1782" y="2153"/>
                      </a:cubicBezTo>
                      <a:cubicBezTo>
                        <a:pt x="1708" y="2089"/>
                        <a:pt x="1230" y="1369"/>
                        <a:pt x="1214" y="1098"/>
                      </a:cubicBezTo>
                      <a:cubicBezTo>
                        <a:pt x="1199" y="827"/>
                        <a:pt x="1224" y="766"/>
                        <a:pt x="1240" y="741"/>
                      </a:cubicBezTo>
                      <a:cubicBezTo>
                        <a:pt x="1257" y="719"/>
                        <a:pt x="1897" y="0"/>
                        <a:pt x="178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4"/>
                <p:cNvSpPr/>
                <p:nvPr/>
              </p:nvSpPr>
              <p:spPr>
                <a:xfrm>
                  <a:off x="4781300" y="573750"/>
                  <a:ext cx="234600" cy="19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4" h="7792" extrusionOk="0">
                      <a:moveTo>
                        <a:pt x="2057" y="0"/>
                      </a:moveTo>
                      <a:cubicBezTo>
                        <a:pt x="2047" y="0"/>
                        <a:pt x="2036" y="5"/>
                        <a:pt x="2025" y="15"/>
                      </a:cubicBezTo>
                      <a:cubicBezTo>
                        <a:pt x="1799" y="228"/>
                        <a:pt x="1819" y="1506"/>
                        <a:pt x="1680" y="1506"/>
                      </a:cubicBezTo>
                      <a:cubicBezTo>
                        <a:pt x="1679" y="1506"/>
                        <a:pt x="1677" y="1505"/>
                        <a:pt x="1675" y="1505"/>
                      </a:cubicBezTo>
                      <a:cubicBezTo>
                        <a:pt x="1574" y="1483"/>
                        <a:pt x="747" y="1313"/>
                        <a:pt x="310" y="1313"/>
                      </a:cubicBezTo>
                      <a:cubicBezTo>
                        <a:pt x="118" y="1313"/>
                        <a:pt x="1" y="1346"/>
                        <a:pt x="54" y="1438"/>
                      </a:cubicBezTo>
                      <a:cubicBezTo>
                        <a:pt x="228" y="1739"/>
                        <a:pt x="1751" y="1894"/>
                        <a:pt x="2111" y="2207"/>
                      </a:cubicBezTo>
                      <a:cubicBezTo>
                        <a:pt x="2471" y="2519"/>
                        <a:pt x="3541" y="4769"/>
                        <a:pt x="3613" y="4863"/>
                      </a:cubicBezTo>
                      <a:lnTo>
                        <a:pt x="3541" y="4769"/>
                      </a:lnTo>
                      <a:cubicBezTo>
                        <a:pt x="3541" y="4769"/>
                        <a:pt x="3095" y="4705"/>
                        <a:pt x="2921" y="4559"/>
                      </a:cubicBezTo>
                      <a:cubicBezTo>
                        <a:pt x="2903" y="4544"/>
                        <a:pt x="2890" y="4537"/>
                        <a:pt x="2883" y="4537"/>
                      </a:cubicBezTo>
                      <a:lnTo>
                        <a:pt x="2883" y="4537"/>
                      </a:lnTo>
                      <a:cubicBezTo>
                        <a:pt x="2817" y="4537"/>
                        <a:pt x="3149" y="5073"/>
                        <a:pt x="3739" y="5304"/>
                      </a:cubicBezTo>
                      <a:cubicBezTo>
                        <a:pt x="4396" y="5562"/>
                        <a:pt x="4633" y="5729"/>
                        <a:pt x="4819" y="5844"/>
                      </a:cubicBezTo>
                      <a:cubicBezTo>
                        <a:pt x="4981" y="5944"/>
                        <a:pt x="6877" y="7792"/>
                        <a:pt x="8197" y="7792"/>
                      </a:cubicBezTo>
                      <a:cubicBezTo>
                        <a:pt x="8391" y="7792"/>
                        <a:pt x="8573" y="7752"/>
                        <a:pt x="8734" y="7661"/>
                      </a:cubicBezTo>
                      <a:cubicBezTo>
                        <a:pt x="8734" y="7661"/>
                        <a:pt x="9383" y="6514"/>
                        <a:pt x="7362" y="4926"/>
                      </a:cubicBezTo>
                      <a:cubicBezTo>
                        <a:pt x="7362" y="4926"/>
                        <a:pt x="6517" y="4363"/>
                        <a:pt x="6399" y="4098"/>
                      </a:cubicBezTo>
                      <a:cubicBezTo>
                        <a:pt x="6291" y="3854"/>
                        <a:pt x="5464" y="2839"/>
                        <a:pt x="5331" y="2839"/>
                      </a:cubicBezTo>
                      <a:cubicBezTo>
                        <a:pt x="5320" y="2839"/>
                        <a:pt x="5313" y="2847"/>
                        <a:pt x="5313" y="2863"/>
                      </a:cubicBezTo>
                      <a:cubicBezTo>
                        <a:pt x="5312" y="3070"/>
                        <a:pt x="5304" y="3552"/>
                        <a:pt x="5304" y="3552"/>
                      </a:cubicBezTo>
                      <a:cubicBezTo>
                        <a:pt x="5304" y="3552"/>
                        <a:pt x="2750" y="2771"/>
                        <a:pt x="2366" y="1964"/>
                      </a:cubicBezTo>
                      <a:cubicBezTo>
                        <a:pt x="2366" y="1964"/>
                        <a:pt x="2265" y="0"/>
                        <a:pt x="205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4"/>
                <p:cNvSpPr/>
                <p:nvPr/>
              </p:nvSpPr>
              <p:spPr>
                <a:xfrm>
                  <a:off x="4777650" y="1059350"/>
                  <a:ext cx="20997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9" h="2658" extrusionOk="0">
                      <a:moveTo>
                        <a:pt x="902" y="0"/>
                      </a:moveTo>
                      <a:cubicBezTo>
                        <a:pt x="886" y="0"/>
                        <a:pt x="875" y="9"/>
                        <a:pt x="871" y="29"/>
                      </a:cubicBezTo>
                      <a:cubicBezTo>
                        <a:pt x="819" y="263"/>
                        <a:pt x="1398" y="1076"/>
                        <a:pt x="1292" y="1120"/>
                      </a:cubicBezTo>
                      <a:cubicBezTo>
                        <a:pt x="1187" y="1162"/>
                        <a:pt x="1" y="1661"/>
                        <a:pt x="241" y="1776"/>
                      </a:cubicBezTo>
                      <a:cubicBezTo>
                        <a:pt x="263" y="1787"/>
                        <a:pt x="293" y="1792"/>
                        <a:pt x="328" y="1792"/>
                      </a:cubicBezTo>
                      <a:cubicBezTo>
                        <a:pt x="654" y="1792"/>
                        <a:pt x="1472" y="1371"/>
                        <a:pt x="1828" y="1371"/>
                      </a:cubicBezTo>
                      <a:cubicBezTo>
                        <a:pt x="1843" y="1371"/>
                        <a:pt x="1857" y="1372"/>
                        <a:pt x="1871" y="1373"/>
                      </a:cubicBezTo>
                      <a:cubicBezTo>
                        <a:pt x="2224" y="1415"/>
                        <a:pt x="3802" y="2329"/>
                        <a:pt x="3954" y="2398"/>
                      </a:cubicBezTo>
                      <a:lnTo>
                        <a:pt x="3954" y="2398"/>
                      </a:lnTo>
                      <a:cubicBezTo>
                        <a:pt x="3921" y="2387"/>
                        <a:pt x="3877" y="2373"/>
                        <a:pt x="3877" y="2373"/>
                      </a:cubicBezTo>
                      <a:cubicBezTo>
                        <a:pt x="3877" y="2373"/>
                        <a:pt x="3599" y="2509"/>
                        <a:pt x="3422" y="2509"/>
                      </a:cubicBezTo>
                      <a:cubicBezTo>
                        <a:pt x="3413" y="2509"/>
                        <a:pt x="3404" y="2509"/>
                        <a:pt x="3395" y="2508"/>
                      </a:cubicBezTo>
                      <a:cubicBezTo>
                        <a:pt x="3389" y="2507"/>
                        <a:pt x="3384" y="2507"/>
                        <a:pt x="3380" y="2507"/>
                      </a:cubicBezTo>
                      <a:cubicBezTo>
                        <a:pt x="3279" y="2507"/>
                        <a:pt x="3561" y="2657"/>
                        <a:pt x="3937" y="2657"/>
                      </a:cubicBezTo>
                      <a:cubicBezTo>
                        <a:pt x="4032" y="2657"/>
                        <a:pt x="4132" y="2648"/>
                        <a:pt x="4233" y="2624"/>
                      </a:cubicBezTo>
                      <a:cubicBezTo>
                        <a:pt x="4758" y="2504"/>
                        <a:pt x="4980" y="2507"/>
                        <a:pt x="5147" y="2499"/>
                      </a:cubicBezTo>
                      <a:cubicBezTo>
                        <a:pt x="5148" y="2499"/>
                        <a:pt x="5150" y="2499"/>
                        <a:pt x="5152" y="2499"/>
                      </a:cubicBezTo>
                      <a:cubicBezTo>
                        <a:pt x="5248" y="2499"/>
                        <a:pt x="5871" y="2598"/>
                        <a:pt x="6553" y="2598"/>
                      </a:cubicBezTo>
                      <a:cubicBezTo>
                        <a:pt x="7312" y="2598"/>
                        <a:pt x="8143" y="2475"/>
                        <a:pt x="8399" y="1955"/>
                      </a:cubicBezTo>
                      <a:cubicBezTo>
                        <a:pt x="8399" y="1955"/>
                        <a:pt x="8315" y="952"/>
                        <a:pt x="6356" y="824"/>
                      </a:cubicBezTo>
                      <a:cubicBezTo>
                        <a:pt x="6356" y="824"/>
                        <a:pt x="6343" y="824"/>
                        <a:pt x="6319" y="824"/>
                      </a:cubicBezTo>
                      <a:cubicBezTo>
                        <a:pt x="6164" y="824"/>
                        <a:pt x="5554" y="817"/>
                        <a:pt x="5390" y="716"/>
                      </a:cubicBezTo>
                      <a:cubicBezTo>
                        <a:pt x="5232" y="619"/>
                        <a:pt x="4425" y="376"/>
                        <a:pt x="4217" y="376"/>
                      </a:cubicBezTo>
                      <a:cubicBezTo>
                        <a:pt x="4176" y="376"/>
                        <a:pt x="4158" y="385"/>
                        <a:pt x="4173" y="406"/>
                      </a:cubicBezTo>
                      <a:cubicBezTo>
                        <a:pt x="4262" y="538"/>
                        <a:pt x="4464" y="845"/>
                        <a:pt x="4464" y="845"/>
                      </a:cubicBezTo>
                      <a:cubicBezTo>
                        <a:pt x="4464" y="845"/>
                        <a:pt x="3277" y="1215"/>
                        <a:pt x="2475" y="1215"/>
                      </a:cubicBezTo>
                      <a:cubicBezTo>
                        <a:pt x="2250" y="1215"/>
                        <a:pt x="2056" y="1186"/>
                        <a:pt x="1926" y="1111"/>
                      </a:cubicBezTo>
                      <a:cubicBezTo>
                        <a:pt x="1926" y="1111"/>
                        <a:pt x="1081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4"/>
                <p:cNvSpPr/>
                <p:nvPr/>
              </p:nvSpPr>
              <p:spPr>
                <a:xfrm>
                  <a:off x="5090550" y="463825"/>
                  <a:ext cx="101025" cy="1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6400" extrusionOk="0">
                      <a:moveTo>
                        <a:pt x="1577" y="1"/>
                      </a:moveTo>
                      <a:cubicBezTo>
                        <a:pt x="1573" y="1"/>
                        <a:pt x="1569" y="1"/>
                        <a:pt x="1564" y="3"/>
                      </a:cubicBezTo>
                      <a:cubicBezTo>
                        <a:pt x="1376" y="62"/>
                        <a:pt x="1038" y="781"/>
                        <a:pt x="945" y="781"/>
                      </a:cubicBezTo>
                      <a:cubicBezTo>
                        <a:pt x="941" y="781"/>
                        <a:pt x="938" y="780"/>
                        <a:pt x="935" y="778"/>
                      </a:cubicBezTo>
                      <a:cubicBezTo>
                        <a:pt x="870" y="727"/>
                        <a:pt x="221" y="231"/>
                        <a:pt x="46" y="231"/>
                      </a:cubicBezTo>
                      <a:cubicBezTo>
                        <a:pt x="16" y="231"/>
                        <a:pt x="0" y="245"/>
                        <a:pt x="3" y="278"/>
                      </a:cubicBezTo>
                      <a:cubicBezTo>
                        <a:pt x="19" y="504"/>
                        <a:pt x="869" y="1028"/>
                        <a:pt x="992" y="1314"/>
                      </a:cubicBezTo>
                      <a:cubicBezTo>
                        <a:pt x="1115" y="1600"/>
                        <a:pt x="1105" y="3225"/>
                        <a:pt x="1119" y="3300"/>
                      </a:cubicBezTo>
                      <a:lnTo>
                        <a:pt x="1105" y="3225"/>
                      </a:lnTo>
                      <a:cubicBezTo>
                        <a:pt x="1105" y="3225"/>
                        <a:pt x="861" y="3061"/>
                        <a:pt x="800" y="2925"/>
                      </a:cubicBezTo>
                      <a:cubicBezTo>
                        <a:pt x="793" y="2909"/>
                        <a:pt x="786" y="2901"/>
                        <a:pt x="781" y="2901"/>
                      </a:cubicBezTo>
                      <a:lnTo>
                        <a:pt x="781" y="2901"/>
                      </a:lnTo>
                      <a:cubicBezTo>
                        <a:pt x="747" y="2901"/>
                        <a:pt x="794" y="3299"/>
                        <a:pt x="1069" y="3596"/>
                      </a:cubicBezTo>
                      <a:cubicBezTo>
                        <a:pt x="1382" y="3934"/>
                        <a:pt x="1474" y="4099"/>
                        <a:pt x="1550" y="4219"/>
                      </a:cubicBezTo>
                      <a:cubicBezTo>
                        <a:pt x="1625" y="4339"/>
                        <a:pt x="2369" y="6400"/>
                        <a:pt x="3296" y="6400"/>
                      </a:cubicBezTo>
                      <a:cubicBezTo>
                        <a:pt x="3309" y="6400"/>
                        <a:pt x="3322" y="6399"/>
                        <a:pt x="3335" y="6399"/>
                      </a:cubicBezTo>
                      <a:cubicBezTo>
                        <a:pt x="3335" y="6399"/>
                        <a:pt x="4041" y="5909"/>
                        <a:pt x="3305" y="4404"/>
                      </a:cubicBezTo>
                      <a:cubicBezTo>
                        <a:pt x="3305" y="4404"/>
                        <a:pt x="2968" y="3832"/>
                        <a:pt x="2974" y="3642"/>
                      </a:cubicBezTo>
                      <a:cubicBezTo>
                        <a:pt x="2980" y="3465"/>
                        <a:pt x="2773" y="2599"/>
                        <a:pt x="2699" y="2599"/>
                      </a:cubicBezTo>
                      <a:cubicBezTo>
                        <a:pt x="2695" y="2599"/>
                        <a:pt x="2691" y="2602"/>
                        <a:pt x="2687" y="2609"/>
                      </a:cubicBezTo>
                      <a:cubicBezTo>
                        <a:pt x="2628" y="2731"/>
                        <a:pt x="2485" y="3012"/>
                        <a:pt x="2485" y="3012"/>
                      </a:cubicBezTo>
                      <a:cubicBezTo>
                        <a:pt x="2485" y="3012"/>
                        <a:pt x="1207" y="1827"/>
                        <a:pt x="1211" y="1245"/>
                      </a:cubicBezTo>
                      <a:cubicBezTo>
                        <a:pt x="1211" y="1245"/>
                        <a:pt x="173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4"/>
                <p:cNvSpPr/>
                <p:nvPr/>
              </p:nvSpPr>
              <p:spPr>
                <a:xfrm>
                  <a:off x="5134825" y="768600"/>
                  <a:ext cx="7832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4916" extrusionOk="0">
                      <a:moveTo>
                        <a:pt x="1277" y="1"/>
                      </a:moveTo>
                      <a:cubicBezTo>
                        <a:pt x="1274" y="1"/>
                        <a:pt x="1270" y="2"/>
                        <a:pt x="1267" y="3"/>
                      </a:cubicBezTo>
                      <a:cubicBezTo>
                        <a:pt x="1114" y="52"/>
                        <a:pt x="842" y="634"/>
                        <a:pt x="767" y="634"/>
                      </a:cubicBezTo>
                      <a:cubicBezTo>
                        <a:pt x="764" y="634"/>
                        <a:pt x="761" y="634"/>
                        <a:pt x="759" y="632"/>
                      </a:cubicBezTo>
                      <a:cubicBezTo>
                        <a:pt x="706" y="590"/>
                        <a:pt x="180" y="193"/>
                        <a:pt x="37" y="193"/>
                      </a:cubicBezTo>
                      <a:cubicBezTo>
                        <a:pt x="13" y="193"/>
                        <a:pt x="0" y="204"/>
                        <a:pt x="2" y="231"/>
                      </a:cubicBezTo>
                      <a:cubicBezTo>
                        <a:pt x="16" y="414"/>
                        <a:pt x="706" y="835"/>
                        <a:pt x="807" y="1066"/>
                      </a:cubicBezTo>
                      <a:cubicBezTo>
                        <a:pt x="906" y="1298"/>
                        <a:pt x="899" y="2810"/>
                        <a:pt x="911" y="2871"/>
                      </a:cubicBezTo>
                      <a:lnTo>
                        <a:pt x="899" y="2810"/>
                      </a:lnTo>
                      <a:cubicBezTo>
                        <a:pt x="899" y="2810"/>
                        <a:pt x="702" y="2677"/>
                        <a:pt x="651" y="2567"/>
                      </a:cubicBezTo>
                      <a:cubicBezTo>
                        <a:pt x="645" y="2554"/>
                        <a:pt x="640" y="2548"/>
                        <a:pt x="636" y="2548"/>
                      </a:cubicBezTo>
                      <a:lnTo>
                        <a:pt x="636" y="2548"/>
                      </a:lnTo>
                      <a:cubicBezTo>
                        <a:pt x="609" y="2548"/>
                        <a:pt x="648" y="2870"/>
                        <a:pt x="872" y="3110"/>
                      </a:cubicBezTo>
                      <a:cubicBezTo>
                        <a:pt x="1125" y="3382"/>
                        <a:pt x="1200" y="3516"/>
                        <a:pt x="1262" y="3614"/>
                      </a:cubicBezTo>
                      <a:cubicBezTo>
                        <a:pt x="1324" y="3709"/>
                        <a:pt x="1839" y="4915"/>
                        <a:pt x="2579" y="4915"/>
                      </a:cubicBezTo>
                      <a:cubicBezTo>
                        <a:pt x="2594" y="4915"/>
                        <a:pt x="2609" y="4915"/>
                        <a:pt x="2624" y="4914"/>
                      </a:cubicBezTo>
                      <a:lnTo>
                        <a:pt x="2625" y="4914"/>
                      </a:lnTo>
                      <a:cubicBezTo>
                        <a:pt x="2625" y="4914"/>
                        <a:pt x="3133" y="4428"/>
                        <a:pt x="2688" y="3560"/>
                      </a:cubicBezTo>
                      <a:cubicBezTo>
                        <a:pt x="2688" y="3560"/>
                        <a:pt x="2413" y="3098"/>
                        <a:pt x="2418" y="2945"/>
                      </a:cubicBezTo>
                      <a:cubicBezTo>
                        <a:pt x="2422" y="2802"/>
                        <a:pt x="2252" y="2102"/>
                        <a:pt x="2193" y="2102"/>
                      </a:cubicBezTo>
                      <a:cubicBezTo>
                        <a:pt x="2189" y="2102"/>
                        <a:pt x="2186" y="2104"/>
                        <a:pt x="2183" y="2110"/>
                      </a:cubicBezTo>
                      <a:cubicBezTo>
                        <a:pt x="2135" y="2208"/>
                        <a:pt x="2021" y="2436"/>
                        <a:pt x="2021" y="2436"/>
                      </a:cubicBezTo>
                      <a:cubicBezTo>
                        <a:pt x="2021" y="2436"/>
                        <a:pt x="983" y="1480"/>
                        <a:pt x="983" y="1009"/>
                      </a:cubicBezTo>
                      <a:cubicBezTo>
                        <a:pt x="983" y="1009"/>
                        <a:pt x="1405" y="1"/>
                        <a:pt x="127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4"/>
                <p:cNvSpPr/>
                <p:nvPr/>
              </p:nvSpPr>
              <p:spPr>
                <a:xfrm>
                  <a:off x="4831700" y="465975"/>
                  <a:ext cx="112550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2" h="4117" extrusionOk="0">
                      <a:moveTo>
                        <a:pt x="1123" y="0"/>
                      </a:moveTo>
                      <a:cubicBezTo>
                        <a:pt x="1118" y="0"/>
                        <a:pt x="1112" y="2"/>
                        <a:pt x="1107" y="7"/>
                      </a:cubicBezTo>
                      <a:cubicBezTo>
                        <a:pt x="981" y="112"/>
                        <a:pt x="950" y="782"/>
                        <a:pt x="877" y="782"/>
                      </a:cubicBezTo>
                      <a:cubicBezTo>
                        <a:pt x="876" y="782"/>
                        <a:pt x="875" y="781"/>
                        <a:pt x="874" y="781"/>
                      </a:cubicBezTo>
                      <a:cubicBezTo>
                        <a:pt x="818" y="765"/>
                        <a:pt x="334" y="634"/>
                        <a:pt x="119" y="634"/>
                      </a:cubicBezTo>
                      <a:cubicBezTo>
                        <a:pt x="43" y="634"/>
                        <a:pt x="1" y="650"/>
                        <a:pt x="22" y="693"/>
                      </a:cubicBezTo>
                      <a:cubicBezTo>
                        <a:pt x="104" y="858"/>
                        <a:pt x="901" y="988"/>
                        <a:pt x="1082" y="1165"/>
                      </a:cubicBezTo>
                      <a:cubicBezTo>
                        <a:pt x="1261" y="1342"/>
                        <a:pt x="1822" y="2746"/>
                        <a:pt x="1857" y="2798"/>
                      </a:cubicBezTo>
                      <a:lnTo>
                        <a:pt x="1822" y="2746"/>
                      </a:lnTo>
                      <a:cubicBezTo>
                        <a:pt x="1822" y="2746"/>
                        <a:pt x="1590" y="2698"/>
                        <a:pt x="1502" y="2615"/>
                      </a:cubicBezTo>
                      <a:cubicBezTo>
                        <a:pt x="1493" y="2606"/>
                        <a:pt x="1486" y="2602"/>
                        <a:pt x="1482" y="2602"/>
                      </a:cubicBezTo>
                      <a:lnTo>
                        <a:pt x="1482" y="2602"/>
                      </a:lnTo>
                      <a:cubicBezTo>
                        <a:pt x="1450" y="2602"/>
                        <a:pt x="1608" y="2894"/>
                        <a:pt x="1910" y="3035"/>
                      </a:cubicBezTo>
                      <a:cubicBezTo>
                        <a:pt x="2247" y="3192"/>
                        <a:pt x="2367" y="3287"/>
                        <a:pt x="2461" y="3354"/>
                      </a:cubicBezTo>
                      <a:cubicBezTo>
                        <a:pt x="2541" y="3411"/>
                        <a:pt x="3257" y="4117"/>
                        <a:pt x="3893" y="4117"/>
                      </a:cubicBezTo>
                      <a:cubicBezTo>
                        <a:pt x="4003" y="4117"/>
                        <a:pt x="4111" y="4096"/>
                        <a:pt x="4212" y="4046"/>
                      </a:cubicBezTo>
                      <a:lnTo>
                        <a:pt x="4212" y="4045"/>
                      </a:lnTo>
                      <a:cubicBezTo>
                        <a:pt x="4212" y="4045"/>
                        <a:pt x="4502" y="3405"/>
                        <a:pt x="3763" y="2769"/>
                      </a:cubicBezTo>
                      <a:cubicBezTo>
                        <a:pt x="3763" y="2769"/>
                        <a:pt x="3334" y="2443"/>
                        <a:pt x="3281" y="2301"/>
                      </a:cubicBezTo>
                      <a:cubicBezTo>
                        <a:pt x="3232" y="2168"/>
                        <a:pt x="2826" y="1602"/>
                        <a:pt x="2758" y="1602"/>
                      </a:cubicBezTo>
                      <a:cubicBezTo>
                        <a:pt x="2752" y="1602"/>
                        <a:pt x="2749" y="1606"/>
                        <a:pt x="2749" y="1615"/>
                      </a:cubicBezTo>
                      <a:cubicBezTo>
                        <a:pt x="2741" y="1723"/>
                        <a:pt x="2721" y="1977"/>
                        <a:pt x="2721" y="1977"/>
                      </a:cubicBezTo>
                      <a:cubicBezTo>
                        <a:pt x="2721" y="1977"/>
                        <a:pt x="1400" y="1482"/>
                        <a:pt x="1224" y="1046"/>
                      </a:cubicBezTo>
                      <a:cubicBezTo>
                        <a:pt x="1224" y="1046"/>
                        <a:pt x="1234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4"/>
                <p:cNvSpPr/>
                <p:nvPr/>
              </p:nvSpPr>
              <p:spPr>
                <a:xfrm>
                  <a:off x="5209500" y="912925"/>
                  <a:ext cx="123075" cy="2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" h="8012" extrusionOk="0">
                      <a:moveTo>
                        <a:pt x="2084" y="1"/>
                      </a:moveTo>
                      <a:cubicBezTo>
                        <a:pt x="2078" y="1"/>
                        <a:pt x="2072" y="2"/>
                        <a:pt x="2065" y="5"/>
                      </a:cubicBezTo>
                      <a:cubicBezTo>
                        <a:pt x="1831" y="105"/>
                        <a:pt x="1497" y="882"/>
                        <a:pt x="1378" y="882"/>
                      </a:cubicBezTo>
                      <a:cubicBezTo>
                        <a:pt x="1373" y="882"/>
                        <a:pt x="1368" y="881"/>
                        <a:pt x="1364" y="878"/>
                      </a:cubicBezTo>
                      <a:cubicBezTo>
                        <a:pt x="1268" y="817"/>
                        <a:pt x="308" y="549"/>
                        <a:pt x="123" y="549"/>
                      </a:cubicBezTo>
                      <a:cubicBezTo>
                        <a:pt x="105" y="549"/>
                        <a:pt x="94" y="552"/>
                        <a:pt x="92" y="557"/>
                      </a:cubicBezTo>
                      <a:cubicBezTo>
                        <a:pt x="1" y="837"/>
                        <a:pt x="1302" y="1411"/>
                        <a:pt x="1495" y="1763"/>
                      </a:cubicBezTo>
                      <a:cubicBezTo>
                        <a:pt x="1690" y="2115"/>
                        <a:pt x="1659" y="4085"/>
                        <a:pt x="1659" y="4085"/>
                      </a:cubicBezTo>
                      <a:cubicBezTo>
                        <a:pt x="1659" y="4085"/>
                        <a:pt x="1326" y="3904"/>
                        <a:pt x="1229" y="3739"/>
                      </a:cubicBezTo>
                      <a:cubicBezTo>
                        <a:pt x="1218" y="3719"/>
                        <a:pt x="1209" y="3710"/>
                        <a:pt x="1203" y="3710"/>
                      </a:cubicBezTo>
                      <a:lnTo>
                        <a:pt x="1203" y="3710"/>
                      </a:lnTo>
                      <a:cubicBezTo>
                        <a:pt x="1158" y="3710"/>
                        <a:pt x="1269" y="4217"/>
                        <a:pt x="1661" y="4566"/>
                      </a:cubicBezTo>
                      <a:cubicBezTo>
                        <a:pt x="2105" y="4961"/>
                        <a:pt x="2004" y="5166"/>
                        <a:pt x="2241" y="5658"/>
                      </a:cubicBezTo>
                      <a:cubicBezTo>
                        <a:pt x="2318" y="5817"/>
                        <a:pt x="3382" y="8011"/>
                        <a:pt x="4534" y="8011"/>
                      </a:cubicBezTo>
                      <a:cubicBezTo>
                        <a:pt x="4582" y="8011"/>
                        <a:pt x="4630" y="8007"/>
                        <a:pt x="4678" y="7999"/>
                      </a:cubicBezTo>
                      <a:lnTo>
                        <a:pt x="4677" y="7999"/>
                      </a:lnTo>
                      <a:cubicBezTo>
                        <a:pt x="4677" y="7999"/>
                        <a:pt x="4923" y="6668"/>
                        <a:pt x="4386" y="5440"/>
                      </a:cubicBezTo>
                      <a:cubicBezTo>
                        <a:pt x="4386" y="5440"/>
                        <a:pt x="3882" y="4748"/>
                        <a:pt x="3865" y="4504"/>
                      </a:cubicBezTo>
                      <a:cubicBezTo>
                        <a:pt x="3850" y="4276"/>
                        <a:pt x="3477" y="3197"/>
                        <a:pt x="3381" y="3197"/>
                      </a:cubicBezTo>
                      <a:cubicBezTo>
                        <a:pt x="3374" y="3197"/>
                        <a:pt x="3369" y="3202"/>
                        <a:pt x="3365" y="3212"/>
                      </a:cubicBezTo>
                      <a:cubicBezTo>
                        <a:pt x="3303" y="3377"/>
                        <a:pt x="3157" y="3755"/>
                        <a:pt x="3157" y="3755"/>
                      </a:cubicBezTo>
                      <a:cubicBezTo>
                        <a:pt x="3157" y="3755"/>
                        <a:pt x="1837" y="2395"/>
                        <a:pt x="1768" y="1646"/>
                      </a:cubicBezTo>
                      <a:cubicBezTo>
                        <a:pt x="1768" y="1646"/>
                        <a:pt x="2278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4"/>
                <p:cNvSpPr/>
                <p:nvPr/>
              </p:nvSpPr>
              <p:spPr>
                <a:xfrm>
                  <a:off x="5107200" y="995875"/>
                  <a:ext cx="143225" cy="1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" h="4757" extrusionOk="0">
                      <a:moveTo>
                        <a:pt x="1256" y="0"/>
                      </a:moveTo>
                      <a:cubicBezTo>
                        <a:pt x="1249" y="0"/>
                        <a:pt x="1243" y="3"/>
                        <a:pt x="1236" y="9"/>
                      </a:cubicBezTo>
                      <a:cubicBezTo>
                        <a:pt x="1098" y="139"/>
                        <a:pt x="1111" y="919"/>
                        <a:pt x="1025" y="919"/>
                      </a:cubicBezTo>
                      <a:cubicBezTo>
                        <a:pt x="1024" y="919"/>
                        <a:pt x="1023" y="919"/>
                        <a:pt x="1022" y="918"/>
                      </a:cubicBezTo>
                      <a:cubicBezTo>
                        <a:pt x="961" y="905"/>
                        <a:pt x="454" y="802"/>
                        <a:pt x="187" y="802"/>
                      </a:cubicBezTo>
                      <a:cubicBezTo>
                        <a:pt x="71" y="802"/>
                        <a:pt x="0" y="822"/>
                        <a:pt x="32" y="877"/>
                      </a:cubicBezTo>
                      <a:cubicBezTo>
                        <a:pt x="139" y="1062"/>
                        <a:pt x="1068" y="1156"/>
                        <a:pt x="1288" y="1347"/>
                      </a:cubicBezTo>
                      <a:cubicBezTo>
                        <a:pt x="1508" y="1539"/>
                        <a:pt x="2161" y="2912"/>
                        <a:pt x="2206" y="2969"/>
                      </a:cubicBezTo>
                      <a:cubicBezTo>
                        <a:pt x="2214" y="2980"/>
                        <a:pt x="2218" y="2985"/>
                        <a:pt x="2218" y="2985"/>
                      </a:cubicBezTo>
                      <a:cubicBezTo>
                        <a:pt x="2217" y="2985"/>
                        <a:pt x="2161" y="2912"/>
                        <a:pt x="2161" y="2912"/>
                      </a:cubicBezTo>
                      <a:cubicBezTo>
                        <a:pt x="2161" y="2912"/>
                        <a:pt x="1890" y="2872"/>
                        <a:pt x="1782" y="2783"/>
                      </a:cubicBezTo>
                      <a:cubicBezTo>
                        <a:pt x="1771" y="2774"/>
                        <a:pt x="1764" y="2770"/>
                        <a:pt x="1759" y="2770"/>
                      </a:cubicBezTo>
                      <a:lnTo>
                        <a:pt x="1759" y="2770"/>
                      </a:lnTo>
                      <a:cubicBezTo>
                        <a:pt x="1720" y="2770"/>
                        <a:pt x="1923" y="3096"/>
                        <a:pt x="2282" y="3238"/>
                      </a:cubicBezTo>
                      <a:cubicBezTo>
                        <a:pt x="2684" y="3395"/>
                        <a:pt x="2828" y="3498"/>
                        <a:pt x="2941" y="3568"/>
                      </a:cubicBezTo>
                      <a:cubicBezTo>
                        <a:pt x="3041" y="3629"/>
                        <a:pt x="4198" y="4757"/>
                        <a:pt x="5004" y="4757"/>
                      </a:cubicBezTo>
                      <a:cubicBezTo>
                        <a:pt x="5123" y="4757"/>
                        <a:pt x="5233" y="4732"/>
                        <a:pt x="5332" y="4677"/>
                      </a:cubicBezTo>
                      <a:cubicBezTo>
                        <a:pt x="5332" y="4677"/>
                        <a:pt x="5729" y="3977"/>
                        <a:pt x="4495" y="3007"/>
                      </a:cubicBezTo>
                      <a:cubicBezTo>
                        <a:pt x="4495" y="3007"/>
                        <a:pt x="3978" y="2663"/>
                        <a:pt x="3906" y="2501"/>
                      </a:cubicBezTo>
                      <a:cubicBezTo>
                        <a:pt x="3840" y="2353"/>
                        <a:pt x="3336" y="1733"/>
                        <a:pt x="3254" y="1733"/>
                      </a:cubicBezTo>
                      <a:cubicBezTo>
                        <a:pt x="3247" y="1733"/>
                        <a:pt x="3243" y="1738"/>
                        <a:pt x="3243" y="1748"/>
                      </a:cubicBezTo>
                      <a:cubicBezTo>
                        <a:pt x="3243" y="1874"/>
                        <a:pt x="3238" y="2168"/>
                        <a:pt x="3238" y="2168"/>
                      </a:cubicBezTo>
                      <a:cubicBezTo>
                        <a:pt x="3238" y="2168"/>
                        <a:pt x="1678" y="1691"/>
                        <a:pt x="1444" y="1199"/>
                      </a:cubicBezTo>
                      <a:cubicBezTo>
                        <a:pt x="1444" y="1199"/>
                        <a:pt x="1382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4"/>
                <p:cNvSpPr/>
                <p:nvPr/>
              </p:nvSpPr>
              <p:spPr>
                <a:xfrm>
                  <a:off x="4722000" y="721050"/>
                  <a:ext cx="143225" cy="1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" h="4758" extrusionOk="0">
                      <a:moveTo>
                        <a:pt x="1256" y="1"/>
                      </a:moveTo>
                      <a:cubicBezTo>
                        <a:pt x="1249" y="1"/>
                        <a:pt x="1243" y="4"/>
                        <a:pt x="1236" y="10"/>
                      </a:cubicBezTo>
                      <a:cubicBezTo>
                        <a:pt x="1098" y="140"/>
                        <a:pt x="1111" y="919"/>
                        <a:pt x="1025" y="919"/>
                      </a:cubicBezTo>
                      <a:cubicBezTo>
                        <a:pt x="1024" y="919"/>
                        <a:pt x="1023" y="919"/>
                        <a:pt x="1022" y="919"/>
                      </a:cubicBezTo>
                      <a:cubicBezTo>
                        <a:pt x="961" y="906"/>
                        <a:pt x="456" y="803"/>
                        <a:pt x="189" y="803"/>
                      </a:cubicBezTo>
                      <a:cubicBezTo>
                        <a:pt x="72" y="803"/>
                        <a:pt x="0" y="823"/>
                        <a:pt x="33" y="879"/>
                      </a:cubicBezTo>
                      <a:cubicBezTo>
                        <a:pt x="139" y="1063"/>
                        <a:pt x="1069" y="1157"/>
                        <a:pt x="1288" y="1349"/>
                      </a:cubicBezTo>
                      <a:cubicBezTo>
                        <a:pt x="1509" y="1539"/>
                        <a:pt x="2161" y="2913"/>
                        <a:pt x="2206" y="2970"/>
                      </a:cubicBezTo>
                      <a:cubicBezTo>
                        <a:pt x="2214" y="2981"/>
                        <a:pt x="2218" y="2986"/>
                        <a:pt x="2218" y="2986"/>
                      </a:cubicBezTo>
                      <a:cubicBezTo>
                        <a:pt x="2217" y="2986"/>
                        <a:pt x="2161" y="2913"/>
                        <a:pt x="2161" y="2913"/>
                      </a:cubicBezTo>
                      <a:cubicBezTo>
                        <a:pt x="2161" y="2913"/>
                        <a:pt x="1890" y="2873"/>
                        <a:pt x="1782" y="2784"/>
                      </a:cubicBezTo>
                      <a:cubicBezTo>
                        <a:pt x="1771" y="2775"/>
                        <a:pt x="1764" y="2771"/>
                        <a:pt x="1759" y="2771"/>
                      </a:cubicBezTo>
                      <a:lnTo>
                        <a:pt x="1759" y="2771"/>
                      </a:lnTo>
                      <a:cubicBezTo>
                        <a:pt x="1720" y="2771"/>
                        <a:pt x="1923" y="3097"/>
                        <a:pt x="2283" y="3238"/>
                      </a:cubicBezTo>
                      <a:cubicBezTo>
                        <a:pt x="2684" y="3397"/>
                        <a:pt x="2829" y="3498"/>
                        <a:pt x="2941" y="3569"/>
                      </a:cubicBezTo>
                      <a:cubicBezTo>
                        <a:pt x="3041" y="3629"/>
                        <a:pt x="4198" y="4757"/>
                        <a:pt x="5004" y="4757"/>
                      </a:cubicBezTo>
                      <a:cubicBezTo>
                        <a:pt x="5123" y="4757"/>
                        <a:pt x="5234" y="4733"/>
                        <a:pt x="5332" y="4677"/>
                      </a:cubicBezTo>
                      <a:cubicBezTo>
                        <a:pt x="5332" y="4677"/>
                        <a:pt x="5729" y="3978"/>
                        <a:pt x="4495" y="3008"/>
                      </a:cubicBezTo>
                      <a:cubicBezTo>
                        <a:pt x="4495" y="3008"/>
                        <a:pt x="3978" y="2664"/>
                        <a:pt x="3907" y="2502"/>
                      </a:cubicBezTo>
                      <a:cubicBezTo>
                        <a:pt x="3841" y="2353"/>
                        <a:pt x="3336" y="1734"/>
                        <a:pt x="3254" y="1734"/>
                      </a:cubicBezTo>
                      <a:cubicBezTo>
                        <a:pt x="3247" y="1734"/>
                        <a:pt x="3244" y="1739"/>
                        <a:pt x="3243" y="1749"/>
                      </a:cubicBezTo>
                      <a:cubicBezTo>
                        <a:pt x="3243" y="1875"/>
                        <a:pt x="3238" y="2170"/>
                        <a:pt x="3238" y="2170"/>
                      </a:cubicBezTo>
                      <a:cubicBezTo>
                        <a:pt x="3238" y="2170"/>
                        <a:pt x="1678" y="1692"/>
                        <a:pt x="1444" y="1200"/>
                      </a:cubicBezTo>
                      <a:cubicBezTo>
                        <a:pt x="1444" y="1200"/>
                        <a:pt x="1382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4"/>
                <p:cNvSpPr/>
                <p:nvPr/>
              </p:nvSpPr>
              <p:spPr>
                <a:xfrm>
                  <a:off x="4683325" y="853650"/>
                  <a:ext cx="143200" cy="1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8" h="4757" extrusionOk="0">
                      <a:moveTo>
                        <a:pt x="1256" y="0"/>
                      </a:moveTo>
                      <a:cubicBezTo>
                        <a:pt x="1250" y="0"/>
                        <a:pt x="1243" y="3"/>
                        <a:pt x="1237" y="10"/>
                      </a:cubicBezTo>
                      <a:cubicBezTo>
                        <a:pt x="1098" y="139"/>
                        <a:pt x="1110" y="919"/>
                        <a:pt x="1026" y="919"/>
                      </a:cubicBezTo>
                      <a:cubicBezTo>
                        <a:pt x="1024" y="919"/>
                        <a:pt x="1023" y="919"/>
                        <a:pt x="1022" y="919"/>
                      </a:cubicBezTo>
                      <a:cubicBezTo>
                        <a:pt x="961" y="905"/>
                        <a:pt x="456" y="802"/>
                        <a:pt x="189" y="802"/>
                      </a:cubicBezTo>
                      <a:cubicBezTo>
                        <a:pt x="72" y="802"/>
                        <a:pt x="0" y="822"/>
                        <a:pt x="33" y="878"/>
                      </a:cubicBezTo>
                      <a:cubicBezTo>
                        <a:pt x="139" y="1062"/>
                        <a:pt x="1068" y="1156"/>
                        <a:pt x="1289" y="1347"/>
                      </a:cubicBezTo>
                      <a:cubicBezTo>
                        <a:pt x="1507" y="1536"/>
                        <a:pt x="2148" y="2884"/>
                        <a:pt x="2203" y="2966"/>
                      </a:cubicBezTo>
                      <a:lnTo>
                        <a:pt x="2203" y="2966"/>
                      </a:lnTo>
                      <a:cubicBezTo>
                        <a:pt x="2187" y="2944"/>
                        <a:pt x="2162" y="2911"/>
                        <a:pt x="2162" y="2911"/>
                      </a:cubicBezTo>
                      <a:cubicBezTo>
                        <a:pt x="2162" y="2911"/>
                        <a:pt x="1889" y="2871"/>
                        <a:pt x="1783" y="2782"/>
                      </a:cubicBezTo>
                      <a:cubicBezTo>
                        <a:pt x="1772" y="2773"/>
                        <a:pt x="1764" y="2769"/>
                        <a:pt x="1759" y="2769"/>
                      </a:cubicBezTo>
                      <a:cubicBezTo>
                        <a:pt x="1719" y="2769"/>
                        <a:pt x="1922" y="3097"/>
                        <a:pt x="2283" y="3238"/>
                      </a:cubicBezTo>
                      <a:cubicBezTo>
                        <a:pt x="2683" y="3395"/>
                        <a:pt x="2828" y="3498"/>
                        <a:pt x="2942" y="3567"/>
                      </a:cubicBezTo>
                      <a:cubicBezTo>
                        <a:pt x="3040" y="3629"/>
                        <a:pt x="4197" y="4756"/>
                        <a:pt x="5003" y="4756"/>
                      </a:cubicBezTo>
                      <a:cubicBezTo>
                        <a:pt x="5122" y="4756"/>
                        <a:pt x="5233" y="4732"/>
                        <a:pt x="5332" y="4676"/>
                      </a:cubicBezTo>
                      <a:cubicBezTo>
                        <a:pt x="5332" y="4676"/>
                        <a:pt x="5728" y="3976"/>
                        <a:pt x="4494" y="3008"/>
                      </a:cubicBezTo>
                      <a:cubicBezTo>
                        <a:pt x="4494" y="3008"/>
                        <a:pt x="3978" y="2663"/>
                        <a:pt x="3906" y="2501"/>
                      </a:cubicBezTo>
                      <a:cubicBezTo>
                        <a:pt x="3840" y="2352"/>
                        <a:pt x="3336" y="1733"/>
                        <a:pt x="3255" y="1733"/>
                      </a:cubicBezTo>
                      <a:cubicBezTo>
                        <a:pt x="3248" y="1733"/>
                        <a:pt x="3244" y="1738"/>
                        <a:pt x="3244" y="1748"/>
                      </a:cubicBezTo>
                      <a:cubicBezTo>
                        <a:pt x="3243" y="1875"/>
                        <a:pt x="3238" y="2168"/>
                        <a:pt x="3238" y="2168"/>
                      </a:cubicBezTo>
                      <a:cubicBezTo>
                        <a:pt x="3238" y="2168"/>
                        <a:pt x="1679" y="1691"/>
                        <a:pt x="1445" y="1200"/>
                      </a:cubicBezTo>
                      <a:cubicBezTo>
                        <a:pt x="1445" y="1200"/>
                        <a:pt x="1383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34"/>
                <p:cNvSpPr/>
                <p:nvPr/>
              </p:nvSpPr>
              <p:spPr>
                <a:xfrm>
                  <a:off x="5047725" y="877325"/>
                  <a:ext cx="169200" cy="1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4682" extrusionOk="0">
                      <a:moveTo>
                        <a:pt x="931" y="1"/>
                      </a:moveTo>
                      <a:cubicBezTo>
                        <a:pt x="871" y="1"/>
                        <a:pt x="1075" y="1146"/>
                        <a:pt x="1075" y="1146"/>
                      </a:cubicBezTo>
                      <a:cubicBezTo>
                        <a:pt x="891" y="1586"/>
                        <a:pt x="246" y="1787"/>
                        <a:pt x="38" y="1993"/>
                      </a:cubicBezTo>
                      <a:cubicBezTo>
                        <a:pt x="1" y="2029"/>
                        <a:pt x="12" y="2044"/>
                        <a:pt x="59" y="2044"/>
                      </a:cubicBezTo>
                      <a:cubicBezTo>
                        <a:pt x="246" y="2044"/>
                        <a:pt x="996" y="1811"/>
                        <a:pt x="1467" y="1811"/>
                      </a:cubicBezTo>
                      <a:cubicBezTo>
                        <a:pt x="1540" y="1811"/>
                        <a:pt x="1606" y="1816"/>
                        <a:pt x="1662" y="1829"/>
                      </a:cubicBezTo>
                      <a:cubicBezTo>
                        <a:pt x="2176" y="1947"/>
                        <a:pt x="3111" y="3096"/>
                        <a:pt x="3250" y="3165"/>
                      </a:cubicBezTo>
                      <a:cubicBezTo>
                        <a:pt x="3387" y="3235"/>
                        <a:pt x="2985" y="3467"/>
                        <a:pt x="2753" y="3506"/>
                      </a:cubicBezTo>
                      <a:cubicBezTo>
                        <a:pt x="2520" y="3545"/>
                        <a:pt x="3532" y="3722"/>
                        <a:pt x="3774" y="3758"/>
                      </a:cubicBezTo>
                      <a:cubicBezTo>
                        <a:pt x="4016" y="3795"/>
                        <a:pt x="5641" y="4510"/>
                        <a:pt x="6124" y="4650"/>
                      </a:cubicBezTo>
                      <a:cubicBezTo>
                        <a:pt x="6199" y="4672"/>
                        <a:pt x="6265" y="4681"/>
                        <a:pt x="6323" y="4681"/>
                      </a:cubicBezTo>
                      <a:cubicBezTo>
                        <a:pt x="6643" y="4681"/>
                        <a:pt x="6735" y="4396"/>
                        <a:pt x="6749" y="4265"/>
                      </a:cubicBezTo>
                      <a:cubicBezTo>
                        <a:pt x="6768" y="4109"/>
                        <a:pt x="6716" y="3895"/>
                        <a:pt x="6580" y="3685"/>
                      </a:cubicBezTo>
                      <a:cubicBezTo>
                        <a:pt x="6442" y="3477"/>
                        <a:pt x="6041" y="2890"/>
                        <a:pt x="4876" y="2080"/>
                      </a:cubicBezTo>
                      <a:cubicBezTo>
                        <a:pt x="4633" y="1911"/>
                        <a:pt x="4102" y="1492"/>
                        <a:pt x="3860" y="1491"/>
                      </a:cubicBezTo>
                      <a:lnTo>
                        <a:pt x="3860" y="1491"/>
                      </a:lnTo>
                      <a:cubicBezTo>
                        <a:pt x="3860" y="1491"/>
                        <a:pt x="3932" y="1736"/>
                        <a:pt x="3814" y="1777"/>
                      </a:cubicBezTo>
                      <a:cubicBezTo>
                        <a:pt x="3805" y="1780"/>
                        <a:pt x="3786" y="1782"/>
                        <a:pt x="3758" y="1782"/>
                      </a:cubicBezTo>
                      <a:cubicBezTo>
                        <a:pt x="3417" y="1782"/>
                        <a:pt x="1784" y="1567"/>
                        <a:pt x="1647" y="1466"/>
                      </a:cubicBezTo>
                      <a:cubicBezTo>
                        <a:pt x="1499" y="1359"/>
                        <a:pt x="1002" y="36"/>
                        <a:pt x="934" y="1"/>
                      </a:cubicBezTo>
                      <a:cubicBezTo>
                        <a:pt x="933" y="1"/>
                        <a:pt x="932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4"/>
                <p:cNvSpPr/>
                <p:nvPr/>
              </p:nvSpPr>
              <p:spPr>
                <a:xfrm>
                  <a:off x="5406287" y="1567713"/>
                  <a:ext cx="166200" cy="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2665" extrusionOk="0">
                      <a:moveTo>
                        <a:pt x="4534" y="0"/>
                      </a:moveTo>
                      <a:cubicBezTo>
                        <a:pt x="4357" y="0"/>
                        <a:pt x="4163" y="6"/>
                        <a:pt x="3950" y="20"/>
                      </a:cubicBezTo>
                      <a:cubicBezTo>
                        <a:pt x="3689" y="36"/>
                        <a:pt x="3090" y="38"/>
                        <a:pt x="2921" y="169"/>
                      </a:cubicBezTo>
                      <a:cubicBezTo>
                        <a:pt x="2921" y="169"/>
                        <a:pt x="3105" y="301"/>
                        <a:pt x="3046" y="394"/>
                      </a:cubicBezTo>
                      <a:cubicBezTo>
                        <a:pt x="2987" y="486"/>
                        <a:pt x="1532" y="1366"/>
                        <a:pt x="1370" y="1372"/>
                      </a:cubicBezTo>
                      <a:cubicBezTo>
                        <a:pt x="1369" y="1372"/>
                        <a:pt x="1368" y="1372"/>
                        <a:pt x="1367" y="1372"/>
                      </a:cubicBezTo>
                      <a:cubicBezTo>
                        <a:pt x="1197" y="1372"/>
                        <a:pt x="158" y="748"/>
                        <a:pt x="70" y="748"/>
                      </a:cubicBezTo>
                      <a:cubicBezTo>
                        <a:pt x="69" y="748"/>
                        <a:pt x="68" y="748"/>
                        <a:pt x="67" y="748"/>
                      </a:cubicBezTo>
                      <a:cubicBezTo>
                        <a:pt x="0" y="761"/>
                        <a:pt x="795" y="1463"/>
                        <a:pt x="795" y="1463"/>
                      </a:cubicBezTo>
                      <a:cubicBezTo>
                        <a:pt x="910" y="1872"/>
                        <a:pt x="572" y="2366"/>
                        <a:pt x="541" y="2624"/>
                      </a:cubicBezTo>
                      <a:cubicBezTo>
                        <a:pt x="538" y="2652"/>
                        <a:pt x="543" y="2664"/>
                        <a:pt x="554" y="2664"/>
                      </a:cubicBezTo>
                      <a:cubicBezTo>
                        <a:pt x="647" y="2664"/>
                        <a:pt x="1203" y="1796"/>
                        <a:pt x="1580" y="1616"/>
                      </a:cubicBezTo>
                      <a:cubicBezTo>
                        <a:pt x="1693" y="1562"/>
                        <a:pt x="1866" y="1543"/>
                        <a:pt x="2063" y="1543"/>
                      </a:cubicBezTo>
                      <a:cubicBezTo>
                        <a:pt x="2570" y="1543"/>
                        <a:pt x="3229" y="1671"/>
                        <a:pt x="3393" y="1671"/>
                      </a:cubicBezTo>
                      <a:cubicBezTo>
                        <a:pt x="3404" y="1671"/>
                        <a:pt x="3413" y="1670"/>
                        <a:pt x="3419" y="1669"/>
                      </a:cubicBezTo>
                      <a:cubicBezTo>
                        <a:pt x="3424" y="1668"/>
                        <a:pt x="3428" y="1668"/>
                        <a:pt x="3432" y="1668"/>
                      </a:cubicBezTo>
                      <a:cubicBezTo>
                        <a:pt x="3543" y="1668"/>
                        <a:pt x="3397" y="2030"/>
                        <a:pt x="3262" y="2180"/>
                      </a:cubicBezTo>
                      <a:cubicBezTo>
                        <a:pt x="3241" y="2203"/>
                        <a:pt x="3241" y="2213"/>
                        <a:pt x="3257" y="2213"/>
                      </a:cubicBezTo>
                      <a:cubicBezTo>
                        <a:pt x="3346" y="2213"/>
                        <a:pt x="3951" y="1885"/>
                        <a:pt x="4110" y="1793"/>
                      </a:cubicBezTo>
                      <a:cubicBezTo>
                        <a:pt x="4298" y="1685"/>
                        <a:pt x="5821" y="1285"/>
                        <a:pt x="6234" y="1117"/>
                      </a:cubicBezTo>
                      <a:cubicBezTo>
                        <a:pt x="6647" y="950"/>
                        <a:pt x="6530" y="623"/>
                        <a:pt x="6457" y="505"/>
                      </a:cubicBezTo>
                      <a:cubicBezTo>
                        <a:pt x="6384" y="387"/>
                        <a:pt x="6229" y="266"/>
                        <a:pt x="6020" y="197"/>
                      </a:cubicBezTo>
                      <a:cubicBezTo>
                        <a:pt x="5845" y="139"/>
                        <a:pt x="5399" y="0"/>
                        <a:pt x="4534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4"/>
                <p:cNvSpPr/>
                <p:nvPr/>
              </p:nvSpPr>
              <p:spPr>
                <a:xfrm>
                  <a:off x="4921975" y="573750"/>
                  <a:ext cx="76775" cy="9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1" h="3797" extrusionOk="0">
                      <a:moveTo>
                        <a:pt x="901" y="0"/>
                      </a:moveTo>
                      <a:cubicBezTo>
                        <a:pt x="823" y="0"/>
                        <a:pt x="611" y="594"/>
                        <a:pt x="611" y="594"/>
                      </a:cubicBezTo>
                      <a:cubicBezTo>
                        <a:pt x="589" y="611"/>
                        <a:pt x="547" y="616"/>
                        <a:pt x="496" y="616"/>
                      </a:cubicBezTo>
                      <a:cubicBezTo>
                        <a:pt x="419" y="616"/>
                        <a:pt x="321" y="604"/>
                        <a:pt x="238" y="604"/>
                      </a:cubicBezTo>
                      <a:cubicBezTo>
                        <a:pt x="165" y="604"/>
                        <a:pt x="104" y="613"/>
                        <a:pt x="77" y="647"/>
                      </a:cubicBezTo>
                      <a:cubicBezTo>
                        <a:pt x="1" y="743"/>
                        <a:pt x="361" y="742"/>
                        <a:pt x="729" y="906"/>
                      </a:cubicBezTo>
                      <a:cubicBezTo>
                        <a:pt x="1098" y="1069"/>
                        <a:pt x="1223" y="2055"/>
                        <a:pt x="1184" y="2122"/>
                      </a:cubicBezTo>
                      <a:cubicBezTo>
                        <a:pt x="1169" y="2150"/>
                        <a:pt x="1105" y="2157"/>
                        <a:pt x="1034" y="2157"/>
                      </a:cubicBezTo>
                      <a:cubicBezTo>
                        <a:pt x="949" y="2157"/>
                        <a:pt x="855" y="2147"/>
                        <a:pt x="820" y="2147"/>
                      </a:cubicBezTo>
                      <a:cubicBezTo>
                        <a:pt x="814" y="2147"/>
                        <a:pt x="810" y="2147"/>
                        <a:pt x="808" y="2148"/>
                      </a:cubicBezTo>
                      <a:cubicBezTo>
                        <a:pt x="784" y="2155"/>
                        <a:pt x="1046" y="2398"/>
                        <a:pt x="1302" y="2441"/>
                      </a:cubicBezTo>
                      <a:cubicBezTo>
                        <a:pt x="1558" y="2484"/>
                        <a:pt x="1598" y="2628"/>
                        <a:pt x="1598" y="2628"/>
                      </a:cubicBezTo>
                      <a:cubicBezTo>
                        <a:pt x="1816" y="3210"/>
                        <a:pt x="2768" y="3796"/>
                        <a:pt x="2928" y="3796"/>
                      </a:cubicBezTo>
                      <a:cubicBezTo>
                        <a:pt x="2931" y="3796"/>
                        <a:pt x="2933" y="3796"/>
                        <a:pt x="2935" y="3796"/>
                      </a:cubicBezTo>
                      <a:cubicBezTo>
                        <a:pt x="3070" y="3774"/>
                        <a:pt x="3018" y="3168"/>
                        <a:pt x="2928" y="2800"/>
                      </a:cubicBezTo>
                      <a:lnTo>
                        <a:pt x="2928" y="2801"/>
                      </a:lnTo>
                      <a:cubicBezTo>
                        <a:pt x="2881" y="2611"/>
                        <a:pt x="2659" y="2306"/>
                        <a:pt x="2407" y="2026"/>
                      </a:cubicBezTo>
                      <a:cubicBezTo>
                        <a:pt x="2397" y="1894"/>
                        <a:pt x="2373" y="1728"/>
                        <a:pt x="2346" y="1683"/>
                      </a:cubicBezTo>
                      <a:cubicBezTo>
                        <a:pt x="2341" y="1675"/>
                        <a:pt x="2334" y="1671"/>
                        <a:pt x="2326" y="1671"/>
                      </a:cubicBezTo>
                      <a:cubicBezTo>
                        <a:pt x="2293" y="1671"/>
                        <a:pt x="2238" y="1731"/>
                        <a:pt x="2187" y="1795"/>
                      </a:cubicBezTo>
                      <a:cubicBezTo>
                        <a:pt x="2024" y="1630"/>
                        <a:pt x="1864" y="1491"/>
                        <a:pt x="1748" y="1415"/>
                      </a:cubicBezTo>
                      <a:cubicBezTo>
                        <a:pt x="1400" y="1184"/>
                        <a:pt x="1181" y="1137"/>
                        <a:pt x="1005" y="847"/>
                      </a:cubicBezTo>
                      <a:cubicBezTo>
                        <a:pt x="829" y="556"/>
                        <a:pt x="979" y="52"/>
                        <a:pt x="910" y="3"/>
                      </a:cubicBezTo>
                      <a:cubicBezTo>
                        <a:pt x="907" y="1"/>
                        <a:pt x="904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4"/>
                <p:cNvSpPr/>
                <p:nvPr/>
              </p:nvSpPr>
              <p:spPr>
                <a:xfrm>
                  <a:off x="5250250" y="582425"/>
                  <a:ext cx="49975" cy="10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4200" extrusionOk="0">
                      <a:moveTo>
                        <a:pt x="979" y="0"/>
                      </a:moveTo>
                      <a:cubicBezTo>
                        <a:pt x="857" y="0"/>
                        <a:pt x="1075" y="285"/>
                        <a:pt x="1171" y="675"/>
                      </a:cubicBezTo>
                      <a:cubicBezTo>
                        <a:pt x="1266" y="1066"/>
                        <a:pt x="560" y="1766"/>
                        <a:pt x="485" y="1777"/>
                      </a:cubicBezTo>
                      <a:cubicBezTo>
                        <a:pt x="483" y="1777"/>
                        <a:pt x="482" y="1777"/>
                        <a:pt x="480" y="1777"/>
                      </a:cubicBezTo>
                      <a:cubicBezTo>
                        <a:pt x="403" y="1777"/>
                        <a:pt x="256" y="1508"/>
                        <a:pt x="236" y="1495"/>
                      </a:cubicBezTo>
                      <a:cubicBezTo>
                        <a:pt x="235" y="1495"/>
                        <a:pt x="235" y="1494"/>
                        <a:pt x="234" y="1494"/>
                      </a:cubicBezTo>
                      <a:lnTo>
                        <a:pt x="234" y="1494"/>
                      </a:lnTo>
                      <a:cubicBezTo>
                        <a:pt x="212" y="1494"/>
                        <a:pt x="184" y="1840"/>
                        <a:pt x="304" y="2066"/>
                      </a:cubicBezTo>
                      <a:cubicBezTo>
                        <a:pt x="425" y="2295"/>
                        <a:pt x="335" y="2415"/>
                        <a:pt x="335" y="2415"/>
                      </a:cubicBezTo>
                      <a:cubicBezTo>
                        <a:pt x="0" y="2950"/>
                        <a:pt x="127" y="4093"/>
                        <a:pt x="226" y="4186"/>
                      </a:cubicBezTo>
                      <a:cubicBezTo>
                        <a:pt x="235" y="4195"/>
                        <a:pt x="249" y="4199"/>
                        <a:pt x="265" y="4199"/>
                      </a:cubicBezTo>
                      <a:cubicBezTo>
                        <a:pt x="411" y="4199"/>
                        <a:pt x="797" y="3840"/>
                        <a:pt x="1010" y="3574"/>
                      </a:cubicBezTo>
                      <a:cubicBezTo>
                        <a:pt x="1132" y="3420"/>
                        <a:pt x="1237" y="3059"/>
                        <a:pt x="1306" y="2687"/>
                      </a:cubicBezTo>
                      <a:cubicBezTo>
                        <a:pt x="1405" y="2599"/>
                        <a:pt x="1521" y="2479"/>
                        <a:pt x="1540" y="2431"/>
                      </a:cubicBezTo>
                      <a:cubicBezTo>
                        <a:pt x="1558" y="2385"/>
                        <a:pt x="1458" y="2374"/>
                        <a:pt x="1356" y="2373"/>
                      </a:cubicBezTo>
                      <a:cubicBezTo>
                        <a:pt x="1386" y="2142"/>
                        <a:pt x="1398" y="1931"/>
                        <a:pt x="1388" y="1792"/>
                      </a:cubicBezTo>
                      <a:cubicBezTo>
                        <a:pt x="1359" y="1376"/>
                        <a:pt x="1262" y="1174"/>
                        <a:pt x="1386" y="858"/>
                      </a:cubicBezTo>
                      <a:cubicBezTo>
                        <a:pt x="1509" y="541"/>
                        <a:pt x="1999" y="353"/>
                        <a:pt x="1996" y="268"/>
                      </a:cubicBezTo>
                      <a:cubicBezTo>
                        <a:pt x="1996" y="253"/>
                        <a:pt x="1977" y="247"/>
                        <a:pt x="1945" y="247"/>
                      </a:cubicBezTo>
                      <a:cubicBezTo>
                        <a:pt x="1792" y="247"/>
                        <a:pt x="1346" y="392"/>
                        <a:pt x="1346" y="392"/>
                      </a:cubicBezTo>
                      <a:cubicBezTo>
                        <a:pt x="1242" y="363"/>
                        <a:pt x="1104" y="3"/>
                        <a:pt x="980" y="0"/>
                      </a:cubicBezTo>
                      <a:cubicBezTo>
                        <a:pt x="980" y="0"/>
                        <a:pt x="979" y="0"/>
                        <a:pt x="979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34"/>
                <p:cNvSpPr/>
                <p:nvPr/>
              </p:nvSpPr>
              <p:spPr>
                <a:xfrm>
                  <a:off x="5043975" y="1067525"/>
                  <a:ext cx="1068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" h="1902" extrusionOk="0">
                      <a:moveTo>
                        <a:pt x="275" y="0"/>
                      </a:moveTo>
                      <a:cubicBezTo>
                        <a:pt x="275" y="0"/>
                        <a:pt x="275" y="0"/>
                        <a:pt x="274" y="0"/>
                      </a:cubicBezTo>
                      <a:cubicBezTo>
                        <a:pt x="189" y="1"/>
                        <a:pt x="393" y="651"/>
                        <a:pt x="393" y="651"/>
                      </a:cubicBezTo>
                      <a:cubicBezTo>
                        <a:pt x="365" y="754"/>
                        <a:pt x="3" y="892"/>
                        <a:pt x="1" y="1016"/>
                      </a:cubicBezTo>
                      <a:cubicBezTo>
                        <a:pt x="0" y="1042"/>
                        <a:pt x="13" y="1053"/>
                        <a:pt x="36" y="1053"/>
                      </a:cubicBezTo>
                      <a:cubicBezTo>
                        <a:pt x="124" y="1053"/>
                        <a:pt x="367" y="902"/>
                        <a:pt x="676" y="829"/>
                      </a:cubicBezTo>
                      <a:cubicBezTo>
                        <a:pt x="700" y="823"/>
                        <a:pt x="725" y="820"/>
                        <a:pt x="751" y="820"/>
                      </a:cubicBezTo>
                      <a:cubicBezTo>
                        <a:pt x="1150" y="820"/>
                        <a:pt x="1763" y="1452"/>
                        <a:pt x="1774" y="1523"/>
                      </a:cubicBezTo>
                      <a:cubicBezTo>
                        <a:pt x="1784" y="1599"/>
                        <a:pt x="1503" y="1750"/>
                        <a:pt x="1489" y="1771"/>
                      </a:cubicBezTo>
                      <a:cubicBezTo>
                        <a:pt x="1483" y="1780"/>
                        <a:pt x="1549" y="1792"/>
                        <a:pt x="1645" y="1792"/>
                      </a:cubicBezTo>
                      <a:cubicBezTo>
                        <a:pt x="1765" y="1792"/>
                        <a:pt x="1932" y="1773"/>
                        <a:pt x="2060" y="1706"/>
                      </a:cubicBezTo>
                      <a:cubicBezTo>
                        <a:pt x="2152" y="1659"/>
                        <a:pt x="2226" y="1644"/>
                        <a:pt x="2282" y="1644"/>
                      </a:cubicBezTo>
                      <a:cubicBezTo>
                        <a:pt x="2366" y="1644"/>
                        <a:pt x="2409" y="1677"/>
                        <a:pt x="2409" y="1677"/>
                      </a:cubicBezTo>
                      <a:cubicBezTo>
                        <a:pt x="2678" y="1847"/>
                        <a:pt x="3100" y="1902"/>
                        <a:pt x="3466" y="1902"/>
                      </a:cubicBezTo>
                      <a:cubicBezTo>
                        <a:pt x="3827" y="1902"/>
                        <a:pt x="4133" y="1848"/>
                        <a:pt x="4180" y="1799"/>
                      </a:cubicBezTo>
                      <a:cubicBezTo>
                        <a:pt x="4274" y="1700"/>
                        <a:pt x="3867" y="1248"/>
                        <a:pt x="3573" y="1011"/>
                      </a:cubicBezTo>
                      <a:cubicBezTo>
                        <a:pt x="3421" y="888"/>
                        <a:pt x="3060" y="779"/>
                        <a:pt x="2690" y="708"/>
                      </a:cubicBezTo>
                      <a:cubicBezTo>
                        <a:pt x="2601" y="608"/>
                        <a:pt x="2482" y="490"/>
                        <a:pt x="2435" y="472"/>
                      </a:cubicBezTo>
                      <a:cubicBezTo>
                        <a:pt x="2431" y="470"/>
                        <a:pt x="2428" y="470"/>
                        <a:pt x="2424" y="470"/>
                      </a:cubicBezTo>
                      <a:cubicBezTo>
                        <a:pt x="2387" y="470"/>
                        <a:pt x="2378" y="563"/>
                        <a:pt x="2376" y="656"/>
                      </a:cubicBezTo>
                      <a:cubicBezTo>
                        <a:pt x="2193" y="631"/>
                        <a:pt x="2022" y="616"/>
                        <a:pt x="1890" y="616"/>
                      </a:cubicBezTo>
                      <a:cubicBezTo>
                        <a:pt x="1855" y="616"/>
                        <a:pt x="1824" y="617"/>
                        <a:pt x="1795" y="619"/>
                      </a:cubicBezTo>
                      <a:cubicBezTo>
                        <a:pt x="1536" y="635"/>
                        <a:pt x="1359" y="679"/>
                        <a:pt x="1187" y="679"/>
                      </a:cubicBezTo>
                      <a:cubicBezTo>
                        <a:pt x="1082" y="679"/>
                        <a:pt x="979" y="663"/>
                        <a:pt x="860" y="616"/>
                      </a:cubicBezTo>
                      <a:cubicBezTo>
                        <a:pt x="545" y="490"/>
                        <a:pt x="361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34"/>
                <p:cNvSpPr/>
                <p:nvPr/>
              </p:nvSpPr>
              <p:spPr>
                <a:xfrm>
                  <a:off x="4698350" y="1109175"/>
                  <a:ext cx="108675" cy="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1554" extrusionOk="0">
                      <a:moveTo>
                        <a:pt x="127" y="0"/>
                      </a:moveTo>
                      <a:cubicBezTo>
                        <a:pt x="125" y="0"/>
                        <a:pt x="123" y="1"/>
                        <a:pt x="122" y="1"/>
                      </a:cubicBezTo>
                      <a:cubicBezTo>
                        <a:pt x="37" y="17"/>
                        <a:pt x="347" y="622"/>
                        <a:pt x="347" y="622"/>
                      </a:cubicBezTo>
                      <a:cubicBezTo>
                        <a:pt x="335" y="730"/>
                        <a:pt x="0" y="925"/>
                        <a:pt x="19" y="1047"/>
                      </a:cubicBezTo>
                      <a:cubicBezTo>
                        <a:pt x="22" y="1069"/>
                        <a:pt x="33" y="1079"/>
                        <a:pt x="50" y="1079"/>
                      </a:cubicBezTo>
                      <a:cubicBezTo>
                        <a:pt x="129" y="1079"/>
                        <a:pt x="349" y="879"/>
                        <a:pt x="654" y="751"/>
                      </a:cubicBezTo>
                      <a:cubicBezTo>
                        <a:pt x="697" y="733"/>
                        <a:pt x="747" y="725"/>
                        <a:pt x="800" y="725"/>
                      </a:cubicBezTo>
                      <a:cubicBezTo>
                        <a:pt x="1202" y="725"/>
                        <a:pt x="1831" y="1191"/>
                        <a:pt x="1852" y="1255"/>
                      </a:cubicBezTo>
                      <a:cubicBezTo>
                        <a:pt x="1875" y="1328"/>
                        <a:pt x="1621" y="1523"/>
                        <a:pt x="1611" y="1546"/>
                      </a:cubicBezTo>
                      <a:cubicBezTo>
                        <a:pt x="1609" y="1551"/>
                        <a:pt x="1622" y="1554"/>
                        <a:pt x="1647" y="1554"/>
                      </a:cubicBezTo>
                      <a:cubicBezTo>
                        <a:pt x="1741" y="1554"/>
                        <a:pt x="2000" y="1513"/>
                        <a:pt x="2165" y="1389"/>
                      </a:cubicBezTo>
                      <a:cubicBezTo>
                        <a:pt x="2274" y="1306"/>
                        <a:pt x="2362" y="1287"/>
                        <a:pt x="2421" y="1287"/>
                      </a:cubicBezTo>
                      <a:cubicBezTo>
                        <a:pt x="2474" y="1287"/>
                        <a:pt x="2504" y="1302"/>
                        <a:pt x="2504" y="1302"/>
                      </a:cubicBezTo>
                      <a:cubicBezTo>
                        <a:pt x="2664" y="1370"/>
                        <a:pt x="2863" y="1395"/>
                        <a:pt x="3069" y="1395"/>
                      </a:cubicBezTo>
                      <a:cubicBezTo>
                        <a:pt x="3616" y="1395"/>
                        <a:pt x="4214" y="1213"/>
                        <a:pt x="4270" y="1131"/>
                      </a:cubicBezTo>
                      <a:cubicBezTo>
                        <a:pt x="4347" y="1017"/>
                        <a:pt x="3871" y="640"/>
                        <a:pt x="3542" y="454"/>
                      </a:cubicBezTo>
                      <a:cubicBezTo>
                        <a:pt x="3371" y="357"/>
                        <a:pt x="2997" y="310"/>
                        <a:pt x="2621" y="301"/>
                      </a:cubicBezTo>
                      <a:cubicBezTo>
                        <a:pt x="2518" y="218"/>
                        <a:pt x="2380" y="121"/>
                        <a:pt x="2331" y="110"/>
                      </a:cubicBezTo>
                      <a:cubicBezTo>
                        <a:pt x="2328" y="109"/>
                        <a:pt x="2326" y="109"/>
                        <a:pt x="2324" y="109"/>
                      </a:cubicBezTo>
                      <a:cubicBezTo>
                        <a:pt x="2282" y="109"/>
                        <a:pt x="2288" y="205"/>
                        <a:pt x="2302" y="301"/>
                      </a:cubicBezTo>
                      <a:cubicBezTo>
                        <a:pt x="2069" y="308"/>
                        <a:pt x="1859" y="328"/>
                        <a:pt x="1724" y="360"/>
                      </a:cubicBezTo>
                      <a:cubicBezTo>
                        <a:pt x="1400" y="436"/>
                        <a:pt x="1218" y="531"/>
                        <a:pt x="990" y="531"/>
                      </a:cubicBezTo>
                      <a:cubicBezTo>
                        <a:pt x="931" y="531"/>
                        <a:pt x="869" y="525"/>
                        <a:pt x="800" y="510"/>
                      </a:cubicBezTo>
                      <a:cubicBezTo>
                        <a:pt x="475" y="441"/>
                        <a:pt x="216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4"/>
                <p:cNvSpPr/>
                <p:nvPr/>
              </p:nvSpPr>
              <p:spPr>
                <a:xfrm>
                  <a:off x="4927850" y="1026925"/>
                  <a:ext cx="818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" h="1458" extrusionOk="0">
                      <a:moveTo>
                        <a:pt x="212" y="1"/>
                      </a:moveTo>
                      <a:cubicBezTo>
                        <a:pt x="212" y="1"/>
                        <a:pt x="212" y="1"/>
                        <a:pt x="211" y="1"/>
                      </a:cubicBezTo>
                      <a:cubicBezTo>
                        <a:pt x="146" y="2"/>
                        <a:pt x="303" y="500"/>
                        <a:pt x="303" y="500"/>
                      </a:cubicBezTo>
                      <a:cubicBezTo>
                        <a:pt x="281" y="579"/>
                        <a:pt x="3" y="684"/>
                        <a:pt x="1" y="778"/>
                      </a:cubicBezTo>
                      <a:cubicBezTo>
                        <a:pt x="1" y="799"/>
                        <a:pt x="10" y="807"/>
                        <a:pt x="29" y="807"/>
                      </a:cubicBezTo>
                      <a:cubicBezTo>
                        <a:pt x="96" y="807"/>
                        <a:pt x="283" y="692"/>
                        <a:pt x="519" y="636"/>
                      </a:cubicBezTo>
                      <a:cubicBezTo>
                        <a:pt x="537" y="632"/>
                        <a:pt x="556" y="629"/>
                        <a:pt x="577" y="629"/>
                      </a:cubicBezTo>
                      <a:cubicBezTo>
                        <a:pt x="883" y="629"/>
                        <a:pt x="1351" y="1113"/>
                        <a:pt x="1359" y="1167"/>
                      </a:cubicBezTo>
                      <a:cubicBezTo>
                        <a:pt x="1368" y="1225"/>
                        <a:pt x="1153" y="1341"/>
                        <a:pt x="1141" y="1357"/>
                      </a:cubicBezTo>
                      <a:cubicBezTo>
                        <a:pt x="1136" y="1364"/>
                        <a:pt x="1188" y="1373"/>
                        <a:pt x="1262" y="1373"/>
                      </a:cubicBezTo>
                      <a:cubicBezTo>
                        <a:pt x="1354" y="1373"/>
                        <a:pt x="1481" y="1359"/>
                        <a:pt x="1578" y="1307"/>
                      </a:cubicBezTo>
                      <a:cubicBezTo>
                        <a:pt x="1649" y="1271"/>
                        <a:pt x="1706" y="1260"/>
                        <a:pt x="1748" y="1260"/>
                      </a:cubicBezTo>
                      <a:cubicBezTo>
                        <a:pt x="1813" y="1260"/>
                        <a:pt x="1846" y="1285"/>
                        <a:pt x="1846" y="1285"/>
                      </a:cubicBezTo>
                      <a:cubicBezTo>
                        <a:pt x="2052" y="1415"/>
                        <a:pt x="2376" y="1457"/>
                        <a:pt x="2656" y="1457"/>
                      </a:cubicBezTo>
                      <a:cubicBezTo>
                        <a:pt x="2932" y="1457"/>
                        <a:pt x="3166" y="1416"/>
                        <a:pt x="3202" y="1379"/>
                      </a:cubicBezTo>
                      <a:cubicBezTo>
                        <a:pt x="3274" y="1303"/>
                        <a:pt x="2962" y="957"/>
                        <a:pt x="2738" y="775"/>
                      </a:cubicBezTo>
                      <a:cubicBezTo>
                        <a:pt x="2621" y="681"/>
                        <a:pt x="2344" y="598"/>
                        <a:pt x="2060" y="543"/>
                      </a:cubicBezTo>
                      <a:cubicBezTo>
                        <a:pt x="1993" y="468"/>
                        <a:pt x="1902" y="377"/>
                        <a:pt x="1866" y="362"/>
                      </a:cubicBezTo>
                      <a:cubicBezTo>
                        <a:pt x="1863" y="361"/>
                        <a:pt x="1860" y="361"/>
                        <a:pt x="1858" y="361"/>
                      </a:cubicBezTo>
                      <a:cubicBezTo>
                        <a:pt x="1829" y="361"/>
                        <a:pt x="1822" y="432"/>
                        <a:pt x="1820" y="503"/>
                      </a:cubicBezTo>
                      <a:cubicBezTo>
                        <a:pt x="1680" y="484"/>
                        <a:pt x="1549" y="473"/>
                        <a:pt x="1448" y="473"/>
                      </a:cubicBezTo>
                      <a:cubicBezTo>
                        <a:pt x="1422" y="473"/>
                        <a:pt x="1397" y="473"/>
                        <a:pt x="1375" y="475"/>
                      </a:cubicBezTo>
                      <a:cubicBezTo>
                        <a:pt x="1178" y="488"/>
                        <a:pt x="1043" y="521"/>
                        <a:pt x="911" y="521"/>
                      </a:cubicBezTo>
                      <a:cubicBezTo>
                        <a:pt x="831" y="521"/>
                        <a:pt x="752" y="509"/>
                        <a:pt x="660" y="473"/>
                      </a:cubicBezTo>
                      <a:cubicBezTo>
                        <a:pt x="419" y="376"/>
                        <a:pt x="278" y="1"/>
                        <a:pt x="21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4"/>
                <p:cNvSpPr/>
                <p:nvPr/>
              </p:nvSpPr>
              <p:spPr>
                <a:xfrm>
                  <a:off x="4699450" y="1005625"/>
                  <a:ext cx="8185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" h="1458" extrusionOk="0">
                      <a:moveTo>
                        <a:pt x="212" y="1"/>
                      </a:moveTo>
                      <a:cubicBezTo>
                        <a:pt x="212" y="1"/>
                        <a:pt x="211" y="1"/>
                        <a:pt x="211" y="1"/>
                      </a:cubicBezTo>
                      <a:cubicBezTo>
                        <a:pt x="145" y="2"/>
                        <a:pt x="302" y="500"/>
                        <a:pt x="302" y="500"/>
                      </a:cubicBezTo>
                      <a:cubicBezTo>
                        <a:pt x="279" y="579"/>
                        <a:pt x="3" y="683"/>
                        <a:pt x="1" y="778"/>
                      </a:cubicBezTo>
                      <a:cubicBezTo>
                        <a:pt x="1" y="798"/>
                        <a:pt x="10" y="807"/>
                        <a:pt x="28" y="807"/>
                      </a:cubicBezTo>
                      <a:cubicBezTo>
                        <a:pt x="95" y="807"/>
                        <a:pt x="281" y="691"/>
                        <a:pt x="518" y="635"/>
                      </a:cubicBezTo>
                      <a:cubicBezTo>
                        <a:pt x="537" y="631"/>
                        <a:pt x="556" y="629"/>
                        <a:pt x="575" y="629"/>
                      </a:cubicBezTo>
                      <a:cubicBezTo>
                        <a:pt x="881" y="629"/>
                        <a:pt x="1351" y="1113"/>
                        <a:pt x="1359" y="1167"/>
                      </a:cubicBezTo>
                      <a:cubicBezTo>
                        <a:pt x="1367" y="1225"/>
                        <a:pt x="1151" y="1341"/>
                        <a:pt x="1141" y="1357"/>
                      </a:cubicBezTo>
                      <a:cubicBezTo>
                        <a:pt x="1136" y="1364"/>
                        <a:pt x="1187" y="1373"/>
                        <a:pt x="1261" y="1373"/>
                      </a:cubicBezTo>
                      <a:cubicBezTo>
                        <a:pt x="1353" y="1373"/>
                        <a:pt x="1480" y="1359"/>
                        <a:pt x="1578" y="1307"/>
                      </a:cubicBezTo>
                      <a:cubicBezTo>
                        <a:pt x="1649" y="1271"/>
                        <a:pt x="1706" y="1260"/>
                        <a:pt x="1748" y="1260"/>
                      </a:cubicBezTo>
                      <a:cubicBezTo>
                        <a:pt x="1813" y="1260"/>
                        <a:pt x="1846" y="1285"/>
                        <a:pt x="1846" y="1285"/>
                      </a:cubicBezTo>
                      <a:cubicBezTo>
                        <a:pt x="2052" y="1415"/>
                        <a:pt x="2376" y="1457"/>
                        <a:pt x="2656" y="1457"/>
                      </a:cubicBezTo>
                      <a:cubicBezTo>
                        <a:pt x="2932" y="1457"/>
                        <a:pt x="3166" y="1416"/>
                        <a:pt x="3202" y="1379"/>
                      </a:cubicBezTo>
                      <a:cubicBezTo>
                        <a:pt x="3274" y="1303"/>
                        <a:pt x="2962" y="957"/>
                        <a:pt x="2737" y="775"/>
                      </a:cubicBezTo>
                      <a:lnTo>
                        <a:pt x="2736" y="775"/>
                      </a:lnTo>
                      <a:cubicBezTo>
                        <a:pt x="2620" y="681"/>
                        <a:pt x="2344" y="598"/>
                        <a:pt x="2060" y="543"/>
                      </a:cubicBezTo>
                      <a:cubicBezTo>
                        <a:pt x="1993" y="466"/>
                        <a:pt x="1902" y="377"/>
                        <a:pt x="1866" y="362"/>
                      </a:cubicBezTo>
                      <a:cubicBezTo>
                        <a:pt x="1863" y="361"/>
                        <a:pt x="1860" y="361"/>
                        <a:pt x="1857" y="361"/>
                      </a:cubicBezTo>
                      <a:cubicBezTo>
                        <a:pt x="1828" y="361"/>
                        <a:pt x="1821" y="432"/>
                        <a:pt x="1820" y="504"/>
                      </a:cubicBezTo>
                      <a:cubicBezTo>
                        <a:pt x="1679" y="484"/>
                        <a:pt x="1549" y="473"/>
                        <a:pt x="1448" y="473"/>
                      </a:cubicBezTo>
                      <a:cubicBezTo>
                        <a:pt x="1421" y="473"/>
                        <a:pt x="1397" y="474"/>
                        <a:pt x="1375" y="475"/>
                      </a:cubicBezTo>
                      <a:cubicBezTo>
                        <a:pt x="1177" y="487"/>
                        <a:pt x="1042" y="520"/>
                        <a:pt x="911" y="520"/>
                      </a:cubicBezTo>
                      <a:cubicBezTo>
                        <a:pt x="830" y="520"/>
                        <a:pt x="751" y="508"/>
                        <a:pt x="660" y="471"/>
                      </a:cubicBezTo>
                      <a:cubicBezTo>
                        <a:pt x="419" y="376"/>
                        <a:pt x="277" y="1"/>
                        <a:pt x="212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34"/>
                <p:cNvSpPr/>
                <p:nvPr/>
              </p:nvSpPr>
              <p:spPr>
                <a:xfrm>
                  <a:off x="5046975" y="532325"/>
                  <a:ext cx="540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" h="4240" extrusionOk="0">
                      <a:moveTo>
                        <a:pt x="1081" y="1"/>
                      </a:moveTo>
                      <a:cubicBezTo>
                        <a:pt x="995" y="1"/>
                        <a:pt x="629" y="476"/>
                        <a:pt x="629" y="476"/>
                      </a:cubicBezTo>
                      <a:cubicBezTo>
                        <a:pt x="621" y="479"/>
                        <a:pt x="612" y="480"/>
                        <a:pt x="602" y="480"/>
                      </a:cubicBezTo>
                      <a:cubicBezTo>
                        <a:pt x="497" y="480"/>
                        <a:pt x="279" y="348"/>
                        <a:pt x="158" y="348"/>
                      </a:cubicBezTo>
                      <a:cubicBezTo>
                        <a:pt x="137" y="348"/>
                        <a:pt x="119" y="352"/>
                        <a:pt x="105" y="361"/>
                      </a:cubicBezTo>
                      <a:cubicBezTo>
                        <a:pt x="1" y="430"/>
                        <a:pt x="344" y="541"/>
                        <a:pt x="643" y="809"/>
                      </a:cubicBezTo>
                      <a:cubicBezTo>
                        <a:pt x="943" y="1078"/>
                        <a:pt x="756" y="2055"/>
                        <a:pt x="700" y="2107"/>
                      </a:cubicBezTo>
                      <a:cubicBezTo>
                        <a:pt x="692" y="2115"/>
                        <a:pt x="678" y="2118"/>
                        <a:pt x="661" y="2118"/>
                      </a:cubicBezTo>
                      <a:cubicBezTo>
                        <a:pt x="564" y="2118"/>
                        <a:pt x="356" y="2014"/>
                        <a:pt x="335" y="2014"/>
                      </a:cubicBezTo>
                      <a:lnTo>
                        <a:pt x="335" y="2014"/>
                      </a:lnTo>
                      <a:cubicBezTo>
                        <a:pt x="309" y="2014"/>
                        <a:pt x="484" y="2326"/>
                        <a:pt x="714" y="2446"/>
                      </a:cubicBezTo>
                      <a:cubicBezTo>
                        <a:pt x="944" y="2568"/>
                        <a:pt x="937" y="2716"/>
                        <a:pt x="937" y="2716"/>
                      </a:cubicBezTo>
                      <a:cubicBezTo>
                        <a:pt x="964" y="3348"/>
                        <a:pt x="1713" y="4218"/>
                        <a:pt x="1848" y="4239"/>
                      </a:cubicBezTo>
                      <a:cubicBezTo>
                        <a:pt x="1851" y="4240"/>
                        <a:pt x="1853" y="4240"/>
                        <a:pt x="1855" y="4240"/>
                      </a:cubicBezTo>
                      <a:cubicBezTo>
                        <a:pt x="1988" y="4240"/>
                        <a:pt x="2121" y="3662"/>
                        <a:pt x="2149" y="3292"/>
                      </a:cubicBezTo>
                      <a:cubicBezTo>
                        <a:pt x="2163" y="3096"/>
                        <a:pt x="2045" y="2739"/>
                        <a:pt x="1893" y="2393"/>
                      </a:cubicBezTo>
                      <a:cubicBezTo>
                        <a:pt x="1924" y="2264"/>
                        <a:pt x="1952" y="2100"/>
                        <a:pt x="1941" y="2049"/>
                      </a:cubicBezTo>
                      <a:cubicBezTo>
                        <a:pt x="1938" y="2035"/>
                        <a:pt x="1928" y="2029"/>
                        <a:pt x="1914" y="2029"/>
                      </a:cubicBezTo>
                      <a:cubicBezTo>
                        <a:pt x="1879" y="2029"/>
                        <a:pt x="1816" y="2065"/>
                        <a:pt x="1755" y="2106"/>
                      </a:cubicBezTo>
                      <a:cubicBezTo>
                        <a:pt x="1650" y="1899"/>
                        <a:pt x="1541" y="1717"/>
                        <a:pt x="1455" y="1608"/>
                      </a:cubicBezTo>
                      <a:cubicBezTo>
                        <a:pt x="1195" y="1281"/>
                        <a:pt x="1001" y="1170"/>
                        <a:pt x="925" y="839"/>
                      </a:cubicBezTo>
                      <a:cubicBezTo>
                        <a:pt x="847" y="508"/>
                        <a:pt x="1145" y="75"/>
                        <a:pt x="1094" y="7"/>
                      </a:cubicBezTo>
                      <a:cubicBezTo>
                        <a:pt x="1091" y="3"/>
                        <a:pt x="1087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34"/>
                <p:cNvSpPr/>
                <p:nvPr/>
              </p:nvSpPr>
              <p:spPr>
                <a:xfrm>
                  <a:off x="5078800" y="753625"/>
                  <a:ext cx="5777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6" extrusionOk="0">
                      <a:moveTo>
                        <a:pt x="678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59"/>
                        <a:pt x="412" y="463"/>
                        <a:pt x="374" y="463"/>
                      </a:cubicBezTo>
                      <a:cubicBezTo>
                        <a:pt x="317" y="463"/>
                        <a:pt x="243" y="455"/>
                        <a:pt x="181" y="455"/>
                      </a:cubicBezTo>
                      <a:cubicBezTo>
                        <a:pt x="126" y="455"/>
                        <a:pt x="79" y="461"/>
                        <a:pt x="59" y="487"/>
                      </a:cubicBezTo>
                      <a:cubicBezTo>
                        <a:pt x="1" y="560"/>
                        <a:pt x="272" y="558"/>
                        <a:pt x="549" y="681"/>
                      </a:cubicBezTo>
                      <a:cubicBezTo>
                        <a:pt x="825" y="805"/>
                        <a:pt x="920" y="1547"/>
                        <a:pt x="892" y="1597"/>
                      </a:cubicBezTo>
                      <a:cubicBezTo>
                        <a:pt x="881" y="1618"/>
                        <a:pt x="833" y="1623"/>
                        <a:pt x="780" y="1623"/>
                      </a:cubicBezTo>
                      <a:cubicBezTo>
                        <a:pt x="715" y="1623"/>
                        <a:pt x="643" y="1615"/>
                        <a:pt x="617" y="1615"/>
                      </a:cubicBezTo>
                      <a:cubicBezTo>
                        <a:pt x="613" y="1615"/>
                        <a:pt x="610" y="1615"/>
                        <a:pt x="609" y="1616"/>
                      </a:cubicBezTo>
                      <a:cubicBezTo>
                        <a:pt x="590" y="1622"/>
                        <a:pt x="787" y="1804"/>
                        <a:pt x="980" y="1838"/>
                      </a:cubicBezTo>
                      <a:cubicBezTo>
                        <a:pt x="1173" y="1870"/>
                        <a:pt x="1203" y="1977"/>
                        <a:pt x="1203" y="1977"/>
                      </a:cubicBezTo>
                      <a:cubicBezTo>
                        <a:pt x="1366" y="2415"/>
                        <a:pt x="2081" y="2856"/>
                        <a:pt x="2203" y="2856"/>
                      </a:cubicBezTo>
                      <a:cubicBezTo>
                        <a:pt x="2206" y="2856"/>
                        <a:pt x="2208" y="2856"/>
                        <a:pt x="2210" y="2855"/>
                      </a:cubicBezTo>
                      <a:cubicBezTo>
                        <a:pt x="2310" y="2839"/>
                        <a:pt x="2272" y="2384"/>
                        <a:pt x="2204" y="2107"/>
                      </a:cubicBezTo>
                      <a:cubicBezTo>
                        <a:pt x="2169" y="1965"/>
                        <a:pt x="2001" y="1736"/>
                        <a:pt x="1811" y="1524"/>
                      </a:cubicBezTo>
                      <a:cubicBezTo>
                        <a:pt x="1804" y="1425"/>
                        <a:pt x="1786" y="1300"/>
                        <a:pt x="1767" y="1267"/>
                      </a:cubicBezTo>
                      <a:cubicBezTo>
                        <a:pt x="1763" y="1260"/>
                        <a:pt x="1757" y="1257"/>
                        <a:pt x="1751" y="1257"/>
                      </a:cubicBezTo>
                      <a:cubicBezTo>
                        <a:pt x="1726" y="1257"/>
                        <a:pt x="1685" y="1302"/>
                        <a:pt x="1646" y="1351"/>
                      </a:cubicBezTo>
                      <a:cubicBezTo>
                        <a:pt x="1523" y="1227"/>
                        <a:pt x="1402" y="1122"/>
                        <a:pt x="1316" y="1065"/>
                      </a:cubicBezTo>
                      <a:cubicBezTo>
                        <a:pt x="1053" y="891"/>
                        <a:pt x="889" y="856"/>
                        <a:pt x="756" y="638"/>
                      </a:cubicBezTo>
                      <a:cubicBezTo>
                        <a:pt x="624" y="418"/>
                        <a:pt x="738" y="40"/>
                        <a:pt x="684" y="2"/>
                      </a:cubicBezTo>
                      <a:cubicBezTo>
                        <a:pt x="682" y="1"/>
                        <a:pt x="680" y="0"/>
                        <a:pt x="67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4"/>
                <p:cNvSpPr/>
                <p:nvPr/>
              </p:nvSpPr>
              <p:spPr>
                <a:xfrm>
                  <a:off x="5214848" y="1148023"/>
                  <a:ext cx="5777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8" extrusionOk="0">
                      <a:moveTo>
                        <a:pt x="678" y="1"/>
                      </a:moveTo>
                      <a:cubicBezTo>
                        <a:pt x="619" y="1"/>
                        <a:pt x="460" y="447"/>
                        <a:pt x="460" y="447"/>
                      </a:cubicBezTo>
                      <a:cubicBezTo>
                        <a:pt x="443" y="460"/>
                        <a:pt x="412" y="464"/>
                        <a:pt x="373" y="464"/>
                      </a:cubicBezTo>
                      <a:cubicBezTo>
                        <a:pt x="315" y="464"/>
                        <a:pt x="241" y="455"/>
                        <a:pt x="178" y="455"/>
                      </a:cubicBezTo>
                      <a:cubicBezTo>
                        <a:pt x="124" y="455"/>
                        <a:pt x="78" y="462"/>
                        <a:pt x="59" y="487"/>
                      </a:cubicBezTo>
                      <a:cubicBezTo>
                        <a:pt x="1" y="560"/>
                        <a:pt x="272" y="560"/>
                        <a:pt x="548" y="683"/>
                      </a:cubicBezTo>
                      <a:cubicBezTo>
                        <a:pt x="825" y="805"/>
                        <a:pt x="920" y="1547"/>
                        <a:pt x="891" y="1598"/>
                      </a:cubicBezTo>
                      <a:cubicBezTo>
                        <a:pt x="880" y="1619"/>
                        <a:pt x="833" y="1624"/>
                        <a:pt x="780" y="1624"/>
                      </a:cubicBezTo>
                      <a:cubicBezTo>
                        <a:pt x="715" y="1624"/>
                        <a:pt x="642" y="1616"/>
                        <a:pt x="617" y="1616"/>
                      </a:cubicBezTo>
                      <a:cubicBezTo>
                        <a:pt x="613" y="1616"/>
                        <a:pt x="610" y="1616"/>
                        <a:pt x="609" y="1616"/>
                      </a:cubicBezTo>
                      <a:cubicBezTo>
                        <a:pt x="590" y="1623"/>
                        <a:pt x="787" y="1806"/>
                        <a:pt x="980" y="1838"/>
                      </a:cubicBezTo>
                      <a:cubicBezTo>
                        <a:pt x="1173" y="1870"/>
                        <a:pt x="1203" y="1979"/>
                        <a:pt x="1203" y="1979"/>
                      </a:cubicBezTo>
                      <a:cubicBezTo>
                        <a:pt x="1366" y="2416"/>
                        <a:pt x="2083" y="2858"/>
                        <a:pt x="2203" y="2858"/>
                      </a:cubicBezTo>
                      <a:cubicBezTo>
                        <a:pt x="2205" y="2858"/>
                        <a:pt x="2207" y="2857"/>
                        <a:pt x="2209" y="2857"/>
                      </a:cubicBezTo>
                      <a:cubicBezTo>
                        <a:pt x="2310" y="2841"/>
                        <a:pt x="2272" y="2384"/>
                        <a:pt x="2204" y="2108"/>
                      </a:cubicBezTo>
                      <a:lnTo>
                        <a:pt x="2204" y="2109"/>
                      </a:lnTo>
                      <a:cubicBezTo>
                        <a:pt x="2168" y="1966"/>
                        <a:pt x="2001" y="1736"/>
                        <a:pt x="1811" y="1526"/>
                      </a:cubicBezTo>
                      <a:cubicBezTo>
                        <a:pt x="1804" y="1426"/>
                        <a:pt x="1785" y="1301"/>
                        <a:pt x="1765" y="1268"/>
                      </a:cubicBezTo>
                      <a:cubicBezTo>
                        <a:pt x="1762" y="1262"/>
                        <a:pt x="1756" y="1259"/>
                        <a:pt x="1750" y="1259"/>
                      </a:cubicBezTo>
                      <a:cubicBezTo>
                        <a:pt x="1725" y="1259"/>
                        <a:pt x="1684" y="1304"/>
                        <a:pt x="1646" y="1351"/>
                      </a:cubicBezTo>
                      <a:cubicBezTo>
                        <a:pt x="1523" y="1228"/>
                        <a:pt x="1402" y="1124"/>
                        <a:pt x="1315" y="1065"/>
                      </a:cubicBezTo>
                      <a:cubicBezTo>
                        <a:pt x="1053" y="892"/>
                        <a:pt x="889" y="857"/>
                        <a:pt x="756" y="638"/>
                      </a:cubicBezTo>
                      <a:cubicBezTo>
                        <a:pt x="624" y="419"/>
                        <a:pt x="738" y="41"/>
                        <a:pt x="684" y="3"/>
                      </a:cubicBezTo>
                      <a:cubicBezTo>
                        <a:pt x="682" y="1"/>
                        <a:pt x="680" y="1"/>
                        <a:pt x="67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4"/>
                <p:cNvSpPr/>
                <p:nvPr/>
              </p:nvSpPr>
              <p:spPr>
                <a:xfrm rot="-1680467">
                  <a:off x="5155801" y="1289850"/>
                  <a:ext cx="36376" cy="80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3230" extrusionOk="0">
                      <a:moveTo>
                        <a:pt x="837" y="1"/>
                      </a:moveTo>
                      <a:cubicBezTo>
                        <a:pt x="768" y="1"/>
                        <a:pt x="469" y="328"/>
                        <a:pt x="469" y="328"/>
                      </a:cubicBezTo>
                      <a:cubicBezTo>
                        <a:pt x="464" y="329"/>
                        <a:pt x="460" y="330"/>
                        <a:pt x="455" y="330"/>
                      </a:cubicBezTo>
                      <a:cubicBezTo>
                        <a:pt x="376" y="330"/>
                        <a:pt x="205" y="203"/>
                        <a:pt x="114" y="203"/>
                      </a:cubicBezTo>
                      <a:cubicBezTo>
                        <a:pt x="102" y="203"/>
                        <a:pt x="91" y="205"/>
                        <a:pt x="82" y="209"/>
                      </a:cubicBezTo>
                      <a:cubicBezTo>
                        <a:pt x="1" y="254"/>
                        <a:pt x="251" y="359"/>
                        <a:pt x="459" y="580"/>
                      </a:cubicBezTo>
                      <a:cubicBezTo>
                        <a:pt x="667" y="800"/>
                        <a:pt x="465" y="1521"/>
                        <a:pt x="419" y="1557"/>
                      </a:cubicBezTo>
                      <a:cubicBezTo>
                        <a:pt x="414" y="1561"/>
                        <a:pt x="406" y="1563"/>
                        <a:pt x="397" y="1563"/>
                      </a:cubicBezTo>
                      <a:cubicBezTo>
                        <a:pt x="328" y="1563"/>
                        <a:pt x="168" y="1465"/>
                        <a:pt x="152" y="1464"/>
                      </a:cubicBezTo>
                      <a:cubicBezTo>
                        <a:pt x="152" y="1464"/>
                        <a:pt x="152" y="1464"/>
                        <a:pt x="151" y="1464"/>
                      </a:cubicBezTo>
                      <a:lnTo>
                        <a:pt x="151" y="1464"/>
                      </a:lnTo>
                      <a:cubicBezTo>
                        <a:pt x="133" y="1464"/>
                        <a:pt x="244" y="1707"/>
                        <a:pt x="408" y="1812"/>
                      </a:cubicBezTo>
                      <a:cubicBezTo>
                        <a:pt x="573" y="1917"/>
                        <a:pt x="559" y="2029"/>
                        <a:pt x="559" y="2029"/>
                      </a:cubicBezTo>
                      <a:cubicBezTo>
                        <a:pt x="539" y="2503"/>
                        <a:pt x="1046" y="3204"/>
                        <a:pt x="1146" y="3228"/>
                      </a:cubicBezTo>
                      <a:cubicBezTo>
                        <a:pt x="1149" y="3229"/>
                        <a:pt x="1151" y="3229"/>
                        <a:pt x="1154" y="3229"/>
                      </a:cubicBezTo>
                      <a:cubicBezTo>
                        <a:pt x="1252" y="3229"/>
                        <a:pt x="1387" y="2810"/>
                        <a:pt x="1431" y="2536"/>
                      </a:cubicBezTo>
                      <a:cubicBezTo>
                        <a:pt x="1454" y="2390"/>
                        <a:pt x="1389" y="2115"/>
                        <a:pt x="1296" y="1846"/>
                      </a:cubicBezTo>
                      <a:cubicBezTo>
                        <a:pt x="1327" y="1751"/>
                        <a:pt x="1359" y="1630"/>
                        <a:pt x="1353" y="1591"/>
                      </a:cubicBezTo>
                      <a:cubicBezTo>
                        <a:pt x="1351" y="1580"/>
                        <a:pt x="1343" y="1575"/>
                        <a:pt x="1331" y="1575"/>
                      </a:cubicBezTo>
                      <a:cubicBezTo>
                        <a:pt x="1304" y="1575"/>
                        <a:pt x="1257" y="1597"/>
                        <a:pt x="1212" y="1622"/>
                      </a:cubicBezTo>
                      <a:cubicBezTo>
                        <a:pt x="1145" y="1460"/>
                        <a:pt x="1076" y="1317"/>
                        <a:pt x="1017" y="1230"/>
                      </a:cubicBezTo>
                      <a:cubicBezTo>
                        <a:pt x="843" y="969"/>
                        <a:pt x="705" y="872"/>
                        <a:pt x="668" y="619"/>
                      </a:cubicBezTo>
                      <a:cubicBezTo>
                        <a:pt x="630" y="367"/>
                        <a:pt x="881" y="61"/>
                        <a:pt x="848" y="6"/>
                      </a:cubicBezTo>
                      <a:cubicBezTo>
                        <a:pt x="845" y="3"/>
                        <a:pt x="842" y="1"/>
                        <a:pt x="83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34"/>
                <p:cNvSpPr/>
                <p:nvPr/>
              </p:nvSpPr>
              <p:spPr>
                <a:xfrm>
                  <a:off x="5145190" y="1162051"/>
                  <a:ext cx="7385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132" extrusionOk="0">
                      <a:moveTo>
                        <a:pt x="418" y="0"/>
                      </a:moveTo>
                      <a:cubicBezTo>
                        <a:pt x="359" y="0"/>
                        <a:pt x="370" y="496"/>
                        <a:pt x="370" y="496"/>
                      </a:cubicBezTo>
                      <a:cubicBezTo>
                        <a:pt x="328" y="565"/>
                        <a:pt x="37" y="588"/>
                        <a:pt x="10" y="677"/>
                      </a:cubicBezTo>
                      <a:cubicBezTo>
                        <a:pt x="1" y="706"/>
                        <a:pt x="21" y="715"/>
                        <a:pt x="63" y="715"/>
                      </a:cubicBezTo>
                      <a:cubicBezTo>
                        <a:pt x="141" y="715"/>
                        <a:pt x="294" y="683"/>
                        <a:pt x="471" y="683"/>
                      </a:cubicBezTo>
                      <a:cubicBezTo>
                        <a:pt x="493" y="683"/>
                        <a:pt x="515" y="683"/>
                        <a:pt x="537" y="684"/>
                      </a:cubicBezTo>
                      <a:cubicBezTo>
                        <a:pt x="839" y="700"/>
                        <a:pt x="1192" y="1360"/>
                        <a:pt x="1184" y="1417"/>
                      </a:cubicBezTo>
                      <a:cubicBezTo>
                        <a:pt x="1176" y="1474"/>
                        <a:pt x="941" y="1524"/>
                        <a:pt x="926" y="1536"/>
                      </a:cubicBezTo>
                      <a:cubicBezTo>
                        <a:pt x="914" y="1545"/>
                        <a:pt x="1088" y="1618"/>
                        <a:pt x="1257" y="1618"/>
                      </a:cubicBezTo>
                      <a:cubicBezTo>
                        <a:pt x="1290" y="1618"/>
                        <a:pt x="1322" y="1615"/>
                        <a:pt x="1352" y="1609"/>
                      </a:cubicBezTo>
                      <a:cubicBezTo>
                        <a:pt x="1386" y="1602"/>
                        <a:pt x="1415" y="1600"/>
                        <a:pt x="1442" y="1600"/>
                      </a:cubicBezTo>
                      <a:cubicBezTo>
                        <a:pt x="1565" y="1600"/>
                        <a:pt x="1611" y="1661"/>
                        <a:pt x="1611" y="1661"/>
                      </a:cubicBezTo>
                      <a:cubicBezTo>
                        <a:pt x="1886" y="1973"/>
                        <a:pt x="2571" y="2132"/>
                        <a:pt x="2798" y="2132"/>
                      </a:cubicBezTo>
                      <a:cubicBezTo>
                        <a:pt x="2830" y="2132"/>
                        <a:pt x="2853" y="2128"/>
                        <a:pt x="2864" y="2122"/>
                      </a:cubicBezTo>
                      <a:cubicBezTo>
                        <a:pt x="2953" y="2071"/>
                        <a:pt x="2754" y="1659"/>
                        <a:pt x="2592" y="1425"/>
                      </a:cubicBezTo>
                      <a:cubicBezTo>
                        <a:pt x="2507" y="1303"/>
                        <a:pt x="2270" y="1150"/>
                        <a:pt x="2017" y="1020"/>
                      </a:cubicBezTo>
                      <a:cubicBezTo>
                        <a:pt x="1975" y="931"/>
                        <a:pt x="1913" y="820"/>
                        <a:pt x="1883" y="796"/>
                      </a:cubicBezTo>
                      <a:cubicBezTo>
                        <a:pt x="1880" y="793"/>
                        <a:pt x="1876" y="791"/>
                        <a:pt x="1872" y="791"/>
                      </a:cubicBezTo>
                      <a:cubicBezTo>
                        <a:pt x="1846" y="791"/>
                        <a:pt x="1821" y="853"/>
                        <a:pt x="1802" y="917"/>
                      </a:cubicBezTo>
                      <a:cubicBezTo>
                        <a:pt x="1642" y="845"/>
                        <a:pt x="1492" y="791"/>
                        <a:pt x="1389" y="768"/>
                      </a:cubicBezTo>
                      <a:cubicBezTo>
                        <a:pt x="1083" y="699"/>
                        <a:pt x="917" y="725"/>
                        <a:pt x="716" y="569"/>
                      </a:cubicBezTo>
                      <a:cubicBezTo>
                        <a:pt x="514" y="412"/>
                        <a:pt x="484" y="17"/>
                        <a:pt x="421" y="1"/>
                      </a:cubicBezTo>
                      <a:cubicBezTo>
                        <a:pt x="420" y="0"/>
                        <a:pt x="419" y="0"/>
                        <a:pt x="41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34"/>
                <p:cNvSpPr/>
                <p:nvPr/>
              </p:nvSpPr>
              <p:spPr>
                <a:xfrm rot="-1782476">
                  <a:off x="5243449" y="1346661"/>
                  <a:ext cx="55177" cy="8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3495" extrusionOk="0">
                      <a:moveTo>
                        <a:pt x="773" y="0"/>
                      </a:moveTo>
                      <a:cubicBezTo>
                        <a:pt x="710" y="0"/>
                        <a:pt x="497" y="503"/>
                        <a:pt x="497" y="503"/>
                      </a:cubicBezTo>
                      <a:cubicBezTo>
                        <a:pt x="483" y="513"/>
                        <a:pt x="462" y="517"/>
                        <a:pt x="436" y="517"/>
                      </a:cubicBezTo>
                      <a:cubicBezTo>
                        <a:pt x="360" y="517"/>
                        <a:pt x="243" y="485"/>
                        <a:pt x="158" y="485"/>
                      </a:cubicBezTo>
                      <a:cubicBezTo>
                        <a:pt x="119" y="485"/>
                        <a:pt x="86" y="492"/>
                        <a:pt x="68" y="512"/>
                      </a:cubicBezTo>
                      <a:cubicBezTo>
                        <a:pt x="0" y="593"/>
                        <a:pt x="286" y="617"/>
                        <a:pt x="566" y="788"/>
                      </a:cubicBezTo>
                      <a:cubicBezTo>
                        <a:pt x="846" y="958"/>
                        <a:pt x="867" y="1837"/>
                        <a:pt x="832" y="1893"/>
                      </a:cubicBezTo>
                      <a:cubicBezTo>
                        <a:pt x="821" y="1910"/>
                        <a:pt x="791" y="1916"/>
                        <a:pt x="754" y="1916"/>
                      </a:cubicBezTo>
                      <a:cubicBezTo>
                        <a:pt x="673" y="1916"/>
                        <a:pt x="557" y="1888"/>
                        <a:pt x="533" y="1888"/>
                      </a:cubicBezTo>
                      <a:cubicBezTo>
                        <a:pt x="532" y="1888"/>
                        <a:pt x="531" y="1888"/>
                        <a:pt x="530" y="1888"/>
                      </a:cubicBezTo>
                      <a:cubicBezTo>
                        <a:pt x="510" y="1894"/>
                        <a:pt x="700" y="2127"/>
                        <a:pt x="900" y="2183"/>
                      </a:cubicBezTo>
                      <a:cubicBezTo>
                        <a:pt x="1101" y="2240"/>
                        <a:pt x="1121" y="2370"/>
                        <a:pt x="1121" y="2370"/>
                      </a:cubicBezTo>
                      <a:cubicBezTo>
                        <a:pt x="1249" y="2903"/>
                        <a:pt x="1971" y="3494"/>
                        <a:pt x="2088" y="3494"/>
                      </a:cubicBezTo>
                      <a:cubicBezTo>
                        <a:pt x="2089" y="3494"/>
                        <a:pt x="2090" y="3494"/>
                        <a:pt x="2090" y="3494"/>
                      </a:cubicBezTo>
                      <a:cubicBezTo>
                        <a:pt x="2199" y="3484"/>
                        <a:pt x="2207" y="2945"/>
                        <a:pt x="2163" y="2616"/>
                      </a:cubicBezTo>
                      <a:cubicBezTo>
                        <a:pt x="2141" y="2445"/>
                        <a:pt x="1989" y="2160"/>
                        <a:pt x="1811" y="1895"/>
                      </a:cubicBezTo>
                      <a:cubicBezTo>
                        <a:pt x="1813" y="1778"/>
                        <a:pt x="1807" y="1630"/>
                        <a:pt x="1789" y="1589"/>
                      </a:cubicBezTo>
                      <a:cubicBezTo>
                        <a:pt x="1786" y="1581"/>
                        <a:pt x="1780" y="1577"/>
                        <a:pt x="1772" y="1577"/>
                      </a:cubicBezTo>
                      <a:cubicBezTo>
                        <a:pt x="1746" y="1577"/>
                        <a:pt x="1699" y="1625"/>
                        <a:pt x="1655" y="1676"/>
                      </a:cubicBezTo>
                      <a:cubicBezTo>
                        <a:pt x="1537" y="1519"/>
                        <a:pt x="1422" y="1385"/>
                        <a:pt x="1335" y="1310"/>
                      </a:cubicBezTo>
                      <a:cubicBezTo>
                        <a:pt x="1076" y="1082"/>
                        <a:pt x="907" y="1024"/>
                        <a:pt x="790" y="755"/>
                      </a:cubicBezTo>
                      <a:cubicBezTo>
                        <a:pt x="673" y="486"/>
                        <a:pt x="832" y="53"/>
                        <a:pt x="780" y="3"/>
                      </a:cubicBezTo>
                      <a:cubicBezTo>
                        <a:pt x="778" y="1"/>
                        <a:pt x="776" y="0"/>
                        <a:pt x="77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34"/>
                <p:cNvSpPr/>
                <p:nvPr/>
              </p:nvSpPr>
              <p:spPr>
                <a:xfrm rot="-2459643">
                  <a:off x="5098825" y="1209787"/>
                  <a:ext cx="57777" cy="7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858" extrusionOk="0">
                      <a:moveTo>
                        <a:pt x="678" y="1"/>
                      </a:moveTo>
                      <a:cubicBezTo>
                        <a:pt x="619" y="1"/>
                        <a:pt x="460" y="448"/>
                        <a:pt x="460" y="448"/>
                      </a:cubicBezTo>
                      <a:cubicBezTo>
                        <a:pt x="443" y="461"/>
                        <a:pt x="412" y="465"/>
                        <a:pt x="373" y="465"/>
                      </a:cubicBezTo>
                      <a:cubicBezTo>
                        <a:pt x="315" y="465"/>
                        <a:pt x="241" y="456"/>
                        <a:pt x="178" y="456"/>
                      </a:cubicBezTo>
                      <a:cubicBezTo>
                        <a:pt x="124" y="456"/>
                        <a:pt x="79" y="462"/>
                        <a:pt x="59" y="487"/>
                      </a:cubicBezTo>
                      <a:cubicBezTo>
                        <a:pt x="1" y="560"/>
                        <a:pt x="272" y="560"/>
                        <a:pt x="548" y="683"/>
                      </a:cubicBezTo>
                      <a:cubicBezTo>
                        <a:pt x="826" y="806"/>
                        <a:pt x="920" y="1547"/>
                        <a:pt x="891" y="1598"/>
                      </a:cubicBezTo>
                      <a:cubicBezTo>
                        <a:pt x="880" y="1619"/>
                        <a:pt x="832" y="1624"/>
                        <a:pt x="779" y="1624"/>
                      </a:cubicBezTo>
                      <a:cubicBezTo>
                        <a:pt x="715" y="1624"/>
                        <a:pt x="642" y="1616"/>
                        <a:pt x="616" y="1616"/>
                      </a:cubicBezTo>
                      <a:cubicBezTo>
                        <a:pt x="612" y="1616"/>
                        <a:pt x="609" y="1616"/>
                        <a:pt x="608" y="1617"/>
                      </a:cubicBezTo>
                      <a:cubicBezTo>
                        <a:pt x="590" y="1623"/>
                        <a:pt x="787" y="1806"/>
                        <a:pt x="980" y="1838"/>
                      </a:cubicBezTo>
                      <a:cubicBezTo>
                        <a:pt x="1173" y="1870"/>
                        <a:pt x="1203" y="1979"/>
                        <a:pt x="1203" y="1979"/>
                      </a:cubicBezTo>
                      <a:cubicBezTo>
                        <a:pt x="1366" y="2416"/>
                        <a:pt x="2083" y="2858"/>
                        <a:pt x="2203" y="2858"/>
                      </a:cubicBezTo>
                      <a:cubicBezTo>
                        <a:pt x="2205" y="2858"/>
                        <a:pt x="2207" y="2858"/>
                        <a:pt x="2209" y="2857"/>
                      </a:cubicBezTo>
                      <a:cubicBezTo>
                        <a:pt x="2310" y="2841"/>
                        <a:pt x="2272" y="2384"/>
                        <a:pt x="2204" y="2108"/>
                      </a:cubicBezTo>
                      <a:lnTo>
                        <a:pt x="2204" y="2109"/>
                      </a:lnTo>
                      <a:cubicBezTo>
                        <a:pt x="2169" y="1966"/>
                        <a:pt x="2001" y="1737"/>
                        <a:pt x="1811" y="1526"/>
                      </a:cubicBezTo>
                      <a:cubicBezTo>
                        <a:pt x="1804" y="1426"/>
                        <a:pt x="1786" y="1301"/>
                        <a:pt x="1767" y="1269"/>
                      </a:cubicBezTo>
                      <a:cubicBezTo>
                        <a:pt x="1763" y="1262"/>
                        <a:pt x="1757" y="1259"/>
                        <a:pt x="1751" y="1259"/>
                      </a:cubicBezTo>
                      <a:cubicBezTo>
                        <a:pt x="1726" y="1259"/>
                        <a:pt x="1685" y="1304"/>
                        <a:pt x="1646" y="1352"/>
                      </a:cubicBezTo>
                      <a:cubicBezTo>
                        <a:pt x="1523" y="1228"/>
                        <a:pt x="1403" y="1124"/>
                        <a:pt x="1316" y="1066"/>
                      </a:cubicBezTo>
                      <a:cubicBezTo>
                        <a:pt x="1053" y="892"/>
                        <a:pt x="889" y="858"/>
                        <a:pt x="756" y="638"/>
                      </a:cubicBezTo>
                      <a:cubicBezTo>
                        <a:pt x="624" y="419"/>
                        <a:pt x="738" y="40"/>
                        <a:pt x="684" y="3"/>
                      </a:cubicBezTo>
                      <a:cubicBezTo>
                        <a:pt x="682" y="2"/>
                        <a:pt x="680" y="1"/>
                        <a:pt x="678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34"/>
                <p:cNvSpPr/>
                <p:nvPr/>
              </p:nvSpPr>
              <p:spPr>
                <a:xfrm rot="-4098874">
                  <a:off x="5557894" y="1453356"/>
                  <a:ext cx="70948" cy="14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5735" extrusionOk="0">
                      <a:moveTo>
                        <a:pt x="1468" y="0"/>
                      </a:moveTo>
                      <a:cubicBezTo>
                        <a:pt x="1351" y="0"/>
                        <a:pt x="844" y="629"/>
                        <a:pt x="844" y="629"/>
                      </a:cubicBezTo>
                      <a:cubicBezTo>
                        <a:pt x="835" y="632"/>
                        <a:pt x="824" y="634"/>
                        <a:pt x="812" y="634"/>
                      </a:cubicBezTo>
                      <a:cubicBezTo>
                        <a:pt x="672" y="634"/>
                        <a:pt x="375" y="443"/>
                        <a:pt x="210" y="443"/>
                      </a:cubicBezTo>
                      <a:cubicBezTo>
                        <a:pt x="184" y="443"/>
                        <a:pt x="160" y="448"/>
                        <a:pt x="142" y="459"/>
                      </a:cubicBezTo>
                      <a:cubicBezTo>
                        <a:pt x="1" y="549"/>
                        <a:pt x="459" y="707"/>
                        <a:pt x="855" y="1079"/>
                      </a:cubicBezTo>
                      <a:cubicBezTo>
                        <a:pt x="1252" y="1449"/>
                        <a:pt x="973" y="2759"/>
                        <a:pt x="896" y="2828"/>
                      </a:cubicBezTo>
                      <a:cubicBezTo>
                        <a:pt x="885" y="2838"/>
                        <a:pt x="868" y="2842"/>
                        <a:pt x="846" y="2842"/>
                      </a:cubicBezTo>
                      <a:cubicBezTo>
                        <a:pt x="716" y="2842"/>
                        <a:pt x="434" y="2693"/>
                        <a:pt x="406" y="2692"/>
                      </a:cubicBezTo>
                      <a:lnTo>
                        <a:pt x="406" y="2692"/>
                      </a:lnTo>
                      <a:cubicBezTo>
                        <a:pt x="371" y="2692"/>
                        <a:pt x="596" y="3117"/>
                        <a:pt x="904" y="3286"/>
                      </a:cubicBezTo>
                      <a:cubicBezTo>
                        <a:pt x="1211" y="3455"/>
                        <a:pt x="1197" y="3655"/>
                        <a:pt x="1197" y="3655"/>
                      </a:cubicBezTo>
                      <a:cubicBezTo>
                        <a:pt x="1216" y="4506"/>
                        <a:pt x="2200" y="5701"/>
                        <a:pt x="2381" y="5733"/>
                      </a:cubicBezTo>
                      <a:cubicBezTo>
                        <a:pt x="2384" y="5734"/>
                        <a:pt x="2388" y="5734"/>
                        <a:pt x="2392" y="5734"/>
                      </a:cubicBezTo>
                      <a:cubicBezTo>
                        <a:pt x="2570" y="5734"/>
                        <a:pt x="2766" y="4962"/>
                        <a:pt x="2813" y="4465"/>
                      </a:cubicBezTo>
                      <a:cubicBezTo>
                        <a:pt x="2838" y="4203"/>
                        <a:pt x="2689" y="3716"/>
                        <a:pt x="2494" y="3248"/>
                      </a:cubicBezTo>
                      <a:cubicBezTo>
                        <a:pt x="2539" y="3075"/>
                        <a:pt x="2581" y="2853"/>
                        <a:pt x="2568" y="2785"/>
                      </a:cubicBezTo>
                      <a:cubicBezTo>
                        <a:pt x="2564" y="2766"/>
                        <a:pt x="2550" y="2757"/>
                        <a:pt x="2531" y="2757"/>
                      </a:cubicBezTo>
                      <a:cubicBezTo>
                        <a:pt x="2483" y="2757"/>
                        <a:pt x="2399" y="2804"/>
                        <a:pt x="2318" y="2855"/>
                      </a:cubicBezTo>
                      <a:cubicBezTo>
                        <a:pt x="2180" y="2574"/>
                        <a:pt x="2039" y="2327"/>
                        <a:pt x="1926" y="2177"/>
                      </a:cubicBezTo>
                      <a:cubicBezTo>
                        <a:pt x="1585" y="1730"/>
                        <a:pt x="1328" y="1574"/>
                        <a:pt x="1233" y="1126"/>
                      </a:cubicBezTo>
                      <a:cubicBezTo>
                        <a:pt x="1138" y="677"/>
                        <a:pt x="1552" y="104"/>
                        <a:pt x="1486" y="9"/>
                      </a:cubicBezTo>
                      <a:cubicBezTo>
                        <a:pt x="1482" y="3"/>
                        <a:pt x="1476" y="0"/>
                        <a:pt x="1468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34"/>
                <p:cNvSpPr/>
                <p:nvPr/>
              </p:nvSpPr>
              <p:spPr>
                <a:xfrm rot="-2700000">
                  <a:off x="5414479" y="1460953"/>
                  <a:ext cx="54349" cy="94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3785" extrusionOk="0">
                      <a:moveTo>
                        <a:pt x="1127" y="1"/>
                      </a:moveTo>
                      <a:cubicBezTo>
                        <a:pt x="1025" y="1"/>
                        <a:pt x="649" y="320"/>
                        <a:pt x="649" y="320"/>
                      </a:cubicBezTo>
                      <a:cubicBezTo>
                        <a:pt x="647" y="320"/>
                        <a:pt x="645" y="320"/>
                        <a:pt x="642" y="320"/>
                      </a:cubicBezTo>
                      <a:cubicBezTo>
                        <a:pt x="537" y="320"/>
                        <a:pt x="260" y="115"/>
                        <a:pt x="136" y="115"/>
                      </a:cubicBezTo>
                      <a:cubicBezTo>
                        <a:pt x="126" y="115"/>
                        <a:pt x="117" y="117"/>
                        <a:pt x="109" y="119"/>
                      </a:cubicBezTo>
                      <a:cubicBezTo>
                        <a:pt x="1" y="158"/>
                        <a:pt x="352" y="320"/>
                        <a:pt x="657" y="608"/>
                      </a:cubicBezTo>
                      <a:cubicBezTo>
                        <a:pt x="961" y="898"/>
                        <a:pt x="741" y="1698"/>
                        <a:pt x="682" y="1732"/>
                      </a:cubicBezTo>
                      <a:cubicBezTo>
                        <a:pt x="676" y="1734"/>
                        <a:pt x="670" y="1736"/>
                        <a:pt x="661" y="1736"/>
                      </a:cubicBezTo>
                      <a:cubicBezTo>
                        <a:pt x="573" y="1736"/>
                        <a:pt x="328" y="1585"/>
                        <a:pt x="304" y="1580"/>
                      </a:cubicBezTo>
                      <a:cubicBezTo>
                        <a:pt x="304" y="1580"/>
                        <a:pt x="303" y="1580"/>
                        <a:pt x="303" y="1580"/>
                      </a:cubicBezTo>
                      <a:lnTo>
                        <a:pt x="303" y="1580"/>
                      </a:lnTo>
                      <a:cubicBezTo>
                        <a:pt x="279" y="1580"/>
                        <a:pt x="451" y="1878"/>
                        <a:pt x="685" y="2025"/>
                      </a:cubicBezTo>
                      <a:cubicBezTo>
                        <a:pt x="922" y="2172"/>
                        <a:pt x="911" y="2299"/>
                        <a:pt x="911" y="2299"/>
                      </a:cubicBezTo>
                      <a:cubicBezTo>
                        <a:pt x="922" y="2845"/>
                        <a:pt x="1676" y="3738"/>
                        <a:pt x="1816" y="3782"/>
                      </a:cubicBezTo>
                      <a:cubicBezTo>
                        <a:pt x="1822" y="3784"/>
                        <a:pt x="1828" y="3785"/>
                        <a:pt x="1834" y="3785"/>
                      </a:cubicBezTo>
                      <a:cubicBezTo>
                        <a:pt x="1968" y="3785"/>
                        <a:pt x="2116" y="3333"/>
                        <a:pt x="2154" y="3028"/>
                      </a:cubicBezTo>
                      <a:cubicBezTo>
                        <a:pt x="2174" y="2863"/>
                        <a:pt x="2061" y="2534"/>
                        <a:pt x="1912" y="2210"/>
                      </a:cubicBezTo>
                      <a:cubicBezTo>
                        <a:pt x="1947" y="2104"/>
                        <a:pt x="1982" y="1969"/>
                        <a:pt x="1971" y="1923"/>
                      </a:cubicBezTo>
                      <a:cubicBezTo>
                        <a:pt x="1967" y="1907"/>
                        <a:pt x="1950" y="1900"/>
                        <a:pt x="1926" y="1900"/>
                      </a:cubicBezTo>
                      <a:cubicBezTo>
                        <a:pt x="1888" y="1900"/>
                        <a:pt x="1832" y="1916"/>
                        <a:pt x="1777" y="1936"/>
                      </a:cubicBezTo>
                      <a:cubicBezTo>
                        <a:pt x="1673" y="1738"/>
                        <a:pt x="1566" y="1561"/>
                        <a:pt x="1478" y="1450"/>
                      </a:cubicBezTo>
                      <a:cubicBezTo>
                        <a:pt x="1217" y="1121"/>
                        <a:pt x="1020" y="987"/>
                        <a:pt x="948" y="689"/>
                      </a:cubicBezTo>
                      <a:cubicBezTo>
                        <a:pt x="876" y="390"/>
                        <a:pt x="1198" y="78"/>
                        <a:pt x="1147" y="9"/>
                      </a:cubicBezTo>
                      <a:cubicBezTo>
                        <a:pt x="1143" y="3"/>
                        <a:pt x="1136" y="1"/>
                        <a:pt x="1127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34"/>
                <p:cNvSpPr/>
                <p:nvPr/>
              </p:nvSpPr>
              <p:spPr>
                <a:xfrm rot="-1937013">
                  <a:off x="5413291" y="1282690"/>
                  <a:ext cx="52374" cy="9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" h="3803" extrusionOk="0">
                      <a:moveTo>
                        <a:pt x="1129" y="1"/>
                      </a:moveTo>
                      <a:cubicBezTo>
                        <a:pt x="1025" y="1"/>
                        <a:pt x="646" y="306"/>
                        <a:pt x="646" y="306"/>
                      </a:cubicBezTo>
                      <a:cubicBezTo>
                        <a:pt x="644" y="306"/>
                        <a:pt x="642" y="306"/>
                        <a:pt x="640" y="306"/>
                      </a:cubicBezTo>
                      <a:cubicBezTo>
                        <a:pt x="535" y="306"/>
                        <a:pt x="258" y="87"/>
                        <a:pt x="134" y="87"/>
                      </a:cubicBezTo>
                      <a:cubicBezTo>
                        <a:pt x="126" y="87"/>
                        <a:pt x="118" y="88"/>
                        <a:pt x="111" y="90"/>
                      </a:cubicBezTo>
                      <a:cubicBezTo>
                        <a:pt x="0" y="126"/>
                        <a:pt x="347" y="297"/>
                        <a:pt x="643" y="594"/>
                      </a:cubicBezTo>
                      <a:cubicBezTo>
                        <a:pt x="939" y="893"/>
                        <a:pt x="696" y="1685"/>
                        <a:pt x="636" y="1717"/>
                      </a:cubicBezTo>
                      <a:cubicBezTo>
                        <a:pt x="631" y="1720"/>
                        <a:pt x="625" y="1721"/>
                        <a:pt x="617" y="1721"/>
                      </a:cubicBezTo>
                      <a:cubicBezTo>
                        <a:pt x="532" y="1721"/>
                        <a:pt x="287" y="1561"/>
                        <a:pt x="263" y="1555"/>
                      </a:cubicBezTo>
                      <a:cubicBezTo>
                        <a:pt x="263" y="1555"/>
                        <a:pt x="262" y="1555"/>
                        <a:pt x="262" y="1555"/>
                      </a:cubicBezTo>
                      <a:lnTo>
                        <a:pt x="262" y="1555"/>
                      </a:lnTo>
                      <a:cubicBezTo>
                        <a:pt x="238" y="1555"/>
                        <a:pt x="401" y="1857"/>
                        <a:pt x="632" y="2011"/>
                      </a:cubicBezTo>
                      <a:cubicBezTo>
                        <a:pt x="863" y="2166"/>
                        <a:pt x="849" y="2292"/>
                        <a:pt x="849" y="2292"/>
                      </a:cubicBezTo>
                      <a:cubicBezTo>
                        <a:pt x="844" y="2838"/>
                        <a:pt x="1572" y="3752"/>
                        <a:pt x="1710" y="3799"/>
                      </a:cubicBezTo>
                      <a:cubicBezTo>
                        <a:pt x="1717" y="3801"/>
                        <a:pt x="1724" y="3802"/>
                        <a:pt x="1730" y="3802"/>
                      </a:cubicBezTo>
                      <a:cubicBezTo>
                        <a:pt x="1864" y="3802"/>
                        <a:pt x="2025" y="3358"/>
                        <a:pt x="2070" y="3056"/>
                      </a:cubicBezTo>
                      <a:cubicBezTo>
                        <a:pt x="2094" y="2892"/>
                        <a:pt x="1992" y="2561"/>
                        <a:pt x="1852" y="2231"/>
                      </a:cubicBezTo>
                      <a:cubicBezTo>
                        <a:pt x="1891" y="2127"/>
                        <a:pt x="1928" y="1992"/>
                        <a:pt x="1920" y="1948"/>
                      </a:cubicBezTo>
                      <a:cubicBezTo>
                        <a:pt x="1916" y="1929"/>
                        <a:pt x="1898" y="1922"/>
                        <a:pt x="1871" y="1922"/>
                      </a:cubicBezTo>
                      <a:cubicBezTo>
                        <a:pt x="1833" y="1922"/>
                        <a:pt x="1779" y="1937"/>
                        <a:pt x="1725" y="1954"/>
                      </a:cubicBezTo>
                      <a:cubicBezTo>
                        <a:pt x="1628" y="1753"/>
                        <a:pt x="1523" y="1572"/>
                        <a:pt x="1441" y="1461"/>
                      </a:cubicBezTo>
                      <a:cubicBezTo>
                        <a:pt x="1189" y="1123"/>
                        <a:pt x="995" y="983"/>
                        <a:pt x="932" y="683"/>
                      </a:cubicBezTo>
                      <a:cubicBezTo>
                        <a:pt x="868" y="382"/>
                        <a:pt x="1199" y="80"/>
                        <a:pt x="1151" y="10"/>
                      </a:cubicBezTo>
                      <a:cubicBezTo>
                        <a:pt x="1146" y="4"/>
                        <a:pt x="1139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34"/>
                <p:cNvSpPr/>
                <p:nvPr/>
              </p:nvSpPr>
              <p:spPr>
                <a:xfrm rot="-1449198">
                  <a:off x="5294698" y="1143174"/>
                  <a:ext cx="31327" cy="8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3246" extrusionOk="0">
                      <a:moveTo>
                        <a:pt x="854" y="1"/>
                      </a:moveTo>
                      <a:cubicBezTo>
                        <a:pt x="781" y="1"/>
                        <a:pt x="460" y="295"/>
                        <a:pt x="460" y="295"/>
                      </a:cubicBezTo>
                      <a:cubicBezTo>
                        <a:pt x="458" y="295"/>
                        <a:pt x="455" y="295"/>
                        <a:pt x="453" y="295"/>
                      </a:cubicBezTo>
                      <a:cubicBezTo>
                        <a:pt x="375" y="295"/>
                        <a:pt x="203" y="136"/>
                        <a:pt x="110" y="136"/>
                      </a:cubicBezTo>
                      <a:cubicBezTo>
                        <a:pt x="101" y="136"/>
                        <a:pt x="93" y="138"/>
                        <a:pt x="86" y="141"/>
                      </a:cubicBezTo>
                      <a:cubicBezTo>
                        <a:pt x="1" y="178"/>
                        <a:pt x="240" y="304"/>
                        <a:pt x="427" y="543"/>
                      </a:cubicBezTo>
                      <a:cubicBezTo>
                        <a:pt x="614" y="782"/>
                        <a:pt x="347" y="1481"/>
                        <a:pt x="299" y="1513"/>
                      </a:cubicBezTo>
                      <a:cubicBezTo>
                        <a:pt x="295" y="1516"/>
                        <a:pt x="289" y="1517"/>
                        <a:pt x="281" y="1517"/>
                      </a:cubicBezTo>
                      <a:cubicBezTo>
                        <a:pt x="215" y="1517"/>
                        <a:pt x="57" y="1399"/>
                        <a:pt x="40" y="1395"/>
                      </a:cubicBezTo>
                      <a:cubicBezTo>
                        <a:pt x="40" y="1395"/>
                        <a:pt x="40" y="1395"/>
                        <a:pt x="40" y="1395"/>
                      </a:cubicBezTo>
                      <a:lnTo>
                        <a:pt x="40" y="1395"/>
                      </a:lnTo>
                      <a:cubicBezTo>
                        <a:pt x="21" y="1395"/>
                        <a:pt x="109" y="1647"/>
                        <a:pt x="265" y="1766"/>
                      </a:cubicBezTo>
                      <a:cubicBezTo>
                        <a:pt x="419" y="1886"/>
                        <a:pt x="395" y="1995"/>
                        <a:pt x="395" y="1995"/>
                      </a:cubicBezTo>
                      <a:cubicBezTo>
                        <a:pt x="331" y="2466"/>
                        <a:pt x="772" y="3211"/>
                        <a:pt x="869" y="3244"/>
                      </a:cubicBezTo>
                      <a:cubicBezTo>
                        <a:pt x="872" y="3245"/>
                        <a:pt x="876" y="3246"/>
                        <a:pt x="880" y="3246"/>
                      </a:cubicBezTo>
                      <a:cubicBezTo>
                        <a:pt x="980" y="3246"/>
                        <a:pt x="1149" y="2846"/>
                        <a:pt x="1217" y="2580"/>
                      </a:cubicBezTo>
                      <a:cubicBezTo>
                        <a:pt x="1253" y="2438"/>
                        <a:pt x="1213" y="2157"/>
                        <a:pt x="1145" y="1881"/>
                      </a:cubicBezTo>
                      <a:cubicBezTo>
                        <a:pt x="1185" y="1790"/>
                        <a:pt x="1228" y="1672"/>
                        <a:pt x="1225" y="1633"/>
                      </a:cubicBezTo>
                      <a:cubicBezTo>
                        <a:pt x="1225" y="1619"/>
                        <a:pt x="1215" y="1614"/>
                        <a:pt x="1199" y="1614"/>
                      </a:cubicBezTo>
                      <a:cubicBezTo>
                        <a:pt x="1172" y="1614"/>
                        <a:pt x="1126" y="1631"/>
                        <a:pt x="1082" y="1650"/>
                      </a:cubicBezTo>
                      <a:cubicBezTo>
                        <a:pt x="1030" y="1483"/>
                        <a:pt x="973" y="1333"/>
                        <a:pt x="923" y="1242"/>
                      </a:cubicBezTo>
                      <a:cubicBezTo>
                        <a:pt x="773" y="966"/>
                        <a:pt x="646" y="858"/>
                        <a:pt x="631" y="602"/>
                      </a:cubicBezTo>
                      <a:cubicBezTo>
                        <a:pt x="617" y="347"/>
                        <a:pt x="895" y="65"/>
                        <a:pt x="866" y="7"/>
                      </a:cubicBezTo>
                      <a:cubicBezTo>
                        <a:pt x="864" y="3"/>
                        <a:pt x="860" y="1"/>
                        <a:pt x="85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34"/>
                <p:cNvSpPr/>
                <p:nvPr/>
              </p:nvSpPr>
              <p:spPr>
                <a:xfrm>
                  <a:off x="5105301" y="1347831"/>
                  <a:ext cx="44825" cy="6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2699" extrusionOk="0">
                      <a:moveTo>
                        <a:pt x="663" y="0"/>
                      </a:moveTo>
                      <a:cubicBezTo>
                        <a:pt x="609" y="0"/>
                        <a:pt x="419" y="370"/>
                        <a:pt x="419" y="370"/>
                      </a:cubicBezTo>
                      <a:cubicBezTo>
                        <a:pt x="410" y="375"/>
                        <a:pt x="397" y="377"/>
                        <a:pt x="380" y="377"/>
                      </a:cubicBezTo>
                      <a:cubicBezTo>
                        <a:pt x="313" y="377"/>
                        <a:pt x="198" y="340"/>
                        <a:pt x="122" y="340"/>
                      </a:cubicBezTo>
                      <a:cubicBezTo>
                        <a:pt x="95" y="340"/>
                        <a:pt x="73" y="345"/>
                        <a:pt x="60" y="357"/>
                      </a:cubicBezTo>
                      <a:cubicBezTo>
                        <a:pt x="1" y="416"/>
                        <a:pt x="240" y="446"/>
                        <a:pt x="470" y="588"/>
                      </a:cubicBezTo>
                      <a:cubicBezTo>
                        <a:pt x="701" y="728"/>
                        <a:pt x="697" y="1394"/>
                        <a:pt x="667" y="1435"/>
                      </a:cubicBezTo>
                      <a:cubicBezTo>
                        <a:pt x="659" y="1445"/>
                        <a:pt x="640" y="1449"/>
                        <a:pt x="616" y="1449"/>
                      </a:cubicBezTo>
                      <a:cubicBezTo>
                        <a:pt x="547" y="1449"/>
                        <a:pt x="436" y="1418"/>
                        <a:pt x="416" y="1418"/>
                      </a:cubicBezTo>
                      <a:cubicBezTo>
                        <a:pt x="416" y="1418"/>
                        <a:pt x="415" y="1418"/>
                        <a:pt x="414" y="1419"/>
                      </a:cubicBezTo>
                      <a:cubicBezTo>
                        <a:pt x="397" y="1421"/>
                        <a:pt x="551" y="1606"/>
                        <a:pt x="717" y="1658"/>
                      </a:cubicBezTo>
                      <a:cubicBezTo>
                        <a:pt x="883" y="1708"/>
                        <a:pt x="897" y="1807"/>
                        <a:pt x="897" y="1807"/>
                      </a:cubicBezTo>
                      <a:cubicBezTo>
                        <a:pt x="991" y="2219"/>
                        <a:pt x="1588" y="2699"/>
                        <a:pt x="1682" y="2699"/>
                      </a:cubicBezTo>
                      <a:cubicBezTo>
                        <a:pt x="1682" y="2699"/>
                        <a:pt x="1682" y="2699"/>
                        <a:pt x="1682" y="2699"/>
                      </a:cubicBezTo>
                      <a:cubicBezTo>
                        <a:pt x="1774" y="2696"/>
                        <a:pt x="1793" y="2289"/>
                        <a:pt x="1765" y="2038"/>
                      </a:cubicBezTo>
                      <a:lnTo>
                        <a:pt x="1765" y="2038"/>
                      </a:lnTo>
                      <a:lnTo>
                        <a:pt x="1764" y="2039"/>
                      </a:lnTo>
                      <a:cubicBezTo>
                        <a:pt x="1751" y="1909"/>
                        <a:pt x="1629" y="1687"/>
                        <a:pt x="1487" y="1478"/>
                      </a:cubicBezTo>
                      <a:cubicBezTo>
                        <a:pt x="1492" y="1390"/>
                        <a:pt x="1491" y="1277"/>
                        <a:pt x="1476" y="1246"/>
                      </a:cubicBezTo>
                      <a:cubicBezTo>
                        <a:pt x="1473" y="1239"/>
                        <a:pt x="1467" y="1236"/>
                        <a:pt x="1461" y="1236"/>
                      </a:cubicBezTo>
                      <a:cubicBezTo>
                        <a:pt x="1438" y="1236"/>
                        <a:pt x="1399" y="1269"/>
                        <a:pt x="1362" y="1306"/>
                      </a:cubicBezTo>
                      <a:cubicBezTo>
                        <a:pt x="1266" y="1182"/>
                        <a:pt x="1172" y="1076"/>
                        <a:pt x="1103" y="1015"/>
                      </a:cubicBezTo>
                      <a:cubicBezTo>
                        <a:pt x="891" y="832"/>
                        <a:pt x="750" y="781"/>
                        <a:pt x="658" y="573"/>
                      </a:cubicBezTo>
                      <a:cubicBezTo>
                        <a:pt x="568" y="364"/>
                        <a:pt x="712" y="43"/>
                        <a:pt x="670" y="3"/>
                      </a:cubicBezTo>
                      <a:cubicBezTo>
                        <a:pt x="668" y="1"/>
                        <a:pt x="665" y="0"/>
                        <a:pt x="663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34"/>
                <p:cNvSpPr/>
                <p:nvPr/>
              </p:nvSpPr>
              <p:spPr>
                <a:xfrm rot="-4118473">
                  <a:off x="5623237" y="1550710"/>
                  <a:ext cx="31324" cy="8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3245" extrusionOk="0">
                      <a:moveTo>
                        <a:pt x="854" y="1"/>
                      </a:moveTo>
                      <a:cubicBezTo>
                        <a:pt x="781" y="1"/>
                        <a:pt x="459" y="293"/>
                        <a:pt x="459" y="293"/>
                      </a:cubicBezTo>
                      <a:cubicBezTo>
                        <a:pt x="456" y="294"/>
                        <a:pt x="454" y="294"/>
                        <a:pt x="451" y="294"/>
                      </a:cubicBezTo>
                      <a:cubicBezTo>
                        <a:pt x="373" y="294"/>
                        <a:pt x="202" y="135"/>
                        <a:pt x="110" y="135"/>
                      </a:cubicBezTo>
                      <a:cubicBezTo>
                        <a:pt x="101" y="135"/>
                        <a:pt x="93" y="137"/>
                        <a:pt x="86" y="140"/>
                      </a:cubicBezTo>
                      <a:cubicBezTo>
                        <a:pt x="1" y="177"/>
                        <a:pt x="240" y="304"/>
                        <a:pt x="427" y="543"/>
                      </a:cubicBezTo>
                      <a:cubicBezTo>
                        <a:pt x="614" y="781"/>
                        <a:pt x="348" y="1481"/>
                        <a:pt x="298" y="1512"/>
                      </a:cubicBezTo>
                      <a:cubicBezTo>
                        <a:pt x="293" y="1515"/>
                        <a:pt x="287" y="1516"/>
                        <a:pt x="280" y="1516"/>
                      </a:cubicBezTo>
                      <a:cubicBezTo>
                        <a:pt x="214" y="1516"/>
                        <a:pt x="56" y="1399"/>
                        <a:pt x="39" y="1395"/>
                      </a:cubicBezTo>
                      <a:cubicBezTo>
                        <a:pt x="39" y="1395"/>
                        <a:pt x="39" y="1395"/>
                        <a:pt x="39" y="1395"/>
                      </a:cubicBezTo>
                      <a:lnTo>
                        <a:pt x="39" y="1395"/>
                      </a:lnTo>
                      <a:cubicBezTo>
                        <a:pt x="22" y="1395"/>
                        <a:pt x="110" y="1646"/>
                        <a:pt x="263" y="1766"/>
                      </a:cubicBezTo>
                      <a:cubicBezTo>
                        <a:pt x="418" y="1885"/>
                        <a:pt x="393" y="1995"/>
                        <a:pt x="393" y="1995"/>
                      </a:cubicBezTo>
                      <a:cubicBezTo>
                        <a:pt x="330" y="2467"/>
                        <a:pt x="771" y="3209"/>
                        <a:pt x="869" y="3243"/>
                      </a:cubicBezTo>
                      <a:cubicBezTo>
                        <a:pt x="872" y="3244"/>
                        <a:pt x="876" y="3245"/>
                        <a:pt x="880" y="3245"/>
                      </a:cubicBezTo>
                      <a:cubicBezTo>
                        <a:pt x="979" y="3245"/>
                        <a:pt x="1149" y="2845"/>
                        <a:pt x="1216" y="2580"/>
                      </a:cubicBezTo>
                      <a:cubicBezTo>
                        <a:pt x="1253" y="2437"/>
                        <a:pt x="1212" y="2156"/>
                        <a:pt x="1145" y="1881"/>
                      </a:cubicBezTo>
                      <a:cubicBezTo>
                        <a:pt x="1185" y="1789"/>
                        <a:pt x="1227" y="1670"/>
                        <a:pt x="1225" y="1632"/>
                      </a:cubicBezTo>
                      <a:cubicBezTo>
                        <a:pt x="1225" y="1619"/>
                        <a:pt x="1215" y="1613"/>
                        <a:pt x="1199" y="1613"/>
                      </a:cubicBezTo>
                      <a:cubicBezTo>
                        <a:pt x="1171" y="1613"/>
                        <a:pt x="1126" y="1630"/>
                        <a:pt x="1081" y="1649"/>
                      </a:cubicBezTo>
                      <a:cubicBezTo>
                        <a:pt x="1030" y="1482"/>
                        <a:pt x="973" y="1333"/>
                        <a:pt x="923" y="1242"/>
                      </a:cubicBezTo>
                      <a:cubicBezTo>
                        <a:pt x="773" y="966"/>
                        <a:pt x="645" y="857"/>
                        <a:pt x="631" y="602"/>
                      </a:cubicBezTo>
                      <a:cubicBezTo>
                        <a:pt x="617" y="347"/>
                        <a:pt x="895" y="65"/>
                        <a:pt x="866" y="7"/>
                      </a:cubicBezTo>
                      <a:cubicBezTo>
                        <a:pt x="864" y="3"/>
                        <a:pt x="860" y="1"/>
                        <a:pt x="854" y="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34"/>
                <p:cNvSpPr/>
                <p:nvPr/>
              </p:nvSpPr>
              <p:spPr>
                <a:xfrm>
                  <a:off x="4773825" y="481700"/>
                  <a:ext cx="577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2858" extrusionOk="0">
                      <a:moveTo>
                        <a:pt x="677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60"/>
                        <a:pt x="410" y="464"/>
                        <a:pt x="371" y="464"/>
                      </a:cubicBezTo>
                      <a:cubicBezTo>
                        <a:pt x="314" y="464"/>
                        <a:pt x="242" y="456"/>
                        <a:pt x="181" y="456"/>
                      </a:cubicBezTo>
                      <a:cubicBezTo>
                        <a:pt x="126" y="456"/>
                        <a:pt x="79" y="462"/>
                        <a:pt x="58" y="488"/>
                      </a:cubicBezTo>
                      <a:cubicBezTo>
                        <a:pt x="0" y="561"/>
                        <a:pt x="271" y="560"/>
                        <a:pt x="548" y="682"/>
                      </a:cubicBezTo>
                      <a:cubicBezTo>
                        <a:pt x="825" y="805"/>
                        <a:pt x="919" y="1548"/>
                        <a:pt x="891" y="1597"/>
                      </a:cubicBezTo>
                      <a:cubicBezTo>
                        <a:pt x="879" y="1619"/>
                        <a:pt x="830" y="1624"/>
                        <a:pt x="776" y="1624"/>
                      </a:cubicBezTo>
                      <a:cubicBezTo>
                        <a:pt x="713" y="1624"/>
                        <a:pt x="642" y="1616"/>
                        <a:pt x="617" y="1616"/>
                      </a:cubicBezTo>
                      <a:cubicBezTo>
                        <a:pt x="613" y="1616"/>
                        <a:pt x="610" y="1617"/>
                        <a:pt x="608" y="1617"/>
                      </a:cubicBezTo>
                      <a:cubicBezTo>
                        <a:pt x="590" y="1623"/>
                        <a:pt x="787" y="1805"/>
                        <a:pt x="980" y="1837"/>
                      </a:cubicBezTo>
                      <a:cubicBezTo>
                        <a:pt x="1173" y="1871"/>
                        <a:pt x="1203" y="1979"/>
                        <a:pt x="1203" y="1979"/>
                      </a:cubicBezTo>
                      <a:cubicBezTo>
                        <a:pt x="1365" y="2416"/>
                        <a:pt x="2080" y="2857"/>
                        <a:pt x="2202" y="2857"/>
                      </a:cubicBezTo>
                      <a:cubicBezTo>
                        <a:pt x="2204" y="2857"/>
                        <a:pt x="2206" y="2857"/>
                        <a:pt x="2208" y="2857"/>
                      </a:cubicBezTo>
                      <a:cubicBezTo>
                        <a:pt x="2310" y="2840"/>
                        <a:pt x="2271" y="2385"/>
                        <a:pt x="2203" y="2109"/>
                      </a:cubicBezTo>
                      <a:cubicBezTo>
                        <a:pt x="2168" y="1965"/>
                        <a:pt x="2000" y="1737"/>
                        <a:pt x="1811" y="1525"/>
                      </a:cubicBezTo>
                      <a:cubicBezTo>
                        <a:pt x="1803" y="1426"/>
                        <a:pt x="1785" y="1301"/>
                        <a:pt x="1765" y="1268"/>
                      </a:cubicBezTo>
                      <a:cubicBezTo>
                        <a:pt x="1761" y="1261"/>
                        <a:pt x="1756" y="1258"/>
                        <a:pt x="1750" y="1258"/>
                      </a:cubicBezTo>
                      <a:cubicBezTo>
                        <a:pt x="1725" y="1258"/>
                        <a:pt x="1684" y="1303"/>
                        <a:pt x="1646" y="1351"/>
                      </a:cubicBezTo>
                      <a:cubicBezTo>
                        <a:pt x="1522" y="1228"/>
                        <a:pt x="1402" y="1123"/>
                        <a:pt x="1315" y="1065"/>
                      </a:cubicBezTo>
                      <a:cubicBezTo>
                        <a:pt x="1053" y="893"/>
                        <a:pt x="888" y="857"/>
                        <a:pt x="756" y="638"/>
                      </a:cubicBezTo>
                      <a:cubicBezTo>
                        <a:pt x="623" y="420"/>
                        <a:pt x="737" y="41"/>
                        <a:pt x="684" y="2"/>
                      </a:cubicBezTo>
                      <a:cubicBezTo>
                        <a:pt x="682" y="1"/>
                        <a:pt x="680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34"/>
                <p:cNvSpPr/>
                <p:nvPr/>
              </p:nvSpPr>
              <p:spPr>
                <a:xfrm>
                  <a:off x="4847375" y="562025"/>
                  <a:ext cx="57750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2858" extrusionOk="0">
                      <a:moveTo>
                        <a:pt x="677" y="0"/>
                      </a:moveTo>
                      <a:cubicBezTo>
                        <a:pt x="619" y="0"/>
                        <a:pt x="460" y="447"/>
                        <a:pt x="460" y="447"/>
                      </a:cubicBezTo>
                      <a:cubicBezTo>
                        <a:pt x="443" y="460"/>
                        <a:pt x="411" y="464"/>
                        <a:pt x="373" y="464"/>
                      </a:cubicBezTo>
                      <a:cubicBezTo>
                        <a:pt x="315" y="464"/>
                        <a:pt x="241" y="455"/>
                        <a:pt x="178" y="455"/>
                      </a:cubicBezTo>
                      <a:cubicBezTo>
                        <a:pt x="123" y="455"/>
                        <a:pt x="77" y="462"/>
                        <a:pt x="57" y="487"/>
                      </a:cubicBezTo>
                      <a:cubicBezTo>
                        <a:pt x="0" y="560"/>
                        <a:pt x="270" y="560"/>
                        <a:pt x="548" y="682"/>
                      </a:cubicBezTo>
                      <a:cubicBezTo>
                        <a:pt x="825" y="805"/>
                        <a:pt x="919" y="1547"/>
                        <a:pt x="891" y="1598"/>
                      </a:cubicBezTo>
                      <a:cubicBezTo>
                        <a:pt x="879" y="1618"/>
                        <a:pt x="832" y="1624"/>
                        <a:pt x="779" y="1624"/>
                      </a:cubicBezTo>
                      <a:cubicBezTo>
                        <a:pt x="714" y="1624"/>
                        <a:pt x="641" y="1615"/>
                        <a:pt x="615" y="1615"/>
                      </a:cubicBezTo>
                      <a:cubicBezTo>
                        <a:pt x="611" y="1615"/>
                        <a:pt x="609" y="1616"/>
                        <a:pt x="607" y="1616"/>
                      </a:cubicBezTo>
                      <a:cubicBezTo>
                        <a:pt x="590" y="1622"/>
                        <a:pt x="787" y="1806"/>
                        <a:pt x="980" y="1838"/>
                      </a:cubicBezTo>
                      <a:cubicBezTo>
                        <a:pt x="1172" y="1870"/>
                        <a:pt x="1203" y="1979"/>
                        <a:pt x="1203" y="1979"/>
                      </a:cubicBezTo>
                      <a:cubicBezTo>
                        <a:pt x="1366" y="2416"/>
                        <a:pt x="2081" y="2857"/>
                        <a:pt x="2202" y="2857"/>
                      </a:cubicBezTo>
                      <a:cubicBezTo>
                        <a:pt x="2205" y="2857"/>
                        <a:pt x="2206" y="2857"/>
                        <a:pt x="2208" y="2857"/>
                      </a:cubicBezTo>
                      <a:cubicBezTo>
                        <a:pt x="2310" y="2841"/>
                        <a:pt x="2271" y="2384"/>
                        <a:pt x="2203" y="2108"/>
                      </a:cubicBezTo>
                      <a:cubicBezTo>
                        <a:pt x="2167" y="1965"/>
                        <a:pt x="2000" y="1736"/>
                        <a:pt x="1811" y="1525"/>
                      </a:cubicBezTo>
                      <a:cubicBezTo>
                        <a:pt x="1803" y="1425"/>
                        <a:pt x="1785" y="1300"/>
                        <a:pt x="1765" y="1268"/>
                      </a:cubicBezTo>
                      <a:cubicBezTo>
                        <a:pt x="1761" y="1262"/>
                        <a:pt x="1756" y="1259"/>
                        <a:pt x="1749" y="1259"/>
                      </a:cubicBezTo>
                      <a:cubicBezTo>
                        <a:pt x="1725" y="1259"/>
                        <a:pt x="1683" y="1303"/>
                        <a:pt x="1646" y="1351"/>
                      </a:cubicBezTo>
                      <a:cubicBezTo>
                        <a:pt x="1522" y="1227"/>
                        <a:pt x="1402" y="1123"/>
                        <a:pt x="1314" y="1065"/>
                      </a:cubicBezTo>
                      <a:cubicBezTo>
                        <a:pt x="1053" y="892"/>
                        <a:pt x="888" y="857"/>
                        <a:pt x="756" y="638"/>
                      </a:cubicBezTo>
                      <a:cubicBezTo>
                        <a:pt x="623" y="419"/>
                        <a:pt x="736" y="40"/>
                        <a:pt x="684" y="3"/>
                      </a:cubicBezTo>
                      <a:cubicBezTo>
                        <a:pt x="682" y="1"/>
                        <a:pt x="680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34"/>
                <p:cNvSpPr/>
                <p:nvPr/>
              </p:nvSpPr>
              <p:spPr>
                <a:xfrm>
                  <a:off x="4800125" y="988075"/>
                  <a:ext cx="1008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1655" extrusionOk="0">
                      <a:moveTo>
                        <a:pt x="166" y="0"/>
                      </a:moveTo>
                      <a:cubicBezTo>
                        <a:pt x="165" y="0"/>
                        <a:pt x="164" y="1"/>
                        <a:pt x="163" y="1"/>
                      </a:cubicBezTo>
                      <a:cubicBezTo>
                        <a:pt x="84" y="11"/>
                        <a:pt x="339" y="637"/>
                        <a:pt x="339" y="637"/>
                      </a:cubicBezTo>
                      <a:cubicBezTo>
                        <a:pt x="321" y="742"/>
                        <a:pt x="1" y="915"/>
                        <a:pt x="11" y="1037"/>
                      </a:cubicBezTo>
                      <a:cubicBezTo>
                        <a:pt x="13" y="1061"/>
                        <a:pt x="23" y="1071"/>
                        <a:pt x="41" y="1071"/>
                      </a:cubicBezTo>
                      <a:cubicBezTo>
                        <a:pt x="118" y="1071"/>
                        <a:pt x="331" y="891"/>
                        <a:pt x="617" y="786"/>
                      </a:cubicBezTo>
                      <a:cubicBezTo>
                        <a:pt x="650" y="774"/>
                        <a:pt x="685" y="768"/>
                        <a:pt x="723" y="768"/>
                      </a:cubicBezTo>
                      <a:cubicBezTo>
                        <a:pt x="1096" y="768"/>
                        <a:pt x="1686" y="1303"/>
                        <a:pt x="1702" y="1370"/>
                      </a:cubicBezTo>
                      <a:cubicBezTo>
                        <a:pt x="1720" y="1445"/>
                        <a:pt x="1474" y="1622"/>
                        <a:pt x="1463" y="1644"/>
                      </a:cubicBezTo>
                      <a:cubicBezTo>
                        <a:pt x="1460" y="1650"/>
                        <a:pt x="1484" y="1655"/>
                        <a:pt x="1525" y="1655"/>
                      </a:cubicBezTo>
                      <a:cubicBezTo>
                        <a:pt x="1630" y="1655"/>
                        <a:pt x="1841" y="1626"/>
                        <a:pt x="1986" y="1525"/>
                      </a:cubicBezTo>
                      <a:cubicBezTo>
                        <a:pt x="2081" y="1457"/>
                        <a:pt x="2159" y="1439"/>
                        <a:pt x="2213" y="1439"/>
                      </a:cubicBezTo>
                      <a:cubicBezTo>
                        <a:pt x="2273" y="1439"/>
                        <a:pt x="2305" y="1461"/>
                        <a:pt x="2305" y="1461"/>
                      </a:cubicBezTo>
                      <a:cubicBezTo>
                        <a:pt x="2493" y="1562"/>
                        <a:pt x="2747" y="1598"/>
                        <a:pt x="2999" y="1598"/>
                      </a:cubicBezTo>
                      <a:cubicBezTo>
                        <a:pt x="3455" y="1598"/>
                        <a:pt x="3906" y="1479"/>
                        <a:pt x="3956" y="1410"/>
                      </a:cubicBezTo>
                      <a:cubicBezTo>
                        <a:pt x="4034" y="1303"/>
                        <a:pt x="3612" y="893"/>
                        <a:pt x="3317" y="685"/>
                      </a:cubicBezTo>
                      <a:cubicBezTo>
                        <a:pt x="3212" y="611"/>
                        <a:pt x="3014" y="553"/>
                        <a:pt x="2786" y="513"/>
                      </a:cubicBezTo>
                      <a:cubicBezTo>
                        <a:pt x="2662" y="427"/>
                        <a:pt x="2502" y="310"/>
                        <a:pt x="2406" y="252"/>
                      </a:cubicBezTo>
                      <a:cubicBezTo>
                        <a:pt x="2389" y="242"/>
                        <a:pt x="2377" y="237"/>
                        <a:pt x="2370" y="237"/>
                      </a:cubicBezTo>
                      <a:cubicBezTo>
                        <a:pt x="2332" y="237"/>
                        <a:pt x="2400" y="358"/>
                        <a:pt x="2408" y="464"/>
                      </a:cubicBezTo>
                      <a:cubicBezTo>
                        <a:pt x="2264" y="451"/>
                        <a:pt x="2122" y="444"/>
                        <a:pt x="1993" y="444"/>
                      </a:cubicBezTo>
                      <a:cubicBezTo>
                        <a:pt x="1849" y="444"/>
                        <a:pt x="1723" y="452"/>
                        <a:pt x="1633" y="469"/>
                      </a:cubicBezTo>
                      <a:cubicBezTo>
                        <a:pt x="1353" y="517"/>
                        <a:pt x="1183" y="591"/>
                        <a:pt x="994" y="591"/>
                      </a:cubicBezTo>
                      <a:cubicBezTo>
                        <a:pt x="923" y="591"/>
                        <a:pt x="850" y="581"/>
                        <a:pt x="767" y="555"/>
                      </a:cubicBezTo>
                      <a:cubicBezTo>
                        <a:pt x="465" y="462"/>
                        <a:pt x="247" y="0"/>
                        <a:pt x="166" y="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65" name="Google Shape;1565;p34"/>
              <p:cNvSpPr/>
              <p:nvPr/>
            </p:nvSpPr>
            <p:spPr>
              <a:xfrm rot="-1680427">
                <a:off x="1970736" y="4024936"/>
                <a:ext cx="147961" cy="328464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3230" extrusionOk="0">
                    <a:moveTo>
                      <a:pt x="837" y="1"/>
                    </a:moveTo>
                    <a:cubicBezTo>
                      <a:pt x="768" y="1"/>
                      <a:pt x="469" y="328"/>
                      <a:pt x="469" y="328"/>
                    </a:cubicBezTo>
                    <a:cubicBezTo>
                      <a:pt x="464" y="329"/>
                      <a:pt x="460" y="330"/>
                      <a:pt x="455" y="330"/>
                    </a:cubicBezTo>
                    <a:cubicBezTo>
                      <a:pt x="376" y="330"/>
                      <a:pt x="205" y="203"/>
                      <a:pt x="114" y="203"/>
                    </a:cubicBezTo>
                    <a:cubicBezTo>
                      <a:pt x="102" y="203"/>
                      <a:pt x="91" y="205"/>
                      <a:pt x="82" y="209"/>
                    </a:cubicBezTo>
                    <a:cubicBezTo>
                      <a:pt x="1" y="254"/>
                      <a:pt x="251" y="359"/>
                      <a:pt x="459" y="580"/>
                    </a:cubicBezTo>
                    <a:cubicBezTo>
                      <a:pt x="667" y="800"/>
                      <a:pt x="465" y="1521"/>
                      <a:pt x="419" y="1557"/>
                    </a:cubicBezTo>
                    <a:cubicBezTo>
                      <a:pt x="414" y="1561"/>
                      <a:pt x="406" y="1563"/>
                      <a:pt x="397" y="1563"/>
                    </a:cubicBezTo>
                    <a:cubicBezTo>
                      <a:pt x="328" y="1563"/>
                      <a:pt x="168" y="1465"/>
                      <a:pt x="152" y="1464"/>
                    </a:cubicBezTo>
                    <a:cubicBezTo>
                      <a:pt x="152" y="1464"/>
                      <a:pt x="152" y="1464"/>
                      <a:pt x="151" y="1464"/>
                    </a:cubicBezTo>
                    <a:lnTo>
                      <a:pt x="151" y="1464"/>
                    </a:lnTo>
                    <a:cubicBezTo>
                      <a:pt x="133" y="1464"/>
                      <a:pt x="244" y="1707"/>
                      <a:pt x="408" y="1812"/>
                    </a:cubicBezTo>
                    <a:cubicBezTo>
                      <a:pt x="573" y="1917"/>
                      <a:pt x="559" y="2029"/>
                      <a:pt x="559" y="2029"/>
                    </a:cubicBezTo>
                    <a:cubicBezTo>
                      <a:pt x="539" y="2503"/>
                      <a:pt x="1046" y="3204"/>
                      <a:pt x="1146" y="3228"/>
                    </a:cubicBezTo>
                    <a:cubicBezTo>
                      <a:pt x="1149" y="3229"/>
                      <a:pt x="1151" y="3229"/>
                      <a:pt x="1154" y="3229"/>
                    </a:cubicBezTo>
                    <a:cubicBezTo>
                      <a:pt x="1252" y="3229"/>
                      <a:pt x="1387" y="2810"/>
                      <a:pt x="1431" y="2536"/>
                    </a:cubicBezTo>
                    <a:cubicBezTo>
                      <a:pt x="1454" y="2390"/>
                      <a:pt x="1389" y="2115"/>
                      <a:pt x="1296" y="1846"/>
                    </a:cubicBezTo>
                    <a:cubicBezTo>
                      <a:pt x="1327" y="1751"/>
                      <a:pt x="1359" y="1630"/>
                      <a:pt x="1353" y="1591"/>
                    </a:cubicBezTo>
                    <a:cubicBezTo>
                      <a:pt x="1351" y="1580"/>
                      <a:pt x="1343" y="1575"/>
                      <a:pt x="1331" y="1575"/>
                    </a:cubicBezTo>
                    <a:cubicBezTo>
                      <a:pt x="1304" y="1575"/>
                      <a:pt x="1257" y="1597"/>
                      <a:pt x="1212" y="1622"/>
                    </a:cubicBezTo>
                    <a:cubicBezTo>
                      <a:pt x="1145" y="1460"/>
                      <a:pt x="1076" y="1317"/>
                      <a:pt x="1017" y="1230"/>
                    </a:cubicBezTo>
                    <a:cubicBezTo>
                      <a:pt x="843" y="969"/>
                      <a:pt x="705" y="872"/>
                      <a:pt x="668" y="619"/>
                    </a:cubicBezTo>
                    <a:cubicBezTo>
                      <a:pt x="630" y="367"/>
                      <a:pt x="881" y="61"/>
                      <a:pt x="848" y="6"/>
                    </a:cubicBezTo>
                    <a:cubicBezTo>
                      <a:pt x="845" y="3"/>
                      <a:pt x="842" y="1"/>
                      <a:pt x="837" y="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6" name="Google Shape;1566;p34"/>
            <p:cNvSpPr/>
            <p:nvPr/>
          </p:nvSpPr>
          <p:spPr>
            <a:xfrm rot="-4856089">
              <a:off x="912171" y="2670394"/>
              <a:ext cx="225046" cy="467481"/>
            </a:xfrm>
            <a:custGeom>
              <a:avLst/>
              <a:gdLst/>
              <a:ahLst/>
              <a:cxnLst/>
              <a:rect l="l" t="t" r="r" b="b"/>
              <a:pathLst>
                <a:path w="2213" h="4597" extrusionOk="0">
                  <a:moveTo>
                    <a:pt x="1785" y="0"/>
                  </a:moveTo>
                  <a:cubicBezTo>
                    <a:pt x="1780" y="0"/>
                    <a:pt x="1773" y="2"/>
                    <a:pt x="1765" y="5"/>
                  </a:cubicBezTo>
                  <a:cubicBezTo>
                    <a:pt x="1576" y="74"/>
                    <a:pt x="1184" y="517"/>
                    <a:pt x="1015" y="517"/>
                  </a:cubicBezTo>
                  <a:cubicBezTo>
                    <a:pt x="1013" y="517"/>
                    <a:pt x="1011" y="517"/>
                    <a:pt x="1008" y="517"/>
                  </a:cubicBezTo>
                  <a:cubicBezTo>
                    <a:pt x="861" y="507"/>
                    <a:pt x="137" y="121"/>
                    <a:pt x="19" y="121"/>
                  </a:cubicBezTo>
                  <a:cubicBezTo>
                    <a:pt x="6" y="121"/>
                    <a:pt x="1" y="125"/>
                    <a:pt x="3" y="135"/>
                  </a:cubicBezTo>
                  <a:cubicBezTo>
                    <a:pt x="28" y="235"/>
                    <a:pt x="845" y="885"/>
                    <a:pt x="885" y="1103"/>
                  </a:cubicBezTo>
                  <a:cubicBezTo>
                    <a:pt x="926" y="1320"/>
                    <a:pt x="586" y="2297"/>
                    <a:pt x="586" y="2297"/>
                  </a:cubicBezTo>
                  <a:cubicBezTo>
                    <a:pt x="586" y="2297"/>
                    <a:pt x="271" y="2058"/>
                    <a:pt x="200" y="2058"/>
                  </a:cubicBezTo>
                  <a:cubicBezTo>
                    <a:pt x="189" y="2058"/>
                    <a:pt x="184" y="2064"/>
                    <a:pt x="186" y="2076"/>
                  </a:cubicBezTo>
                  <a:cubicBezTo>
                    <a:pt x="204" y="2170"/>
                    <a:pt x="568" y="2729"/>
                    <a:pt x="557" y="2823"/>
                  </a:cubicBezTo>
                  <a:cubicBezTo>
                    <a:pt x="547" y="2916"/>
                    <a:pt x="669" y="3582"/>
                    <a:pt x="935" y="3997"/>
                  </a:cubicBezTo>
                  <a:cubicBezTo>
                    <a:pt x="1175" y="4369"/>
                    <a:pt x="1309" y="4597"/>
                    <a:pt x="1396" y="4597"/>
                  </a:cubicBezTo>
                  <a:cubicBezTo>
                    <a:pt x="1406" y="4597"/>
                    <a:pt x="1416" y="4594"/>
                    <a:pt x="1425" y="4587"/>
                  </a:cubicBezTo>
                  <a:lnTo>
                    <a:pt x="1426" y="4587"/>
                  </a:lnTo>
                  <a:cubicBezTo>
                    <a:pt x="1426" y="4587"/>
                    <a:pt x="2148" y="4201"/>
                    <a:pt x="1997" y="3006"/>
                  </a:cubicBezTo>
                  <a:cubicBezTo>
                    <a:pt x="1997" y="3006"/>
                    <a:pt x="1999" y="2640"/>
                    <a:pt x="2035" y="2492"/>
                  </a:cubicBezTo>
                  <a:cubicBezTo>
                    <a:pt x="2069" y="2353"/>
                    <a:pt x="2213" y="2055"/>
                    <a:pt x="2121" y="2055"/>
                  </a:cubicBezTo>
                  <a:cubicBezTo>
                    <a:pt x="2116" y="2055"/>
                    <a:pt x="2110" y="2056"/>
                    <a:pt x="2103" y="2058"/>
                  </a:cubicBezTo>
                  <a:cubicBezTo>
                    <a:pt x="2001" y="2088"/>
                    <a:pt x="1906" y="2171"/>
                    <a:pt x="1833" y="2171"/>
                  </a:cubicBezTo>
                  <a:cubicBezTo>
                    <a:pt x="1815" y="2171"/>
                    <a:pt x="1798" y="2166"/>
                    <a:pt x="1782" y="2153"/>
                  </a:cubicBezTo>
                  <a:cubicBezTo>
                    <a:pt x="1708" y="2089"/>
                    <a:pt x="1230" y="1369"/>
                    <a:pt x="1214" y="1098"/>
                  </a:cubicBezTo>
                  <a:cubicBezTo>
                    <a:pt x="1199" y="827"/>
                    <a:pt x="1224" y="766"/>
                    <a:pt x="1240" y="741"/>
                  </a:cubicBezTo>
                  <a:cubicBezTo>
                    <a:pt x="1257" y="719"/>
                    <a:pt x="1897" y="0"/>
                    <a:pt x="1785" y="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4"/>
          <p:cNvGrpSpPr/>
          <p:nvPr/>
        </p:nvGrpSpPr>
        <p:grpSpPr>
          <a:xfrm>
            <a:off x="-1658" y="2876815"/>
            <a:ext cx="4885856" cy="2266679"/>
            <a:chOff x="-1658" y="2876815"/>
            <a:chExt cx="4885856" cy="2266679"/>
          </a:xfrm>
        </p:grpSpPr>
        <p:sp>
          <p:nvSpPr>
            <p:cNvPr id="1568" name="Google Shape;1568;p34"/>
            <p:cNvSpPr/>
            <p:nvPr/>
          </p:nvSpPr>
          <p:spPr>
            <a:xfrm flipH="1">
              <a:off x="-1658" y="2876815"/>
              <a:ext cx="4885856" cy="2266679"/>
            </a:xfrm>
            <a:custGeom>
              <a:avLst/>
              <a:gdLst/>
              <a:ahLst/>
              <a:cxnLst/>
              <a:rect l="l" t="t" r="r" b="b"/>
              <a:pathLst>
                <a:path w="45255" h="20995" extrusionOk="0">
                  <a:moveTo>
                    <a:pt x="43281" y="375"/>
                  </a:moveTo>
                  <a:cubicBezTo>
                    <a:pt x="40293" y="1083"/>
                    <a:pt x="37435" y="2418"/>
                    <a:pt x="35076" y="4120"/>
                  </a:cubicBezTo>
                  <a:cubicBezTo>
                    <a:pt x="33688" y="5120"/>
                    <a:pt x="32577" y="6368"/>
                    <a:pt x="31570" y="7708"/>
                  </a:cubicBezTo>
                  <a:cubicBezTo>
                    <a:pt x="31569" y="7708"/>
                    <a:pt x="31569" y="7709"/>
                    <a:pt x="31569" y="7709"/>
                  </a:cubicBezTo>
                  <a:cubicBezTo>
                    <a:pt x="31346" y="8005"/>
                    <a:pt x="31129" y="8304"/>
                    <a:pt x="30915" y="8607"/>
                  </a:cubicBezTo>
                  <a:cubicBezTo>
                    <a:pt x="29386" y="10772"/>
                    <a:pt x="28019" y="13083"/>
                    <a:pt x="26135" y="14946"/>
                  </a:cubicBezTo>
                  <a:cubicBezTo>
                    <a:pt x="22549" y="18494"/>
                    <a:pt x="17934" y="17907"/>
                    <a:pt x="13293" y="17936"/>
                  </a:cubicBezTo>
                  <a:cubicBezTo>
                    <a:pt x="12998" y="17938"/>
                    <a:pt x="12703" y="17944"/>
                    <a:pt x="12407" y="17954"/>
                  </a:cubicBezTo>
                  <a:cubicBezTo>
                    <a:pt x="12226" y="17960"/>
                    <a:pt x="12045" y="17966"/>
                    <a:pt x="11864" y="17976"/>
                  </a:cubicBezTo>
                  <a:lnTo>
                    <a:pt x="11863" y="17976"/>
                  </a:lnTo>
                  <a:cubicBezTo>
                    <a:pt x="11844" y="17976"/>
                    <a:pt x="11826" y="17977"/>
                    <a:pt x="11807" y="17978"/>
                  </a:cubicBezTo>
                  <a:cubicBezTo>
                    <a:pt x="11553" y="17992"/>
                    <a:pt x="11300" y="18007"/>
                    <a:pt x="11046" y="18027"/>
                  </a:cubicBezTo>
                  <a:cubicBezTo>
                    <a:pt x="11005" y="18029"/>
                    <a:pt x="10964" y="18032"/>
                    <a:pt x="10923" y="18035"/>
                  </a:cubicBezTo>
                  <a:cubicBezTo>
                    <a:pt x="8361" y="18235"/>
                    <a:pt x="5799" y="18729"/>
                    <a:pt x="3376" y="19519"/>
                  </a:cubicBezTo>
                  <a:cubicBezTo>
                    <a:pt x="2167" y="19913"/>
                    <a:pt x="1024" y="20408"/>
                    <a:pt x="0" y="20995"/>
                  </a:cubicBezTo>
                  <a:lnTo>
                    <a:pt x="45254" y="20995"/>
                  </a:lnTo>
                  <a:lnTo>
                    <a:pt x="45254" y="1"/>
                  </a:lnTo>
                  <a:cubicBezTo>
                    <a:pt x="44592" y="94"/>
                    <a:pt x="43933" y="219"/>
                    <a:pt x="43281" y="37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 flipH="1">
              <a:off x="2943" y="3391043"/>
              <a:ext cx="4434992" cy="1750612"/>
            </a:xfrm>
            <a:custGeom>
              <a:avLst/>
              <a:gdLst/>
              <a:ahLst/>
              <a:cxnLst/>
              <a:rect l="l" t="t" r="r" b="b"/>
              <a:pathLst>
                <a:path w="41079" h="16215" extrusionOk="0">
                  <a:moveTo>
                    <a:pt x="37640" y="1325"/>
                  </a:moveTo>
                  <a:cubicBezTo>
                    <a:pt x="35721" y="2254"/>
                    <a:pt x="33918" y="3462"/>
                    <a:pt x="32286" y="4929"/>
                  </a:cubicBezTo>
                  <a:cubicBezTo>
                    <a:pt x="31403" y="5721"/>
                    <a:pt x="30546" y="6558"/>
                    <a:pt x="29689" y="7398"/>
                  </a:cubicBezTo>
                  <a:cubicBezTo>
                    <a:pt x="28829" y="8239"/>
                    <a:pt x="27968" y="9082"/>
                    <a:pt x="27078" y="9885"/>
                  </a:cubicBezTo>
                  <a:cubicBezTo>
                    <a:pt x="25178" y="11600"/>
                    <a:pt x="23146" y="13135"/>
                    <a:pt x="20708" y="14077"/>
                  </a:cubicBezTo>
                  <a:cubicBezTo>
                    <a:pt x="17455" y="15335"/>
                    <a:pt x="13849" y="15326"/>
                    <a:pt x="10420" y="15110"/>
                  </a:cubicBezTo>
                  <a:cubicBezTo>
                    <a:pt x="9811" y="15071"/>
                    <a:pt x="9193" y="15037"/>
                    <a:pt x="8573" y="15013"/>
                  </a:cubicBezTo>
                  <a:cubicBezTo>
                    <a:pt x="8052" y="14992"/>
                    <a:pt x="7529" y="14980"/>
                    <a:pt x="7006" y="14980"/>
                  </a:cubicBezTo>
                  <a:cubicBezTo>
                    <a:pt x="4540" y="14977"/>
                    <a:pt x="2093" y="15240"/>
                    <a:pt x="0" y="16214"/>
                  </a:cubicBezTo>
                  <a:lnTo>
                    <a:pt x="41079" y="16214"/>
                  </a:lnTo>
                  <a:lnTo>
                    <a:pt x="41079" y="11674"/>
                  </a:lnTo>
                  <a:cubicBezTo>
                    <a:pt x="41067" y="11683"/>
                    <a:pt x="41054" y="11693"/>
                    <a:pt x="41041" y="11703"/>
                  </a:cubicBezTo>
                  <a:cubicBezTo>
                    <a:pt x="40482" y="12124"/>
                    <a:pt x="39786" y="12319"/>
                    <a:pt x="39147" y="12577"/>
                  </a:cubicBezTo>
                  <a:cubicBezTo>
                    <a:pt x="38162" y="12975"/>
                    <a:pt x="37094" y="13215"/>
                    <a:pt x="36063" y="13453"/>
                  </a:cubicBezTo>
                  <a:cubicBezTo>
                    <a:pt x="35264" y="13639"/>
                    <a:pt x="34527" y="13998"/>
                    <a:pt x="33680" y="13932"/>
                  </a:cubicBezTo>
                  <a:cubicBezTo>
                    <a:pt x="34969" y="13334"/>
                    <a:pt x="36063" y="12846"/>
                    <a:pt x="37126" y="11904"/>
                  </a:cubicBezTo>
                  <a:cubicBezTo>
                    <a:pt x="37461" y="11608"/>
                    <a:pt x="37911" y="11277"/>
                    <a:pt x="38367" y="11151"/>
                  </a:cubicBezTo>
                  <a:cubicBezTo>
                    <a:pt x="38438" y="11131"/>
                    <a:pt x="38507" y="11116"/>
                    <a:pt x="38578" y="11106"/>
                  </a:cubicBezTo>
                  <a:cubicBezTo>
                    <a:pt x="39035" y="11048"/>
                    <a:pt x="39269" y="11444"/>
                    <a:pt x="39717" y="11400"/>
                  </a:cubicBezTo>
                  <a:cubicBezTo>
                    <a:pt x="40129" y="11359"/>
                    <a:pt x="40502" y="11078"/>
                    <a:pt x="40920" y="11083"/>
                  </a:cubicBezTo>
                  <a:cubicBezTo>
                    <a:pt x="40981" y="11084"/>
                    <a:pt x="41034" y="11090"/>
                    <a:pt x="41079" y="11100"/>
                  </a:cubicBezTo>
                  <a:lnTo>
                    <a:pt x="41079" y="6682"/>
                  </a:lnTo>
                  <a:cubicBezTo>
                    <a:pt x="40264" y="7534"/>
                    <a:pt x="39339" y="8232"/>
                    <a:pt x="38283" y="8855"/>
                  </a:cubicBezTo>
                  <a:cubicBezTo>
                    <a:pt x="37317" y="9424"/>
                    <a:pt x="36298" y="9915"/>
                    <a:pt x="35233" y="10267"/>
                  </a:cubicBezTo>
                  <a:cubicBezTo>
                    <a:pt x="34338" y="10564"/>
                    <a:pt x="33416" y="10767"/>
                    <a:pt x="32499" y="10985"/>
                  </a:cubicBezTo>
                  <a:cubicBezTo>
                    <a:pt x="31641" y="11187"/>
                    <a:pt x="30816" y="11474"/>
                    <a:pt x="29965" y="11707"/>
                  </a:cubicBezTo>
                  <a:cubicBezTo>
                    <a:pt x="29433" y="11852"/>
                    <a:pt x="28285" y="12091"/>
                    <a:pt x="28214" y="12106"/>
                  </a:cubicBezTo>
                  <a:cubicBezTo>
                    <a:pt x="28275" y="12075"/>
                    <a:pt x="29157" y="11639"/>
                    <a:pt x="29556" y="11355"/>
                  </a:cubicBezTo>
                  <a:cubicBezTo>
                    <a:pt x="30776" y="10487"/>
                    <a:pt x="32184" y="9873"/>
                    <a:pt x="33512" y="9185"/>
                  </a:cubicBezTo>
                  <a:cubicBezTo>
                    <a:pt x="34333" y="8757"/>
                    <a:pt x="35374" y="8344"/>
                    <a:pt x="35935" y="7570"/>
                  </a:cubicBezTo>
                  <a:cubicBezTo>
                    <a:pt x="36286" y="7087"/>
                    <a:pt x="36616" y="6670"/>
                    <a:pt x="37151" y="6374"/>
                  </a:cubicBezTo>
                  <a:cubicBezTo>
                    <a:pt x="37737" y="6050"/>
                    <a:pt x="38225" y="5859"/>
                    <a:pt x="38664" y="5327"/>
                  </a:cubicBezTo>
                  <a:cubicBezTo>
                    <a:pt x="39026" y="4888"/>
                    <a:pt x="39332" y="4430"/>
                    <a:pt x="39837" y="4145"/>
                  </a:cubicBezTo>
                  <a:cubicBezTo>
                    <a:pt x="39843" y="4141"/>
                    <a:pt x="39852" y="4137"/>
                    <a:pt x="39859" y="4134"/>
                  </a:cubicBezTo>
                  <a:cubicBezTo>
                    <a:pt x="40237" y="3926"/>
                    <a:pt x="40669" y="3804"/>
                    <a:pt x="41079" y="3687"/>
                  </a:cubicBezTo>
                  <a:lnTo>
                    <a:pt x="41079" y="0"/>
                  </a:lnTo>
                  <a:cubicBezTo>
                    <a:pt x="39900" y="344"/>
                    <a:pt x="38751" y="788"/>
                    <a:pt x="37640" y="132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575" name="Google Shape;1575;p35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35"/>
          <p:cNvSpPr txBox="1">
            <a:spLocks noGrp="1"/>
          </p:cNvSpPr>
          <p:nvPr>
            <p:ph type="title" idx="2"/>
          </p:nvPr>
        </p:nvSpPr>
        <p:spPr>
          <a:xfrm>
            <a:off x="258675" y="167763"/>
            <a:ext cx="1385700" cy="10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583" name="Google Shape;1583;p35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584" name="Google Shape;1584;p35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35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587" name="Google Shape;1587;p35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5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594" name="Google Shape;1594;p35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35"/>
          <p:cNvSpPr txBox="1">
            <a:spLocks noGrp="1"/>
          </p:cNvSpPr>
          <p:nvPr>
            <p:ph type="title"/>
          </p:nvPr>
        </p:nvSpPr>
        <p:spPr>
          <a:xfrm>
            <a:off x="1810800" y="421538"/>
            <a:ext cx="552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1 Lineage, 10000 Generations,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Starting Point: Middle</a:t>
            </a:r>
            <a:endParaRPr sz="3100"/>
          </a:p>
        </p:txBody>
      </p:sp>
      <p:pic>
        <p:nvPicPr>
          <p:cNvPr id="2" name="First_Fitness_Landscape">
            <a:hlinkClick r:id="" action="ppaction://media"/>
            <a:extLst>
              <a:ext uri="{FF2B5EF4-FFF2-40B4-BE49-F238E27FC236}">
                <a16:creationId xmlns:a16="http://schemas.microsoft.com/office/drawing/2014/main" id="{E6663B49-1407-E194-08FF-ECCBBEFA44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6498" y="1233304"/>
            <a:ext cx="4972169" cy="3729127"/>
          </a:xfrm>
          <a:prstGeom prst="rect">
            <a:avLst/>
          </a:prstGeom>
        </p:spPr>
      </p:pic>
      <p:pic>
        <p:nvPicPr>
          <p:cNvPr id="4" name="Google Shape;1420;p32">
            <a:extLst>
              <a:ext uri="{FF2B5EF4-FFF2-40B4-BE49-F238E27FC236}">
                <a16:creationId xmlns:a16="http://schemas.microsoft.com/office/drawing/2014/main" id="{981CAA64-D3EA-22A3-B6B2-A6D87BC3D62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614" y="2298222"/>
            <a:ext cx="3561299" cy="17239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36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607" name="Google Shape;1607;p36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6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36"/>
          <p:cNvSpPr txBox="1">
            <a:spLocks noGrp="1"/>
          </p:cNvSpPr>
          <p:nvPr>
            <p:ph type="title" idx="2"/>
          </p:nvPr>
        </p:nvSpPr>
        <p:spPr>
          <a:xfrm>
            <a:off x="258675" y="167763"/>
            <a:ext cx="1385700" cy="10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615" name="Google Shape;1615;p36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616" name="Google Shape;1616;p36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6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619" name="Google Shape;1619;p36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6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6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36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626" name="Google Shape;1626;p36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36"/>
          <p:cNvSpPr txBox="1">
            <a:spLocks noGrp="1"/>
          </p:cNvSpPr>
          <p:nvPr>
            <p:ph type="title"/>
          </p:nvPr>
        </p:nvSpPr>
        <p:spPr>
          <a:xfrm>
            <a:off x="1810800" y="421538"/>
            <a:ext cx="552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5 Lineage, 10000 Generations,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Starting Point: Middle</a:t>
            </a:r>
            <a:endParaRPr sz="3100"/>
          </a:p>
        </p:txBody>
      </p:sp>
      <p:pic>
        <p:nvPicPr>
          <p:cNvPr id="2" name="Fitness_Landscape_Multiple_Lineages">
            <a:hlinkClick r:id="" action="ppaction://media"/>
            <a:extLst>
              <a:ext uri="{FF2B5EF4-FFF2-40B4-BE49-F238E27FC236}">
                <a16:creationId xmlns:a16="http://schemas.microsoft.com/office/drawing/2014/main" id="{C93BAE09-3D95-02BD-E644-EFA974BABD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1790" y="1192452"/>
            <a:ext cx="5230552" cy="3922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038" y="590550"/>
            <a:ext cx="39719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utiful Ocean by Slidesgo ">
  <a:themeElements>
    <a:clrScheme name="Simple Light">
      <a:dk1>
        <a:srgbClr val="080B24"/>
      </a:dk1>
      <a:lt1>
        <a:srgbClr val="FFFFFF"/>
      </a:lt1>
      <a:dk2>
        <a:srgbClr val="518EE9"/>
      </a:dk2>
      <a:lt2>
        <a:srgbClr val="7095E4"/>
      </a:lt2>
      <a:accent1>
        <a:srgbClr val="234C8E"/>
      </a:accent1>
      <a:accent2>
        <a:srgbClr val="1C3E8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396</Words>
  <Application>Microsoft Macintosh PowerPoint</Application>
  <PresentationFormat>On-screen Show (16:9)</PresentationFormat>
  <Paragraphs>77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Nunito Light</vt:lpstr>
      <vt:lpstr>Open Sans SemiBold</vt:lpstr>
      <vt:lpstr>Bebas Neue</vt:lpstr>
      <vt:lpstr>El Messiri</vt:lpstr>
      <vt:lpstr>Open Sans Light</vt:lpstr>
      <vt:lpstr>Open Sans</vt:lpstr>
      <vt:lpstr>Beautiful Ocean by Slidesgo </vt:lpstr>
      <vt:lpstr>Fitness Landscape:  Pupfishes’ Adaptive Walk</vt:lpstr>
      <vt:lpstr>PowerPoint Presentation</vt:lpstr>
      <vt:lpstr>Methodology</vt:lpstr>
      <vt:lpstr>Erosion Model</vt:lpstr>
      <vt:lpstr>Probability Determinant</vt:lpstr>
      <vt:lpstr>Iterating</vt:lpstr>
      <vt:lpstr>01</vt:lpstr>
      <vt:lpstr>02</vt:lpstr>
      <vt:lpstr>PowerPoint Presentation</vt:lpstr>
      <vt:lpstr>03</vt:lpstr>
      <vt:lpstr>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Landscape:  Pupfishes’ Adaptive Walk</dc:title>
  <cp:lastModifiedBy>Ellington Chen</cp:lastModifiedBy>
  <cp:revision>3</cp:revision>
  <dcterms:modified xsi:type="dcterms:W3CDTF">2023-11-29T07:35:04Z</dcterms:modified>
</cp:coreProperties>
</file>