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sldIdLst>
    <p:sldId id="256" r:id="rId2"/>
    <p:sldId id="257" r:id="rId3"/>
    <p:sldId id="262" r:id="rId4"/>
    <p:sldId id="258" r:id="rId5"/>
    <p:sldId id="263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2"/>
    <p:restoredTop sz="95970"/>
  </p:normalViewPr>
  <p:slideViewPr>
    <p:cSldViewPr snapToGrid="0">
      <p:cViewPr varScale="1">
        <p:scale>
          <a:sx n="77" d="100"/>
          <a:sy n="77" d="100"/>
        </p:scale>
        <p:origin x="216" y="1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CAF2942-685A-A748-9529-2B95A27776CC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570D6F-383B-084B-916C-89246826D90F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08233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F2942-685A-A748-9529-2B95A27776CC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0D6F-383B-084B-916C-89246826D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368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F2942-685A-A748-9529-2B95A27776CC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0D6F-383B-084B-916C-89246826D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773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F2942-685A-A748-9529-2B95A27776CC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0D6F-383B-084B-916C-89246826D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22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CAF2942-685A-A748-9529-2B95A27776CC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570D6F-383B-084B-916C-89246826D90F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6800631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F2942-685A-A748-9529-2B95A27776CC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0D6F-383B-084B-916C-89246826D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1895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F2942-685A-A748-9529-2B95A27776CC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0D6F-383B-084B-916C-89246826D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7441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F2942-685A-A748-9529-2B95A27776CC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0D6F-383B-084B-916C-89246826D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806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F2942-685A-A748-9529-2B95A27776CC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0D6F-383B-084B-916C-89246826D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349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0CAF2942-685A-A748-9529-2B95A27776CC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570D6F-383B-084B-916C-89246826D90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53953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0CAF2942-685A-A748-9529-2B95A27776CC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570D6F-383B-084B-916C-89246826D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408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CAF2942-685A-A748-9529-2B95A27776CC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570D6F-383B-084B-916C-89246826D90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84160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ed3d.com/cwr/boids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D8E4C-42F1-EE69-7797-DAC1D40D6D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Sheep Herding Simulation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055104-E809-D4BD-855B-257E53AB4F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EPS109 - Fall2023 - </a:t>
            </a:r>
            <a:r>
              <a:rPr lang="en-US" dirty="0" err="1"/>
              <a:t>Zhihan</a:t>
            </a:r>
            <a:r>
              <a:rPr lang="en-US" dirty="0"/>
              <a:t> Cheng</a:t>
            </a:r>
          </a:p>
        </p:txBody>
      </p:sp>
    </p:spTree>
    <p:extLst>
      <p:ext uri="{BB962C8B-B14F-4D97-AF65-F5344CB8AC3E}">
        <p14:creationId xmlns:p14="http://schemas.microsoft.com/office/powerpoint/2010/main" val="516968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9DD8A-8D1D-5AB6-2D40-4667512C8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E209E-C092-0650-D666-C67F08BF6D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Craig </a:t>
            </a:r>
            <a:r>
              <a:rPr lang="en-US" sz="2800" dirty="0" err="1"/>
              <a:t>Raynold’s</a:t>
            </a:r>
            <a:r>
              <a:rPr lang="en-US" sz="2800" dirty="0"/>
              <a:t> Model</a:t>
            </a:r>
          </a:p>
          <a:p>
            <a:pPr lvl="1"/>
            <a:r>
              <a:rPr lang="en-US" sz="2800" dirty="0"/>
              <a:t>Alignment Behavior</a:t>
            </a:r>
          </a:p>
          <a:p>
            <a:pPr lvl="1"/>
            <a:r>
              <a:rPr lang="en-US" sz="2800" dirty="0"/>
              <a:t>Cohesion Behavior</a:t>
            </a:r>
          </a:p>
          <a:p>
            <a:pPr lvl="1"/>
            <a:r>
              <a:rPr lang="en-US" sz="2800" dirty="0"/>
              <a:t>Separation Behavior</a:t>
            </a:r>
          </a:p>
          <a:p>
            <a:r>
              <a:rPr lang="en-US" sz="2800" dirty="0"/>
              <a:t>Reference: </a:t>
            </a:r>
            <a:r>
              <a:rPr lang="en-US" sz="2800" dirty="0">
                <a:hlinkClick r:id="rId2"/>
              </a:rPr>
              <a:t>https://www.red3d.com/cwr/boids/</a:t>
            </a: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752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lock.mp4">
            <a:hlinkClick r:id="" action="ppaction://media"/>
            <a:extLst>
              <a:ext uri="{FF2B5EF4-FFF2-40B4-BE49-F238E27FC236}">
                <a16:creationId xmlns:a16="http://schemas.microsoft.com/office/drawing/2014/main" id="{1ACAEBC0-CD39-FA8C-8673-75798D63985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6993" y="185865"/>
            <a:ext cx="9672309" cy="6416088"/>
          </a:xfrm>
        </p:spPr>
      </p:pic>
    </p:spTree>
    <p:extLst>
      <p:ext uri="{BB962C8B-B14F-4D97-AF65-F5344CB8AC3E}">
        <p14:creationId xmlns:p14="http://schemas.microsoft.com/office/powerpoint/2010/main" val="344398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8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5BAA3-5C78-6AF3-2641-F276BB68B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Sheep Herding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7C278-7BC5-0B4F-A99F-EE0D5F294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Additional Behaviors</a:t>
            </a:r>
          </a:p>
          <a:p>
            <a:pPr lvl="1"/>
            <a:r>
              <a:rPr lang="en-US" sz="2400" dirty="0"/>
              <a:t>Flee Behavior</a:t>
            </a:r>
          </a:p>
          <a:p>
            <a:pPr lvl="1"/>
            <a:r>
              <a:rPr lang="en-US" sz="2400" dirty="0"/>
              <a:t>Tendency to stop Behavior</a:t>
            </a:r>
          </a:p>
        </p:txBody>
      </p: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8DE3C3B-BC29-6124-B09F-23A6345B7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7287" y="708776"/>
            <a:ext cx="2749393" cy="185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2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eepherd.mp4">
            <a:hlinkClick r:id="" action="ppaction://media"/>
            <a:extLst>
              <a:ext uri="{FF2B5EF4-FFF2-40B4-BE49-F238E27FC236}">
                <a16:creationId xmlns:a16="http://schemas.microsoft.com/office/drawing/2014/main" id="{69E15322-B34B-3A9A-9F72-A1B4C0EFD61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6063" y="179788"/>
            <a:ext cx="8679873" cy="6498423"/>
          </a:xfrm>
        </p:spPr>
      </p:pic>
    </p:spTree>
    <p:extLst>
      <p:ext uri="{BB962C8B-B14F-4D97-AF65-F5344CB8AC3E}">
        <p14:creationId xmlns:p14="http://schemas.microsoft.com/office/powerpoint/2010/main" val="122666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171312"/>
      </a:dk2>
      <a:lt2>
        <a:srgbClr val="F7F0DF"/>
      </a:lt2>
      <a:accent1>
        <a:srgbClr val="53AE6E"/>
      </a:accent1>
      <a:accent2>
        <a:srgbClr val="326267"/>
      </a:accent2>
      <a:accent3>
        <a:srgbClr val="C5C34A"/>
      </a:accent3>
      <a:accent4>
        <a:srgbClr val="BF6546"/>
      </a:accent4>
      <a:accent5>
        <a:srgbClr val="81B5A8"/>
      </a:accent5>
      <a:accent6>
        <a:srgbClr val="636455"/>
      </a:accent6>
      <a:hlink>
        <a:srgbClr val="81B5A8"/>
      </a:hlink>
      <a:folHlink>
        <a:srgbClr val="936888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A1A3E1F0-B5EF-49C5-810A-B1B32AEDDC8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{99DB5A1B-6171-B347-AB48-3F9AE1C2632D}tf10001071</Template>
  <TotalTime>165</TotalTime>
  <Words>43</Words>
  <Application>Microsoft Macintosh PowerPoint</Application>
  <PresentationFormat>Widescreen</PresentationFormat>
  <Paragraphs>12</Paragraphs>
  <Slides>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Gill Sans MT</vt:lpstr>
      <vt:lpstr>Impact</vt:lpstr>
      <vt:lpstr>Badge</vt:lpstr>
      <vt:lpstr>Sheep Herding Simulation</vt:lpstr>
      <vt:lpstr>Flock</vt:lpstr>
      <vt:lpstr>PowerPoint Presentation</vt:lpstr>
      <vt:lpstr>Sheep Herding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Zhihan Cheng</dc:creator>
  <cp:lastModifiedBy>Zhihan Cheng</cp:lastModifiedBy>
  <cp:revision>4</cp:revision>
  <dcterms:created xsi:type="dcterms:W3CDTF">2023-11-28T04:03:11Z</dcterms:created>
  <dcterms:modified xsi:type="dcterms:W3CDTF">2023-11-28T06:50:14Z</dcterms:modified>
</cp:coreProperties>
</file>