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B73-A76A-8846-B9E2-29E852BD4A7E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DB6-D5AB-0346-AF58-9B647287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B73-A76A-8846-B9E2-29E852BD4A7E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DB6-D5AB-0346-AF58-9B647287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B73-A76A-8846-B9E2-29E852BD4A7E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DB6-D5AB-0346-AF58-9B647287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B73-A76A-8846-B9E2-29E852BD4A7E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DB6-D5AB-0346-AF58-9B647287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4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B73-A76A-8846-B9E2-29E852BD4A7E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DB6-D5AB-0346-AF58-9B647287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8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B73-A76A-8846-B9E2-29E852BD4A7E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DB6-D5AB-0346-AF58-9B647287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8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B73-A76A-8846-B9E2-29E852BD4A7E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DB6-D5AB-0346-AF58-9B647287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8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B73-A76A-8846-B9E2-29E852BD4A7E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DB6-D5AB-0346-AF58-9B647287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B73-A76A-8846-B9E2-29E852BD4A7E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DB6-D5AB-0346-AF58-9B647287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1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B73-A76A-8846-B9E2-29E852BD4A7E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DB6-D5AB-0346-AF58-9B647287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2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6B73-A76A-8846-B9E2-29E852BD4A7E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DB6-D5AB-0346-AF58-9B647287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0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26B73-A76A-8846-B9E2-29E852BD4A7E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1FDB6-D5AB-0346-AF58-9B647287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68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687B51-89B4-5740-BB5F-7B819BBE7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C8362F-570E-FD45-A249-97310E551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4254" y="2672868"/>
            <a:ext cx="12341087" cy="2387600"/>
          </a:xfrm>
        </p:spPr>
        <p:txBody>
          <a:bodyPr>
            <a:normAutofit/>
          </a:bodyPr>
          <a:lstStyle/>
          <a:p>
            <a:r>
              <a:rPr lang="en-US" sz="4800" dirty="0"/>
              <a:t>The Effect of Undetected Planets on RV Measurements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4F37B-6805-2E40-9B68-F7E271A8E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30119"/>
            <a:ext cx="9144000" cy="1655762"/>
          </a:xfrm>
        </p:spPr>
        <p:txBody>
          <a:bodyPr/>
          <a:lstStyle/>
          <a:p>
            <a:r>
              <a:rPr lang="en-US" dirty="0"/>
              <a:t>Anmol Desai</a:t>
            </a:r>
          </a:p>
        </p:txBody>
      </p:sp>
    </p:spTree>
    <p:extLst>
      <p:ext uri="{BB962C8B-B14F-4D97-AF65-F5344CB8AC3E}">
        <p14:creationId xmlns:p14="http://schemas.microsoft.com/office/powerpoint/2010/main" val="35851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93B97-7B81-6046-BA10-68B981E1D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Velocity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8AC5E-8B4D-C84F-9432-A3E03D597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276" y="1442565"/>
            <a:ext cx="10515600" cy="4351338"/>
          </a:xfrm>
        </p:spPr>
        <p:txBody>
          <a:bodyPr/>
          <a:lstStyle/>
          <a:p>
            <a:r>
              <a:rPr lang="en-US" dirty="0"/>
              <a:t>Used to measure minimum planet mass as well as detect non-transiting planets</a:t>
            </a:r>
          </a:p>
          <a:p>
            <a:r>
              <a:rPr lang="en-US" dirty="0"/>
              <a:t>Measure movement of host star and use Doppler shift to measure its velocity</a:t>
            </a:r>
          </a:p>
          <a:p>
            <a:r>
              <a:rPr lang="en-US" dirty="0"/>
              <a:t>Use </a:t>
            </a:r>
            <a:r>
              <a:rPr lang="en-US" dirty="0" err="1"/>
              <a:t>RadVel</a:t>
            </a:r>
            <a:r>
              <a:rPr lang="en-US" dirty="0"/>
              <a:t> python package to fit data for properties of planets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E3A30-B2BC-6241-BBEC-49C8009F1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405" y="3830353"/>
            <a:ext cx="5422385" cy="248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1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4591-C8BC-AD40-9E45-1D4D6B4B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TOI-1246 System and Undetected Planets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13D75A-E0FD-824B-994E-0C3EE7B7F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145"/>
          <a:stretch/>
        </p:blipFill>
        <p:spPr>
          <a:xfrm>
            <a:off x="6446109" y="1495024"/>
            <a:ext cx="5504935" cy="1625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6AE11F-D260-DF48-85D4-BE89E0770B4D}"/>
              </a:ext>
            </a:extLst>
          </p:cNvPr>
          <p:cNvSpPr txBox="1"/>
          <p:nvPr/>
        </p:nvSpPr>
        <p:spPr>
          <a:xfrm>
            <a:off x="500449" y="1446870"/>
            <a:ext cx="59456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 confirmed transiting planets (</a:t>
            </a:r>
            <a:r>
              <a:rPr lang="en-US" sz="2800" dirty="0" err="1"/>
              <a:t>Turtelboom</a:t>
            </a:r>
            <a:r>
              <a:rPr lang="en-US" sz="2800" dirty="0"/>
              <a:t> et al.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Perform radial velocity fits, each time adding planets in between each confirmed planet, and determine mass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much do undetected planets affect our conclusions about planet mass and subsequent properties?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997BC3-2AAD-0344-A7F6-73DD4926D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43" y="3281035"/>
            <a:ext cx="4556508" cy="341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5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716A-58D8-CE42-BE12-1226CC82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7C511-90A6-BD4C-8E9C-5E3035107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Online Media 3" descr="animation1.mp4">
            <a:hlinkClick r:id="" action="ppaction://media"/>
            <a:extLst>
              <a:ext uri="{FF2B5EF4-FFF2-40B4-BE49-F238E27FC236}">
                <a16:creationId xmlns:a16="http://schemas.microsoft.com/office/drawing/2014/main" id="{48BF712D-AB84-614A-AA2F-04B8C34EA2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82230" y="0"/>
            <a:ext cx="3840163" cy="6858000"/>
          </a:xfrm>
          <a:prstGeom prst="rect">
            <a:avLst/>
          </a:prstGeom>
        </p:spPr>
      </p:pic>
      <p:pic>
        <p:nvPicPr>
          <p:cNvPr id="5" name="Online Media 4" descr="animation2.mp4">
            <a:hlinkClick r:id="" action="ppaction://media"/>
            <a:extLst>
              <a:ext uri="{FF2B5EF4-FFF2-40B4-BE49-F238E27FC236}">
                <a16:creationId xmlns:a16="http://schemas.microsoft.com/office/drawing/2014/main" id="{7C5CEA31-CC14-A242-8256-CDEA5815D0E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99664" y="0"/>
            <a:ext cx="3840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9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1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101</Words>
  <Application>Microsoft Macintosh PowerPoint</Application>
  <PresentationFormat>Widescreen</PresentationFormat>
  <Paragraphs>12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The Effect of Undetected Planets on RV Measurements</vt:lpstr>
      <vt:lpstr>Radial Velocity Method</vt:lpstr>
      <vt:lpstr>TOI-1246 System and Undetected Planets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Undetected Planets on RV Measurements</dc:title>
  <dc:creator>Desai, Bimal</dc:creator>
  <cp:lastModifiedBy>Desai, Bimal</cp:lastModifiedBy>
  <cp:revision>5</cp:revision>
  <dcterms:created xsi:type="dcterms:W3CDTF">2023-11-28T17:53:02Z</dcterms:created>
  <dcterms:modified xsi:type="dcterms:W3CDTF">2023-11-28T18:15:55Z</dcterms:modified>
</cp:coreProperties>
</file>