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60" r:id="rId5"/>
    <p:sldId id="259" r:id="rId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CF97766-624D-44A3-8C50-D7BFEE2DE80C}" v="3" dt="2023-11-29T12:42:26.3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78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627d36c179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627d36c179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627d36c179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627d36c179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627d36c179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627d36c179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0708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627d36c179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627d36c179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-5206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Mimas and the Formation of the Cassini Division</a:t>
            </a:r>
            <a:endParaRPr sz="30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6291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Brian Harris</a:t>
            </a:r>
            <a:endParaRPr sz="2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Topic and Methods Applied: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Simulation of Saturn, Saturn’s rings, and Saturn’s moon Mimas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Visualizes the formation of the Cassini Division when ran for a long time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Solves ordinary differential equations based on the KeplerODE from HW11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One ODE for Saturn and Mimas, a second ODE applies to all ring particles</a:t>
            </a: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Ring particles do not interact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Thank you to Jizhou Wu for all the debugging help</a:t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4472" y="3075450"/>
            <a:ext cx="2610251" cy="1493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802281">
            <a:off x="8136975" y="3807200"/>
            <a:ext cx="301250" cy="30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Animation 1 - Saturnian System Simulation</a:t>
            </a:r>
            <a:endParaRPr dirty="0"/>
          </a:p>
        </p:txBody>
      </p:sp>
      <p:pic>
        <p:nvPicPr>
          <p:cNvPr id="2" name="animation1">
            <a:hlinkClick r:id="" action="ppaction://media"/>
            <a:extLst>
              <a:ext uri="{FF2B5EF4-FFF2-40B4-BE49-F238E27FC236}">
                <a16:creationId xmlns:a16="http://schemas.microsoft.com/office/drawing/2014/main" id="{5EA3054A-DC3B-26C1-5D5F-3ABF6C3A97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4998" y="1308319"/>
            <a:ext cx="5514003" cy="310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Animation 2 - Mimas with Exaggerated Mass</a:t>
            </a:r>
            <a:endParaRPr dirty="0"/>
          </a:p>
        </p:txBody>
      </p:sp>
      <p:sp>
        <p:nvSpPr>
          <p:cNvPr id="72" name="Google Shape;72;p15"/>
          <p:cNvSpPr txBox="1"/>
          <p:nvPr/>
        </p:nvSpPr>
        <p:spPr>
          <a:xfrm>
            <a:off x="2459999" y="4399546"/>
            <a:ext cx="42240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2"/>
                </a:solidFill>
              </a:rPr>
              <a:t>Mass of Mimas = 1e+5 Mimas Masses</a:t>
            </a:r>
            <a:endParaRPr sz="1800" dirty="0">
              <a:solidFill>
                <a:schemeClr val="lt2"/>
              </a:solidFill>
            </a:endParaRPr>
          </a:p>
        </p:txBody>
      </p:sp>
      <p:pic>
        <p:nvPicPr>
          <p:cNvPr id="3" name="animation2">
            <a:hlinkClick r:id="" action="ppaction://media"/>
            <a:extLst>
              <a:ext uri="{FF2B5EF4-FFF2-40B4-BE49-F238E27FC236}">
                <a16:creationId xmlns:a16="http://schemas.microsoft.com/office/drawing/2014/main" id="{7C0A4690-FBCD-C4B2-3D26-4BD48DE959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38487" y="1278411"/>
            <a:ext cx="5267025" cy="29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6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Animation 3 - Formation of the Cassini Division</a:t>
            </a:r>
            <a:endParaRPr/>
          </a:p>
        </p:txBody>
      </p:sp>
      <p:pic>
        <p:nvPicPr>
          <p:cNvPr id="3" name="animation3">
            <a:hlinkClick r:id="" action="ppaction://media"/>
            <a:extLst>
              <a:ext uri="{FF2B5EF4-FFF2-40B4-BE49-F238E27FC236}">
                <a16:creationId xmlns:a16="http://schemas.microsoft.com/office/drawing/2014/main" id="{A7537EE9-494F-3CE4-66AC-6356B44116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9154" y="1136468"/>
            <a:ext cx="5985692" cy="3366952"/>
          </a:xfrm>
          <a:prstGeom prst="rect">
            <a:avLst/>
          </a:prstGeom>
        </p:spPr>
      </p:pic>
      <p:sp>
        <p:nvSpPr>
          <p:cNvPr id="4" name="Google Shape;72;p15">
            <a:extLst>
              <a:ext uri="{FF2B5EF4-FFF2-40B4-BE49-F238E27FC236}">
                <a16:creationId xmlns:a16="http://schemas.microsoft.com/office/drawing/2014/main" id="{60711C0F-B020-B754-C77F-EE6936C6D88A}"/>
              </a:ext>
            </a:extLst>
          </p:cNvPr>
          <p:cNvSpPr txBox="1"/>
          <p:nvPr/>
        </p:nvSpPr>
        <p:spPr>
          <a:xfrm>
            <a:off x="2460000" y="4562203"/>
            <a:ext cx="4224000" cy="4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2"/>
                </a:solidFill>
              </a:rPr>
              <a:t>Mass of Mimas = 1e+4 Mimas Masses</a:t>
            </a:r>
            <a:endParaRPr sz="1800" dirty="0">
              <a:solidFill>
                <a:schemeClr val="l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118</Words>
  <Application>Microsoft Office PowerPoint</Application>
  <PresentationFormat>On-screen Show (16:9)</PresentationFormat>
  <Paragraphs>15</Paragraphs>
  <Slides>5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7" baseType="lpstr">
      <vt:lpstr>Arial</vt:lpstr>
      <vt:lpstr>Simple Dark</vt:lpstr>
      <vt:lpstr>Mimas and the Formation of the Cassini Division</vt:lpstr>
      <vt:lpstr>Topic and Methods Applied:</vt:lpstr>
      <vt:lpstr>Animation 1 - Saturnian System Simulation</vt:lpstr>
      <vt:lpstr>Animation 2 - Mimas with Exaggerated Mass</vt:lpstr>
      <vt:lpstr>Animation 3 - Formation of the Cassini Division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Mimas and the Formation of the Cassini Division</dc:title>
  <dc:creator>Brian Harris</dc:creator>
  <cp:lastModifiedBy>Brian Harris</cp:lastModifiedBy>
  <cp:revision>2</cp:revision>
  <dcterms:modified xsi:type="dcterms:W3CDTF">2023-11-29T12:42:26Z</dcterms:modified>
</cp:coreProperties>
</file>