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Castoro"/>
      <p:regular r:id="rId11"/>
      <p: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astoro-regular.fntdata"/><Relationship Id="rId10" Type="http://schemas.openxmlformats.org/officeDocument/2006/relationships/slide" Target="slides/slide5.xml"/><Relationship Id="rId12" Type="http://schemas.openxmlformats.org/officeDocument/2006/relationships/font" Target="fonts/Castoro-italic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9f86ffb986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9f86ffb986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9f86ffb986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9f86ffb986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9f86ffb986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9f86ffb986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9f86ffb986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9f86ffb986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 amt="24000"/>
          </a:blip>
          <a:stretch>
            <a:fillRect/>
          </a:stretch>
        </p:blipFill>
        <p:spPr>
          <a:xfrm>
            <a:off x="1211590" y="0"/>
            <a:ext cx="672081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Castoro"/>
                <a:ea typeface="Castoro"/>
                <a:cs typeface="Castoro"/>
                <a:sym typeface="Castoro"/>
              </a:rPr>
              <a:t>Modeling Ion Implantation for Semiconductor </a:t>
            </a:r>
            <a:r>
              <a:rPr lang="en" sz="4000">
                <a:latin typeface="Castoro"/>
                <a:ea typeface="Castoro"/>
                <a:cs typeface="Castoro"/>
                <a:sym typeface="Castoro"/>
              </a:rPr>
              <a:t>Manufacturing</a:t>
            </a:r>
            <a:endParaRPr sz="4000">
              <a:latin typeface="Castoro"/>
              <a:ea typeface="Castoro"/>
              <a:cs typeface="Castoro"/>
              <a:sym typeface="Castoro"/>
            </a:endParaRPr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Vedang Joshi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Ion Implantation?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b="1" lang="en" sz="1600"/>
              <a:t>Doping: </a:t>
            </a:r>
            <a:r>
              <a:rPr lang="en" sz="1600"/>
              <a:t>Introducing impurities to increase or decrease the number of free electrons in the lattice.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Ion Implantation uses particle accelerator technology to achieve precise doping.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Ion Implantation can be modeled as a Diffusion Limited Aggregation problem with elastic collisions.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In order to </a:t>
            </a:r>
            <a:r>
              <a:rPr lang="en" sz="1600"/>
              <a:t>improve runtime, I used Numba to optimize numpy operations.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9937" y="863550"/>
            <a:ext cx="4464088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6575"/>
            <a:ext cx="9144001" cy="43303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6575"/>
            <a:ext cx="9144001" cy="4330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6575"/>
            <a:ext cx="9144001" cy="4330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