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media2.mp4" ContentType="video/unknown"/>
  <Override PartName="/ppt/media/media3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2A399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2A399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2A399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2A399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2A399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2A399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2A399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2A399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2A399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2A3990"/>
        </a:fontRef>
        <a:srgbClr val="2A399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CD5"/>
          </a:solidFill>
        </a:fill>
      </a:tcStyle>
    </a:wholeTbl>
    <a:band2H>
      <a:tcTxStyle b="def" i="def"/>
      <a:tcStyle>
        <a:tcBdr/>
        <a:fill>
          <a:solidFill>
            <a:srgbClr val="E7E7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2A3990"/>
        </a:fontRef>
        <a:srgbClr val="2A399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CBCF"/>
          </a:solidFill>
        </a:fill>
      </a:tcStyle>
    </a:wholeTbl>
    <a:band2H>
      <a:tcTxStyle b="def" i="def"/>
      <a:tcStyle>
        <a:tcBdr/>
        <a:fill>
          <a:solidFill>
            <a:srgbClr val="EFE7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2A3990"/>
        </a:fontRef>
        <a:srgbClr val="2A399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ED"/>
          </a:solidFill>
        </a:fill>
      </a:tcStyle>
    </a:wholeTbl>
    <a:band2H>
      <a:tcTxStyle b="def" i="def"/>
      <a:tcStyle>
        <a:tcBdr/>
        <a:fill>
          <a:solidFill>
            <a:srgbClr val="EBEEF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2A3990"/>
        </a:fontRef>
        <a:srgbClr val="2A399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2A3990"/>
        </a:fontRef>
        <a:srgbClr val="2A399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A3990"/>
              </a:solidFill>
              <a:prstDash val="solid"/>
              <a:round/>
            </a:ln>
          </a:top>
          <a:bottom>
            <a:ln w="25400" cap="flat">
              <a:solidFill>
                <a:srgbClr val="2A399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A3990"/>
              </a:solidFill>
              <a:prstDash val="solid"/>
              <a:round/>
            </a:ln>
          </a:top>
          <a:bottom>
            <a:ln w="25400" cap="flat">
              <a:solidFill>
                <a:srgbClr val="2A399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2A3990"/>
        </a:fontRef>
        <a:srgbClr val="2A399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CDB"/>
          </a:solidFill>
        </a:fill>
      </a:tcStyle>
    </a:wholeTbl>
    <a:band2H>
      <a:tcTxStyle b="def" i="def"/>
      <a:tcStyle>
        <a:tcBdr/>
        <a:fill>
          <a:solidFill>
            <a:srgbClr val="E7E7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A39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A39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A399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A3990"/>
        </a:fontRef>
        <a:srgbClr val="2A3990"/>
      </a:tcTxStyle>
      <a:tcStyle>
        <a:tcBdr>
          <a:left>
            <a:ln w="12700" cap="flat">
              <a:solidFill>
                <a:srgbClr val="2A3990"/>
              </a:solidFill>
              <a:prstDash val="solid"/>
              <a:round/>
            </a:ln>
          </a:left>
          <a:right>
            <a:ln w="12700" cap="flat">
              <a:solidFill>
                <a:srgbClr val="2A3990"/>
              </a:solidFill>
              <a:prstDash val="solid"/>
              <a:round/>
            </a:ln>
          </a:right>
          <a:top>
            <a:ln w="12700" cap="flat">
              <a:solidFill>
                <a:srgbClr val="2A3990"/>
              </a:solidFill>
              <a:prstDash val="solid"/>
              <a:round/>
            </a:ln>
          </a:top>
          <a:bottom>
            <a:ln w="12700" cap="flat">
              <a:solidFill>
                <a:srgbClr val="2A3990"/>
              </a:solidFill>
              <a:prstDash val="solid"/>
              <a:round/>
            </a:ln>
          </a:bottom>
          <a:insideH>
            <a:ln w="12700" cap="flat">
              <a:solidFill>
                <a:srgbClr val="2A3990"/>
              </a:solidFill>
              <a:prstDash val="solid"/>
              <a:round/>
            </a:ln>
          </a:insideH>
          <a:insideV>
            <a:ln w="12700" cap="flat">
              <a:solidFill>
                <a:srgbClr val="2A3990"/>
              </a:solidFill>
              <a:prstDash val="solid"/>
              <a:round/>
            </a:ln>
          </a:insideV>
        </a:tcBdr>
        <a:fill>
          <a:solidFill>
            <a:srgbClr val="2A399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2A3990"/>
        </a:fontRef>
        <a:srgbClr val="2A3990"/>
      </a:tcTxStyle>
      <a:tcStyle>
        <a:tcBdr>
          <a:left>
            <a:ln w="12700" cap="flat">
              <a:solidFill>
                <a:srgbClr val="2A3990"/>
              </a:solidFill>
              <a:prstDash val="solid"/>
              <a:round/>
            </a:ln>
          </a:left>
          <a:right>
            <a:ln w="12700" cap="flat">
              <a:solidFill>
                <a:srgbClr val="2A3990"/>
              </a:solidFill>
              <a:prstDash val="solid"/>
              <a:round/>
            </a:ln>
          </a:right>
          <a:top>
            <a:ln w="12700" cap="flat">
              <a:solidFill>
                <a:srgbClr val="2A3990"/>
              </a:solidFill>
              <a:prstDash val="solid"/>
              <a:round/>
            </a:ln>
          </a:top>
          <a:bottom>
            <a:ln w="12700" cap="flat">
              <a:solidFill>
                <a:srgbClr val="2A3990"/>
              </a:solidFill>
              <a:prstDash val="solid"/>
              <a:round/>
            </a:ln>
          </a:bottom>
          <a:insideH>
            <a:ln w="12700" cap="flat">
              <a:solidFill>
                <a:srgbClr val="2A3990"/>
              </a:solidFill>
              <a:prstDash val="solid"/>
              <a:round/>
            </a:ln>
          </a:insideH>
          <a:insideV>
            <a:ln w="12700" cap="flat">
              <a:solidFill>
                <a:srgbClr val="2A3990"/>
              </a:solidFill>
              <a:prstDash val="solid"/>
              <a:round/>
            </a:ln>
          </a:insideV>
        </a:tcBdr>
        <a:fill>
          <a:solidFill>
            <a:srgbClr val="2A3990">
              <a:alpha val="20000"/>
            </a:srgbClr>
          </a:solidFill>
        </a:fill>
      </a:tcStyle>
    </a:firstCol>
    <a:lastRow>
      <a:tcTxStyle b="on" i="off">
        <a:fontRef idx="minor">
          <a:srgbClr val="2A3990"/>
        </a:fontRef>
        <a:srgbClr val="2A3990"/>
      </a:tcTxStyle>
      <a:tcStyle>
        <a:tcBdr>
          <a:left>
            <a:ln w="12700" cap="flat">
              <a:solidFill>
                <a:srgbClr val="2A3990"/>
              </a:solidFill>
              <a:prstDash val="solid"/>
              <a:round/>
            </a:ln>
          </a:left>
          <a:right>
            <a:ln w="12700" cap="flat">
              <a:solidFill>
                <a:srgbClr val="2A3990"/>
              </a:solidFill>
              <a:prstDash val="solid"/>
              <a:round/>
            </a:ln>
          </a:right>
          <a:top>
            <a:ln w="50800" cap="flat">
              <a:solidFill>
                <a:srgbClr val="2A3990"/>
              </a:solidFill>
              <a:prstDash val="solid"/>
              <a:round/>
            </a:ln>
          </a:top>
          <a:bottom>
            <a:ln w="12700" cap="flat">
              <a:solidFill>
                <a:srgbClr val="2A3990"/>
              </a:solidFill>
              <a:prstDash val="solid"/>
              <a:round/>
            </a:ln>
          </a:bottom>
          <a:insideH>
            <a:ln w="12700" cap="flat">
              <a:solidFill>
                <a:srgbClr val="2A3990"/>
              </a:solidFill>
              <a:prstDash val="solid"/>
              <a:round/>
            </a:ln>
          </a:insideH>
          <a:insideV>
            <a:ln w="12700" cap="flat">
              <a:solidFill>
                <a:srgbClr val="2A399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2A3990"/>
        </a:fontRef>
        <a:srgbClr val="2A3990"/>
      </a:tcTxStyle>
      <a:tcStyle>
        <a:tcBdr>
          <a:left>
            <a:ln w="12700" cap="flat">
              <a:solidFill>
                <a:srgbClr val="2A3990"/>
              </a:solidFill>
              <a:prstDash val="solid"/>
              <a:round/>
            </a:ln>
          </a:left>
          <a:right>
            <a:ln w="12700" cap="flat">
              <a:solidFill>
                <a:srgbClr val="2A3990"/>
              </a:solidFill>
              <a:prstDash val="solid"/>
              <a:round/>
            </a:ln>
          </a:right>
          <a:top>
            <a:ln w="12700" cap="flat">
              <a:solidFill>
                <a:srgbClr val="2A3990"/>
              </a:solidFill>
              <a:prstDash val="solid"/>
              <a:round/>
            </a:ln>
          </a:top>
          <a:bottom>
            <a:ln w="25400" cap="flat">
              <a:solidFill>
                <a:srgbClr val="2A3990"/>
              </a:solidFill>
              <a:prstDash val="solid"/>
              <a:round/>
            </a:ln>
          </a:bottom>
          <a:insideH>
            <a:ln w="12700" cap="flat">
              <a:solidFill>
                <a:srgbClr val="2A3990"/>
              </a:solidFill>
              <a:prstDash val="solid"/>
              <a:round/>
            </a:ln>
          </a:insideH>
          <a:insideV>
            <a:ln w="12700" cap="flat">
              <a:solidFill>
                <a:srgbClr val="2A399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" name="Shape 13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rgbClr val="2A39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10;p2"/>
          <p:cNvGrpSpPr/>
          <p:nvPr/>
        </p:nvGrpSpPr>
        <p:grpSpPr>
          <a:xfrm>
            <a:off x="6098378" y="4"/>
            <a:ext cx="3045626" cy="2030572"/>
            <a:chOff x="0" y="0"/>
            <a:chExt cx="3045625" cy="2030570"/>
          </a:xfrm>
        </p:grpSpPr>
        <p:sp>
          <p:nvSpPr>
            <p:cNvPr id="17" name="Google Shape;11;p2"/>
            <p:cNvSpPr/>
            <p:nvPr/>
          </p:nvSpPr>
          <p:spPr>
            <a:xfrm>
              <a:off x="2030424" y="10"/>
              <a:ext cx="1015201" cy="101520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2;p2"/>
            <p:cNvSpPr/>
            <p:nvPr/>
          </p:nvSpPr>
          <p:spPr>
            <a:xfrm flipH="1">
              <a:off x="1015084" y="-1"/>
              <a:ext cx="1015202" cy="1015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3;p2"/>
            <p:cNvSpPr/>
            <p:nvPr/>
          </p:nvSpPr>
          <p:spPr>
            <a:xfrm flipH="1" rot="10800000">
              <a:off x="1015209" y="102"/>
              <a:ext cx="1015201" cy="101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14;p2"/>
            <p:cNvSpPr/>
            <p:nvPr/>
          </p:nvSpPr>
          <p:spPr>
            <a:xfrm rot="10800000">
              <a:off x="-1" y="92"/>
              <a:ext cx="1015202" cy="101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15;p2"/>
            <p:cNvSpPr/>
            <p:nvPr/>
          </p:nvSpPr>
          <p:spPr>
            <a:xfrm rot="10800000">
              <a:off x="2030410" y="1015370"/>
              <a:ext cx="1015202" cy="101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" name="Title Text"/>
          <p:cNvSpPr txBox="1"/>
          <p:nvPr>
            <p:ph type="title"/>
          </p:nvPr>
        </p:nvSpPr>
        <p:spPr>
          <a:xfrm>
            <a:off x="598100" y="1775222"/>
            <a:ext cx="8222100" cy="838801"/>
          </a:xfrm>
          <a:prstGeom prst="rect">
            <a:avLst/>
          </a:prstGeom>
        </p:spPr>
        <p:txBody>
          <a:bodyPr anchor="b"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" name="Body Level One…"/>
          <p:cNvSpPr txBox="1"/>
          <p:nvPr>
            <p:ph type="body" sz="quarter" idx="1"/>
          </p:nvPr>
        </p:nvSpPr>
        <p:spPr>
          <a:xfrm>
            <a:off x="598088" y="2715912"/>
            <a:ext cx="8222100" cy="432901"/>
          </a:xfrm>
          <a:prstGeom prst="rect">
            <a:avLst/>
          </a:prstGeom>
        </p:spPr>
        <p:txBody>
          <a:bodyPr/>
          <a:lstStyle>
            <a:lvl1pPr marL="342900" indent="-228600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FFFFFF"/>
                </a:solidFill>
              </a:defRPr>
            </a:lvl1pPr>
            <a:lvl2pPr marL="342900" indent="254000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FFFFFF"/>
                </a:solidFill>
              </a:defRPr>
            </a:lvl2pPr>
            <a:lvl3pPr marL="342900" indent="711200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FFFFFF"/>
                </a:solidFill>
              </a:defRPr>
            </a:lvl3pPr>
            <a:lvl4pPr marL="342900" indent="1168400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FFFFFF"/>
                </a:solidFill>
              </a:defRPr>
            </a:lvl4pPr>
            <a:lvl5pPr marL="342900" indent="1625600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2A39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70;p11"/>
          <p:cNvGrpSpPr/>
          <p:nvPr/>
        </p:nvGrpSpPr>
        <p:grpSpPr>
          <a:xfrm>
            <a:off x="6098378" y="4"/>
            <a:ext cx="3045626" cy="2030572"/>
            <a:chOff x="0" y="0"/>
            <a:chExt cx="3045625" cy="2030570"/>
          </a:xfrm>
        </p:grpSpPr>
        <p:sp>
          <p:nvSpPr>
            <p:cNvPr id="116" name="Google Shape;71;p11"/>
            <p:cNvSpPr/>
            <p:nvPr/>
          </p:nvSpPr>
          <p:spPr>
            <a:xfrm>
              <a:off x="2030424" y="10"/>
              <a:ext cx="1015201" cy="101520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72;p11"/>
            <p:cNvSpPr/>
            <p:nvPr/>
          </p:nvSpPr>
          <p:spPr>
            <a:xfrm flipH="1">
              <a:off x="1015084" y="-1"/>
              <a:ext cx="1015202" cy="1015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73;p11"/>
            <p:cNvSpPr/>
            <p:nvPr/>
          </p:nvSpPr>
          <p:spPr>
            <a:xfrm flipH="1" rot="10800000">
              <a:off x="1015209" y="102"/>
              <a:ext cx="1015201" cy="101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74;p11"/>
            <p:cNvSpPr/>
            <p:nvPr/>
          </p:nvSpPr>
          <p:spPr>
            <a:xfrm rot="10800000">
              <a:off x="-1" y="92"/>
              <a:ext cx="1015202" cy="101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75;p11"/>
            <p:cNvSpPr/>
            <p:nvPr/>
          </p:nvSpPr>
          <p:spPr>
            <a:xfrm rot="10800000">
              <a:off x="2030410" y="1015370"/>
              <a:ext cx="1015202" cy="101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2" name="xx%"/>
          <p:cNvSpPr txBox="1"/>
          <p:nvPr>
            <p:ph type="title" hasCustomPrompt="1"/>
          </p:nvPr>
        </p:nvSpPr>
        <p:spPr>
          <a:xfrm>
            <a:off x="311699" y="1256049"/>
            <a:ext cx="8520602" cy="2030702"/>
          </a:xfrm>
          <a:prstGeom prst="rect">
            <a:avLst/>
          </a:prstGeom>
        </p:spPr>
        <p:txBody>
          <a:bodyPr anchor="b"/>
          <a:lstStyle>
            <a:lvl1pPr algn="ctr">
              <a:defRPr sz="12000">
                <a:solidFill>
                  <a:srgbClr val="FFFFFF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23" name="Body Level One…"/>
          <p:cNvSpPr txBox="1"/>
          <p:nvPr>
            <p:ph type="body" sz="half" idx="1"/>
          </p:nvPr>
        </p:nvSpPr>
        <p:spPr>
          <a:xfrm>
            <a:off x="311699" y="3369224"/>
            <a:ext cx="8520602" cy="1281901"/>
          </a:xfrm>
          <a:prstGeom prst="rect">
            <a:avLst/>
          </a:prstGeom>
        </p:spPr>
        <p:txBody>
          <a:bodyPr/>
          <a:lstStyle>
            <a:lvl1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3434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2A39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20;p3"/>
          <p:cNvGrpSpPr/>
          <p:nvPr/>
        </p:nvGrpSpPr>
        <p:grpSpPr>
          <a:xfrm>
            <a:off x="6098378" y="4"/>
            <a:ext cx="3045626" cy="2030572"/>
            <a:chOff x="0" y="0"/>
            <a:chExt cx="3045625" cy="2030570"/>
          </a:xfrm>
        </p:grpSpPr>
        <p:sp>
          <p:nvSpPr>
            <p:cNvPr id="32" name="Google Shape;21;p3"/>
            <p:cNvSpPr/>
            <p:nvPr/>
          </p:nvSpPr>
          <p:spPr>
            <a:xfrm>
              <a:off x="2030424" y="10"/>
              <a:ext cx="1015201" cy="101520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2;p3"/>
            <p:cNvSpPr/>
            <p:nvPr/>
          </p:nvSpPr>
          <p:spPr>
            <a:xfrm flipH="1">
              <a:off x="1015084" y="-1"/>
              <a:ext cx="1015202" cy="1015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3;p3"/>
            <p:cNvSpPr/>
            <p:nvPr/>
          </p:nvSpPr>
          <p:spPr>
            <a:xfrm flipH="1" rot="10800000">
              <a:off x="1015209" y="102"/>
              <a:ext cx="1015201" cy="101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4;p3"/>
            <p:cNvSpPr/>
            <p:nvPr/>
          </p:nvSpPr>
          <p:spPr>
            <a:xfrm rot="10800000">
              <a:off x="-1" y="92"/>
              <a:ext cx="1015202" cy="101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5;p3"/>
            <p:cNvSpPr/>
            <p:nvPr/>
          </p:nvSpPr>
          <p:spPr>
            <a:xfrm rot="10800000">
              <a:off x="2030410" y="1015370"/>
              <a:ext cx="1015202" cy="101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8" name="Title Text"/>
          <p:cNvSpPr txBox="1"/>
          <p:nvPr>
            <p:ph type="title"/>
          </p:nvPr>
        </p:nvSpPr>
        <p:spPr>
          <a:xfrm>
            <a:off x="598100" y="2152346"/>
            <a:ext cx="8222100" cy="838801"/>
          </a:xfrm>
          <a:prstGeom prst="rect">
            <a:avLst/>
          </a:prstGeom>
        </p:spPr>
        <p:txBody>
          <a:bodyPr anchor="ctr"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6" name="Body Level One…"/>
          <p:cNvSpPr txBox="1"/>
          <p:nvPr>
            <p:ph type="body" sz="half" idx="1"/>
          </p:nvPr>
        </p:nvSpPr>
        <p:spPr>
          <a:xfrm>
            <a:off x="311699" y="1229975"/>
            <a:ext cx="3999902" cy="3339001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Google Shape;41;p5"/>
          <p:cNvSpPr txBox="1"/>
          <p:nvPr>
            <p:ph type="body" sz="half" idx="21"/>
          </p:nvPr>
        </p:nvSpPr>
        <p:spPr>
          <a:xfrm>
            <a:off x="4832399" y="1229974"/>
            <a:ext cx="3999902" cy="3339002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3434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3434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quarter" idx="1"/>
          </p:nvPr>
        </p:nvSpPr>
        <p:spPr>
          <a:xfrm>
            <a:off x="311699" y="1465804"/>
            <a:ext cx="2808001" cy="3103200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3434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51;p8"/>
          <p:cNvGrpSpPr/>
          <p:nvPr/>
        </p:nvGrpSpPr>
        <p:grpSpPr>
          <a:xfrm>
            <a:off x="6098378" y="4"/>
            <a:ext cx="3045626" cy="2030572"/>
            <a:chOff x="0" y="0"/>
            <a:chExt cx="3045625" cy="2030570"/>
          </a:xfrm>
        </p:grpSpPr>
        <p:sp>
          <p:nvSpPr>
            <p:cNvPr id="82" name="Google Shape;52;p8"/>
            <p:cNvSpPr/>
            <p:nvPr/>
          </p:nvSpPr>
          <p:spPr>
            <a:xfrm>
              <a:off x="2030424" y="10"/>
              <a:ext cx="1015201" cy="101520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53;p8"/>
            <p:cNvSpPr/>
            <p:nvPr/>
          </p:nvSpPr>
          <p:spPr>
            <a:xfrm flipH="1">
              <a:off x="1015084" y="-1"/>
              <a:ext cx="1015202" cy="1015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54;p8"/>
            <p:cNvSpPr/>
            <p:nvPr/>
          </p:nvSpPr>
          <p:spPr>
            <a:xfrm flipH="1" rot="10800000">
              <a:off x="1015209" y="102"/>
              <a:ext cx="1015201" cy="101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55;p8"/>
            <p:cNvSpPr/>
            <p:nvPr/>
          </p:nvSpPr>
          <p:spPr>
            <a:xfrm rot="10800000">
              <a:off x="-1" y="92"/>
              <a:ext cx="1015202" cy="101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56;p8"/>
            <p:cNvSpPr/>
            <p:nvPr/>
          </p:nvSpPr>
          <p:spPr>
            <a:xfrm rot="10800000">
              <a:off x="2030410" y="1015370"/>
              <a:ext cx="1015202" cy="101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8" name="Title Text"/>
          <p:cNvSpPr txBox="1"/>
          <p:nvPr>
            <p:ph type="title"/>
          </p:nvPr>
        </p:nvSpPr>
        <p:spPr>
          <a:xfrm>
            <a:off x="490250" y="526349"/>
            <a:ext cx="5618701" cy="4090801"/>
          </a:xfrm>
          <a:prstGeom prst="rect">
            <a:avLst/>
          </a:prstGeom>
        </p:spPr>
        <p:txBody>
          <a:bodyPr anchor="ctr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60;p9"/>
          <p:cNvSpPr/>
          <p:nvPr/>
        </p:nvSpPr>
        <p:spPr>
          <a:xfrm>
            <a:off x="4572000" y="-175"/>
            <a:ext cx="4572000" cy="5143501"/>
          </a:xfrm>
          <a:prstGeom prst="rect">
            <a:avLst/>
          </a:prstGeom>
          <a:solidFill>
            <a:srgbClr val="2A399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" name="Google Shape;61;p9"/>
          <p:cNvSpPr/>
          <p:nvPr/>
        </p:nvSpPr>
        <p:spPr>
          <a:xfrm>
            <a:off x="5029675" y="4495500"/>
            <a:ext cx="468301" cy="1"/>
          </a:xfrm>
          <a:prstGeom prst="line">
            <a:avLst/>
          </a:prstGeom>
          <a:ln w="1905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xfrm>
            <a:off x="265500" y="1151099"/>
            <a:ext cx="4045200" cy="1564502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quarter" idx="1"/>
          </p:nvPr>
        </p:nvSpPr>
        <p:spPr>
          <a:xfrm>
            <a:off x="265500" y="2769000"/>
            <a:ext cx="4045200" cy="12693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Google Shape;64;p9"/>
          <p:cNvSpPr txBox="1"/>
          <p:nvPr>
            <p:ph type="body" sz="half" idx="21"/>
          </p:nvPr>
        </p:nvSpPr>
        <p:spPr>
          <a:xfrm>
            <a:off x="4939500" y="724199"/>
            <a:ext cx="3837000" cy="3695101"/>
          </a:xfrm>
          <a:prstGeom prst="rect">
            <a:avLst/>
          </a:prstGeom>
        </p:spPr>
        <p:txBody>
          <a:bodyPr anchor="ctr"/>
          <a:lstStyle/>
          <a:p>
            <a:pPr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Body Level One…"/>
          <p:cNvSpPr txBox="1"/>
          <p:nvPr>
            <p:ph type="body" sz="quarter" idx="1"/>
          </p:nvPr>
        </p:nvSpPr>
        <p:spPr>
          <a:xfrm>
            <a:off x="319499" y="4230575"/>
            <a:ext cx="5998802" cy="5988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3434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29;p4"/>
          <p:cNvGrpSpPr/>
          <p:nvPr/>
        </p:nvGrpSpPr>
        <p:grpSpPr>
          <a:xfrm>
            <a:off x="0" y="3903669"/>
            <a:ext cx="9144000" cy="1239926"/>
            <a:chOff x="0" y="0"/>
            <a:chExt cx="9144000" cy="1239924"/>
          </a:xfrm>
        </p:grpSpPr>
        <p:sp>
          <p:nvSpPr>
            <p:cNvPr id="2" name="Google Shape;30;p4"/>
            <p:cNvSpPr/>
            <p:nvPr/>
          </p:nvSpPr>
          <p:spPr>
            <a:xfrm>
              <a:off x="8154895" y="0"/>
              <a:ext cx="989101" cy="987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" name="Google Shape;31;p4"/>
            <p:cNvSpPr/>
            <p:nvPr/>
          </p:nvSpPr>
          <p:spPr>
            <a:xfrm flipH="1">
              <a:off x="6181163" y="0"/>
              <a:ext cx="989101" cy="987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" name="Google Shape;32;p4"/>
            <p:cNvSpPr/>
            <p:nvPr/>
          </p:nvSpPr>
          <p:spPr>
            <a:xfrm>
              <a:off x="7170274" y="0"/>
              <a:ext cx="989101" cy="98790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33;p4"/>
            <p:cNvSpPr/>
            <p:nvPr/>
          </p:nvSpPr>
          <p:spPr>
            <a:xfrm rot="10800000">
              <a:off x="8154757" y="12"/>
              <a:ext cx="989101" cy="987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34;p4"/>
            <p:cNvSpPr/>
            <p:nvPr/>
          </p:nvSpPr>
          <p:spPr>
            <a:xfrm>
              <a:off x="0" y="987925"/>
              <a:ext cx="9144000" cy="252001"/>
            </a:xfrm>
            <a:prstGeom prst="rect">
              <a:avLst/>
            </a:prstGeom>
            <a:solidFill>
              <a:srgbClr val="2A39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" name="Title Text"/>
          <p:cNvSpPr txBox="1"/>
          <p:nvPr>
            <p:ph type="title"/>
          </p:nvPr>
        </p:nvSpPr>
        <p:spPr>
          <a:xfrm>
            <a:off x="311699" y="410000"/>
            <a:ext cx="8520602" cy="60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9" name="Body Level One…"/>
          <p:cNvSpPr txBox="1"/>
          <p:nvPr>
            <p:ph type="body" idx="1"/>
          </p:nvPr>
        </p:nvSpPr>
        <p:spPr>
          <a:xfrm>
            <a:off x="311699" y="1229875"/>
            <a:ext cx="8520602" cy="333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" name="Slide Number"/>
          <p:cNvSpPr txBox="1"/>
          <p:nvPr>
            <p:ph type="sldNum" sz="quarter" idx="2"/>
          </p:nvPr>
        </p:nvSpPr>
        <p:spPr>
          <a:xfrm>
            <a:off x="8672318" y="4680365"/>
            <a:ext cx="336813" cy="335251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2A3990"/>
          </a:solidFill>
          <a:uFillTx/>
          <a:latin typeface="Roboto"/>
          <a:ea typeface="Roboto"/>
          <a:cs typeface="Roboto"/>
          <a:sym typeface="Roboto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2A3990"/>
          </a:solidFill>
          <a:uFillTx/>
          <a:latin typeface="Roboto"/>
          <a:ea typeface="Roboto"/>
          <a:cs typeface="Roboto"/>
          <a:sym typeface="Roboto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2A3990"/>
          </a:solidFill>
          <a:uFillTx/>
          <a:latin typeface="Roboto"/>
          <a:ea typeface="Roboto"/>
          <a:cs typeface="Roboto"/>
          <a:sym typeface="Roboto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2A3990"/>
          </a:solidFill>
          <a:uFillTx/>
          <a:latin typeface="Roboto"/>
          <a:ea typeface="Roboto"/>
          <a:cs typeface="Roboto"/>
          <a:sym typeface="Roboto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2A3990"/>
          </a:solidFill>
          <a:uFillTx/>
          <a:latin typeface="Roboto"/>
          <a:ea typeface="Roboto"/>
          <a:cs typeface="Roboto"/>
          <a:sym typeface="Roboto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2A3990"/>
          </a:solidFill>
          <a:uFillTx/>
          <a:latin typeface="Roboto"/>
          <a:ea typeface="Roboto"/>
          <a:cs typeface="Roboto"/>
          <a:sym typeface="Roboto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2A3990"/>
          </a:solidFill>
          <a:uFillTx/>
          <a:latin typeface="Roboto"/>
          <a:ea typeface="Roboto"/>
          <a:cs typeface="Roboto"/>
          <a:sym typeface="Roboto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2A3990"/>
          </a:solidFill>
          <a:uFillTx/>
          <a:latin typeface="Roboto"/>
          <a:ea typeface="Roboto"/>
          <a:cs typeface="Roboto"/>
          <a:sym typeface="Roboto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2A3990"/>
          </a:solidFill>
          <a:uFillTx/>
          <a:latin typeface="Roboto"/>
          <a:ea typeface="Roboto"/>
          <a:cs typeface="Roboto"/>
          <a:sym typeface="Roboto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434343"/>
          </a:solidFill>
          <a:uFillTx/>
          <a:latin typeface="Roboto"/>
          <a:ea typeface="Roboto"/>
          <a:cs typeface="Roboto"/>
          <a:sym typeface="Roboto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434343"/>
          </a:solidFill>
          <a:uFillTx/>
          <a:latin typeface="Roboto"/>
          <a:ea typeface="Roboto"/>
          <a:cs typeface="Roboto"/>
          <a:sym typeface="Roboto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434343"/>
          </a:solidFill>
          <a:uFillTx/>
          <a:latin typeface="Roboto"/>
          <a:ea typeface="Roboto"/>
          <a:cs typeface="Roboto"/>
          <a:sym typeface="Roboto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434343"/>
          </a:solidFill>
          <a:uFillTx/>
          <a:latin typeface="Roboto"/>
          <a:ea typeface="Roboto"/>
          <a:cs typeface="Roboto"/>
          <a:sym typeface="Roboto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434343"/>
          </a:solidFill>
          <a:uFillTx/>
          <a:latin typeface="Roboto"/>
          <a:ea typeface="Roboto"/>
          <a:cs typeface="Roboto"/>
          <a:sym typeface="Roboto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434343"/>
          </a:solidFill>
          <a:uFillTx/>
          <a:latin typeface="Roboto"/>
          <a:ea typeface="Roboto"/>
          <a:cs typeface="Roboto"/>
          <a:sym typeface="Roboto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434343"/>
          </a:solidFill>
          <a:uFillTx/>
          <a:latin typeface="Roboto"/>
          <a:ea typeface="Roboto"/>
          <a:cs typeface="Roboto"/>
          <a:sym typeface="Roboto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434343"/>
          </a:solidFill>
          <a:uFillTx/>
          <a:latin typeface="Roboto"/>
          <a:ea typeface="Roboto"/>
          <a:cs typeface="Roboto"/>
          <a:sym typeface="Roboto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434343"/>
          </a:solidFill>
          <a:uFillTx/>
          <a:latin typeface="Roboto"/>
          <a:ea typeface="Roboto"/>
          <a:cs typeface="Roboto"/>
          <a:sym typeface="Roboto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openneuro.org/datasets/ds002424/versions/1.2.0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85;p13"/>
          <p:cNvSpPr txBox="1"/>
          <p:nvPr>
            <p:ph type="ctrTitle"/>
          </p:nvPr>
        </p:nvSpPr>
        <p:spPr>
          <a:xfrm>
            <a:off x="29174" y="465499"/>
            <a:ext cx="5568902" cy="1396801"/>
          </a:xfrm>
          <a:prstGeom prst="rect">
            <a:avLst/>
          </a:prstGeom>
        </p:spPr>
        <p:txBody>
          <a:bodyPr/>
          <a:lstStyle>
            <a:lvl1pPr algn="ctr" defTabSz="859536">
              <a:defRPr b="1" sz="3759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</a:lstStyle>
          <a:p>
            <a:pPr/>
            <a:r>
              <a:t>Simulating Brain Scans using 2D Animations</a:t>
            </a:r>
          </a:p>
        </p:txBody>
      </p:sp>
      <p:sp>
        <p:nvSpPr>
          <p:cNvPr id="141" name="Google Shape;86;p13"/>
          <p:cNvSpPr txBox="1"/>
          <p:nvPr>
            <p:ph type="subTitle" sz="quarter" idx="1"/>
          </p:nvPr>
        </p:nvSpPr>
        <p:spPr>
          <a:xfrm>
            <a:off x="814874" y="1862300"/>
            <a:ext cx="3997502" cy="432900"/>
          </a:xfrm>
          <a:prstGeom prst="rect">
            <a:avLst/>
          </a:prstGeom>
        </p:spPr>
        <p:txBody>
          <a:bodyPr/>
          <a:lstStyle>
            <a:lvl1pPr marL="0" indent="0" defTabSz="585215">
              <a:defRPr sz="16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</a:lstStyle>
          <a:p>
            <a:pPr/>
            <a:r>
              <a:t>By: Namita Khanchustambham</a:t>
            </a:r>
          </a:p>
        </p:txBody>
      </p:sp>
      <p:pic>
        <p:nvPicPr>
          <p:cNvPr id="142" name="Google Shape;87;p13" descr="Google Shape;87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8999" y="2511474"/>
            <a:ext cx="2428777" cy="2443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Google Shape;88;p13" descr="Google Shape;88;p13"/>
          <p:cNvPicPr>
            <a:picLocks noChangeAspect="1"/>
          </p:cNvPicPr>
          <p:nvPr/>
        </p:nvPicPr>
        <p:blipFill>
          <a:blip r:embed="rId3">
            <a:extLst/>
          </a:blip>
          <a:srcRect l="0" t="0" r="0" b="1758"/>
          <a:stretch>
            <a:fillRect/>
          </a:stretch>
        </p:blipFill>
        <p:spPr>
          <a:xfrm>
            <a:off x="5300150" y="1676800"/>
            <a:ext cx="3319099" cy="32784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93;p14"/>
          <p:cNvSpPr txBox="1"/>
          <p:nvPr>
            <p:ph type="title"/>
          </p:nvPr>
        </p:nvSpPr>
        <p:spPr>
          <a:xfrm>
            <a:off x="311699" y="410000"/>
            <a:ext cx="8520602" cy="607801"/>
          </a:xfrm>
          <a:prstGeom prst="rect">
            <a:avLst/>
          </a:prstGeom>
        </p:spPr>
        <p:txBody>
          <a:bodyPr/>
          <a:lstStyle>
            <a:lvl1pPr>
              <a:defRPr b="1" sz="27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</a:lstStyle>
          <a:p>
            <a:pPr/>
            <a:r>
              <a:t>Project Goals and Methods</a:t>
            </a:r>
          </a:p>
        </p:txBody>
      </p:sp>
      <p:sp>
        <p:nvSpPr>
          <p:cNvPr id="146" name="Google Shape;94;p14"/>
          <p:cNvSpPr txBox="1"/>
          <p:nvPr>
            <p:ph type="body" idx="1"/>
          </p:nvPr>
        </p:nvSpPr>
        <p:spPr>
          <a:xfrm>
            <a:off x="311699" y="1017799"/>
            <a:ext cx="8520602" cy="333900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2000"/>
              </a:lnSpc>
              <a:buSzTx/>
              <a:buNone/>
              <a:defRPr b="1" sz="1300">
                <a:latin typeface="Barlow Semi Condensed"/>
                <a:ea typeface="Barlow Semi Condensed"/>
                <a:cs typeface="Barlow Semi Condensed"/>
                <a:sym typeface="Barlow Semi Condensed"/>
              </a:defRPr>
            </a:pPr>
            <a:r>
              <a:t>Topic: </a:t>
            </a:r>
            <a:r>
              <a:rPr b="0"/>
              <a:t>The topic of my final project is investigating brain scans taken by an MRI.</a:t>
            </a:r>
          </a:p>
          <a:p>
            <a:pPr marL="0" indent="0">
              <a:lnSpc>
                <a:spcPct val="92000"/>
              </a:lnSpc>
              <a:spcBef>
                <a:spcPts val="1200"/>
              </a:spcBef>
              <a:buSzTx/>
              <a:buNone/>
              <a:defRPr b="1" sz="1300">
                <a:latin typeface="Barlow Semi Condensed"/>
                <a:ea typeface="Barlow Semi Condensed"/>
                <a:cs typeface="Barlow Semi Condensed"/>
                <a:sym typeface="Barlow Semi Condensed"/>
              </a:defRPr>
            </a:pPr>
            <a:r>
              <a:t>Goal: </a:t>
            </a:r>
            <a:r>
              <a:rPr b="0"/>
              <a:t>My goal is to create a simulation of the brain scan that depicts each phase of the brain throughout duration of the MRI scan.</a:t>
            </a:r>
          </a:p>
          <a:p>
            <a:pPr marL="0" indent="0">
              <a:lnSpc>
                <a:spcPct val="92000"/>
              </a:lnSpc>
              <a:spcBef>
                <a:spcPts val="1200"/>
              </a:spcBef>
              <a:buSzTx/>
              <a:buNone/>
              <a:defRPr b="1" sz="1300">
                <a:latin typeface="Barlow Semi Condensed"/>
                <a:ea typeface="Barlow Semi Condensed"/>
                <a:cs typeface="Barlow Semi Condensed"/>
                <a:sym typeface="Barlow Semi Condensed"/>
              </a:defRPr>
            </a:pPr>
            <a:r>
              <a:t>Methods:</a:t>
            </a:r>
          </a:p>
          <a:p>
            <a:pPr indent="-317181">
              <a:lnSpc>
                <a:spcPct val="92000"/>
              </a:lnSpc>
              <a:spcBef>
                <a:spcPts val="1200"/>
              </a:spcBef>
              <a:buSzPct val="100000"/>
              <a:buFontTx/>
              <a:buAutoNum type="arabicPeriod" startAt="1"/>
              <a:defRPr sz="1300">
                <a:latin typeface="Barlow Semi Condensed"/>
                <a:ea typeface="Barlow Semi Condensed"/>
                <a:cs typeface="Barlow Semi Condensed"/>
                <a:sym typeface="Barlow Semi Condensed"/>
              </a:defRPr>
            </a:pPr>
            <a:r>
              <a:t>Import two data sets from “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2" invalidUrl="" action="" tgtFrame="" tooltip="" history="1" highlightClick="0" endSnd="0"/>
              </a:rPr>
              <a:t>https://openneuro.org/datasets/ds002424/versions/1.2.0</a:t>
            </a:r>
            <a:r>
              <a:t>” </a:t>
            </a:r>
          </a:p>
          <a:p>
            <a:pPr indent="-317181">
              <a:lnSpc>
                <a:spcPct val="92000"/>
              </a:lnSpc>
              <a:buSzPct val="100000"/>
              <a:buFontTx/>
              <a:buAutoNum type="arabicPeriod" startAt="1"/>
              <a:defRPr sz="1300">
                <a:latin typeface="Barlow Semi Condensed"/>
                <a:ea typeface="Barlow Semi Condensed"/>
                <a:cs typeface="Barlow Semi Condensed"/>
                <a:sym typeface="Barlow Semi Condensed"/>
              </a:defRPr>
            </a:pPr>
            <a:r>
              <a:t>Stitch together all the 2D brain scan images in both the data sets using Image Processing</a:t>
            </a:r>
          </a:p>
          <a:p>
            <a:pPr indent="-317181">
              <a:lnSpc>
                <a:spcPct val="92000"/>
              </a:lnSpc>
              <a:buSzPct val="100000"/>
              <a:buFontTx/>
              <a:buAutoNum type="arabicPeriod" startAt="1"/>
              <a:defRPr sz="1300">
                <a:latin typeface="Barlow Semi Condensed"/>
                <a:ea typeface="Barlow Semi Condensed"/>
                <a:cs typeface="Barlow Semi Condensed"/>
                <a:sym typeface="Barlow Semi Condensed"/>
              </a:defRPr>
            </a:pPr>
            <a:r>
              <a:t>Loop through the first data set to create a mp4 file that contains 2D animation</a:t>
            </a:r>
          </a:p>
          <a:p>
            <a:pPr indent="-317181">
              <a:lnSpc>
                <a:spcPct val="92000"/>
              </a:lnSpc>
              <a:buSzPct val="100000"/>
              <a:buFontTx/>
              <a:buAutoNum type="arabicPeriod" startAt="1"/>
              <a:defRPr sz="1300">
                <a:latin typeface="Barlow Semi Condensed"/>
                <a:ea typeface="Barlow Semi Condensed"/>
                <a:cs typeface="Barlow Semi Condensed"/>
                <a:sym typeface="Barlow Semi Condensed"/>
              </a:defRPr>
            </a:pPr>
            <a:r>
              <a:t>Modify the first data set to present the images with different variations of color by creating a new color map</a:t>
            </a:r>
          </a:p>
          <a:p>
            <a:pPr indent="-317181">
              <a:lnSpc>
                <a:spcPct val="92000"/>
              </a:lnSpc>
              <a:buSzPct val="100000"/>
              <a:buFontTx/>
              <a:buAutoNum type="arabicPeriod" startAt="1"/>
              <a:defRPr sz="1300">
                <a:latin typeface="Barlow Semi Condensed"/>
                <a:ea typeface="Barlow Semi Condensed"/>
                <a:cs typeface="Barlow Semi Condensed"/>
                <a:sym typeface="Barlow Semi Condensed"/>
              </a:defRPr>
            </a:pPr>
            <a:r>
              <a:t>Loop through the modified data set to create a mp4 file that contains another 2D animation</a:t>
            </a:r>
          </a:p>
          <a:p>
            <a:pPr indent="-317181">
              <a:lnSpc>
                <a:spcPct val="92000"/>
              </a:lnSpc>
              <a:buSzPct val="100000"/>
              <a:buFontTx/>
              <a:buAutoNum type="arabicPeriod" startAt="1"/>
              <a:defRPr sz="1300">
                <a:latin typeface="Barlow Semi Condensed"/>
                <a:ea typeface="Barlow Semi Condensed"/>
                <a:cs typeface="Barlow Semi Condensed"/>
                <a:sym typeface="Barlow Semi Condensed"/>
              </a:defRPr>
            </a:pPr>
            <a:r>
              <a:t>Using both the data sets, loop through both of them to create a 2D comparison animation where you can compare two different brain scans, both distinct colors, side by side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99;p15"/>
          <p:cNvSpPr txBox="1"/>
          <p:nvPr>
            <p:ph type="title"/>
          </p:nvPr>
        </p:nvSpPr>
        <p:spPr>
          <a:xfrm>
            <a:off x="311699" y="410000"/>
            <a:ext cx="8520602" cy="607801"/>
          </a:xfrm>
          <a:prstGeom prst="rect">
            <a:avLst/>
          </a:prstGeom>
        </p:spPr>
        <p:txBody>
          <a:bodyPr/>
          <a:lstStyle>
            <a:lvl1pPr>
              <a:defRPr b="1" sz="27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</a:lstStyle>
          <a:p>
            <a:pPr/>
            <a:r>
              <a:t>Original Animation</a:t>
            </a:r>
          </a:p>
        </p:txBody>
      </p:sp>
      <p:pic>
        <p:nvPicPr>
          <p:cNvPr id="149" name="brain_scan_blackAndWhite.mp4" descr="brain_scan_blackAndWhite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29214" y="967282"/>
            <a:ext cx="5162524" cy="38718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7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4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4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04;p16"/>
          <p:cNvSpPr txBox="1"/>
          <p:nvPr>
            <p:ph type="title"/>
          </p:nvPr>
        </p:nvSpPr>
        <p:spPr>
          <a:xfrm>
            <a:off x="311699" y="410000"/>
            <a:ext cx="8520602" cy="607801"/>
          </a:xfrm>
          <a:prstGeom prst="rect">
            <a:avLst/>
          </a:prstGeom>
        </p:spPr>
        <p:txBody>
          <a:bodyPr/>
          <a:lstStyle>
            <a:lvl1pPr defTabSz="365760">
              <a:defRPr b="1" sz="24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</a:lstStyle>
          <a:p>
            <a:pPr/>
            <a:r>
              <a:t>Color Modified Animation</a:t>
            </a:r>
          </a:p>
        </p:txBody>
      </p:sp>
      <p:pic>
        <p:nvPicPr>
          <p:cNvPr id="152" name="brain_scan_neon.mp4" descr="brain_scan_neon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43100" y="1100289"/>
            <a:ext cx="5048424" cy="37863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7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5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09;p17"/>
          <p:cNvSpPr txBox="1"/>
          <p:nvPr>
            <p:ph type="title"/>
          </p:nvPr>
        </p:nvSpPr>
        <p:spPr>
          <a:xfrm>
            <a:off x="311699" y="410000"/>
            <a:ext cx="8520602" cy="607801"/>
          </a:xfrm>
          <a:prstGeom prst="rect">
            <a:avLst/>
          </a:prstGeom>
        </p:spPr>
        <p:txBody>
          <a:bodyPr/>
          <a:lstStyle>
            <a:lvl1pPr>
              <a:defRPr b="1" sz="27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</a:lstStyle>
          <a:p>
            <a:pPr/>
            <a:r>
              <a:t>Comparison Animation</a:t>
            </a:r>
          </a:p>
        </p:txBody>
      </p:sp>
      <p:pic>
        <p:nvPicPr>
          <p:cNvPr id="155" name="dual_brain_scan.mp4" descr="dual_brain_scan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18125" y="893157"/>
            <a:ext cx="5194997" cy="3896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7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5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2A3990"/>
      </a:lt1>
      <a:dk2>
        <a:srgbClr val="A7A7A7"/>
      </a:dk2>
      <a:lt2>
        <a:srgbClr val="535353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0000FF"/>
      </a:hlink>
      <a:folHlink>
        <a:srgbClr val="FF00FF"/>
      </a:folHlink>
    </a:clrScheme>
    <a:fontScheme name="Geometric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Geometric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2A399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2A399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0000FF"/>
      </a:hlink>
      <a:folHlink>
        <a:srgbClr val="FF00FF"/>
      </a:folHlink>
    </a:clrScheme>
    <a:fontScheme name="Geometric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Geometric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2A399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2A399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