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937B-4475-B3C2-CA78-768A769B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790" y="1935607"/>
            <a:ext cx="5581873" cy="2590800"/>
          </a:xfrm>
        </p:spPr>
        <p:txBody>
          <a:bodyPr/>
          <a:lstStyle/>
          <a:p>
            <a:r>
              <a:rPr lang="en-US" sz="6000" dirty="0"/>
              <a:t>Brian’s Brain Cellular Automaton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F1A46-1EC2-514E-75A2-878E8CDC8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3342" y="4538135"/>
            <a:ext cx="9070848" cy="457201"/>
          </a:xfrm>
        </p:spPr>
        <p:txBody>
          <a:bodyPr>
            <a:noAutofit/>
          </a:bodyPr>
          <a:lstStyle/>
          <a:p>
            <a:r>
              <a:rPr lang="en-US" sz="3000" dirty="0"/>
              <a:t>Author: Evan Li</a:t>
            </a:r>
          </a:p>
        </p:txBody>
      </p:sp>
      <p:pic>
        <p:nvPicPr>
          <p:cNvPr id="5" name="Picture 4" descr="A black and white image of a black and white image of a black and white image of a black and white image of a black and white image of a black and white image of a black and&#10;&#10;Description automatically generated">
            <a:extLst>
              <a:ext uri="{FF2B5EF4-FFF2-40B4-BE49-F238E27FC236}">
                <a16:creationId xmlns:a16="http://schemas.microsoft.com/office/drawing/2014/main" id="{BA435F20-D341-02D9-0412-115145A4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27" y="1680502"/>
            <a:ext cx="3480183" cy="33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9064-D566-AE8A-A4B2-864073C8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56591"/>
            <a:ext cx="10058400" cy="602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a Cellular Automaton?</a:t>
            </a:r>
          </a:p>
          <a:p>
            <a:r>
              <a:rPr lang="en-US" dirty="0"/>
              <a:t>A grid of cells that change depending on the state of its neighboring cells</a:t>
            </a:r>
          </a:p>
          <a:p>
            <a:r>
              <a:rPr lang="en-US" dirty="0"/>
              <a:t>Each iteration looks random, originally intended to use random walk</a:t>
            </a:r>
          </a:p>
          <a:p>
            <a:r>
              <a:rPr lang="en-US" dirty="0"/>
              <a:t>Brian’s Brain was originally developed by Brian Silverman, a Canadian Computer Scientist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Brian’s Brain Rules</a:t>
            </a:r>
          </a:p>
          <a:p>
            <a:r>
              <a:rPr lang="en-US" dirty="0"/>
              <a:t>There are 3 cell types: dead, alive, and dying.</a:t>
            </a:r>
          </a:p>
          <a:p>
            <a:r>
              <a:rPr lang="en-US" dirty="0"/>
              <a:t>An alive cell goes into dying the next iteration, and a dying cell is dead in the next iteration.</a:t>
            </a:r>
          </a:p>
          <a:p>
            <a:r>
              <a:rPr lang="en-US" dirty="0"/>
              <a:t>A dead cell becomes an alive cell in the next iteration IF the number of of alive cells around it are at a certain threshold.</a:t>
            </a:r>
          </a:p>
          <a:p>
            <a:r>
              <a:rPr lang="en-US" dirty="0"/>
              <a:t>In my version, the grid wraps around vertically and horizontally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is this important (or cool)?</a:t>
            </a:r>
          </a:p>
          <a:p>
            <a:r>
              <a:rPr lang="en-US" dirty="0"/>
              <a:t>Emulates a neural network, with each state representing firing, ready, and refractory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55A19-B837-737F-980D-7C99B19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Threshold: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animation1">
            <a:hlinkClick r:id="" action="ppaction://media"/>
            <a:extLst>
              <a:ext uri="{FF2B5EF4-FFF2-40B4-BE49-F238E27FC236}">
                <a16:creationId xmlns:a16="http://schemas.microsoft.com/office/drawing/2014/main" id="{E993B450-5966-92D4-8EF5-05884DF746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950" y="728799"/>
            <a:ext cx="7238414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6B9026-EBB5-F75F-5AE2-B18917D36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F072F-5568-01A1-C6DE-EAC6D25F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Threshold: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animation2">
            <a:hlinkClick r:id="" action="ppaction://media"/>
            <a:extLst>
              <a:ext uri="{FF2B5EF4-FFF2-40B4-BE49-F238E27FC236}">
                <a16:creationId xmlns:a16="http://schemas.microsoft.com/office/drawing/2014/main" id="{F3740FE3-9DE0-AF62-DA82-6141B1D6FC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950" y="728799"/>
            <a:ext cx="7238414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7DBA17-2602-A9B7-2C1B-756EF078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732D4-0852-2889-7842-A3DB11D1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Larger Map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Threshold: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animation3">
            <a:hlinkClick r:id="" action="ppaction://media"/>
            <a:extLst>
              <a:ext uri="{FF2B5EF4-FFF2-40B4-BE49-F238E27FC236}">
                <a16:creationId xmlns:a16="http://schemas.microsoft.com/office/drawing/2014/main" id="{3D9C1602-DACF-248B-FA92-0D8247B21E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950" y="728799"/>
            <a:ext cx="7238414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3C0C1C-1DAB-9947-F7E8-F39FCABC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D15B4-5E0C-04B4-5BA2-B7C34860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5% chance of reversing CA effects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animation4">
            <a:hlinkClick r:id="" action="ppaction://media"/>
            <a:extLst>
              <a:ext uri="{FF2B5EF4-FFF2-40B4-BE49-F238E27FC236}">
                <a16:creationId xmlns:a16="http://schemas.microsoft.com/office/drawing/2014/main" id="{F0A29CD4-9464-ACD2-5FDA-89A29E74AC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950" y="728799"/>
            <a:ext cx="7238414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2C5FCE-7CB6-5883-CD65-E180B8B3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39</TotalTime>
  <Words>168</Words>
  <Application>Microsoft Macintosh PowerPoint</Application>
  <PresentationFormat>Widescreen</PresentationFormat>
  <Paragraphs>19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</vt:lpstr>
      <vt:lpstr>Brian’s Brain Cellular Automaton</vt:lpstr>
      <vt:lpstr>PowerPoint Presentation</vt:lpstr>
      <vt:lpstr>Threshold: 1</vt:lpstr>
      <vt:lpstr>Threshold: 2</vt:lpstr>
      <vt:lpstr>Larger Map Threshold: 2</vt:lpstr>
      <vt:lpstr>5% chance of reversing CA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Brian’s Brain Cellular Automaton</dc:title>
  <dc:creator>Evan Li</dc:creator>
  <cp:lastModifiedBy>Evan Li</cp:lastModifiedBy>
  <cp:revision>2</cp:revision>
  <dcterms:created xsi:type="dcterms:W3CDTF">2023-11-19T21:54:52Z</dcterms:created>
  <dcterms:modified xsi:type="dcterms:W3CDTF">2023-11-23T19:52:06Z</dcterms:modified>
</cp:coreProperties>
</file>