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D9904-6A7C-4042-8075-3148AF879CB8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5825F-C3D7-6F4D-8FDE-DEFA62D01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9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5825F-C3D7-6F4D-8FDE-DEFA62D01D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3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20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7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1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8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3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64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12/14/23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0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12/14/23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4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12/14/23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4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 descr="Small River">
            <a:extLst>
              <a:ext uri="{FF2B5EF4-FFF2-40B4-BE49-F238E27FC236}">
                <a16:creationId xmlns:a16="http://schemas.microsoft.com/office/drawing/2014/main" id="{498E2193-18CB-DB5D-F64F-8B5675949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59" r="1" b="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DBAEC-FF27-69C8-5154-DDE8F5605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5846"/>
            <a:ext cx="4826498" cy="3610622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Getting Lost in the Forest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65F1F-29E6-40C3-899B-4562E4451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56143"/>
            <a:ext cx="4826498" cy="1327421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Aya Lubbad</a:t>
            </a:r>
          </a:p>
        </p:txBody>
      </p:sp>
    </p:spTree>
    <p:extLst>
      <p:ext uri="{BB962C8B-B14F-4D97-AF65-F5344CB8AC3E}">
        <p14:creationId xmlns:p14="http://schemas.microsoft.com/office/powerpoint/2010/main" val="77615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9842-AC47-541E-F136-44E9EC97D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443388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of the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58AF-F3D8-3FE0-B69D-1EA5EE698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9408"/>
            <a:ext cx="4433888" cy="3821778"/>
          </a:xfrm>
        </p:spPr>
        <p:txBody>
          <a:bodyPr/>
          <a:lstStyle/>
          <a:p>
            <a:r>
              <a:rPr lang="en-US" dirty="0"/>
              <a:t>The simulation uses the concept of random walks to generate a soundscape of a forest to reproduce the experience of walking in a forest.</a:t>
            </a:r>
          </a:p>
          <a:p>
            <a:r>
              <a:rPr lang="en-US" dirty="0"/>
              <a:t>The animation is a visualization of the resulting waveform after applying random walks on the different audio clips.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104A90-4569-7091-4E37-AFE0DA855A79}"/>
              </a:ext>
            </a:extLst>
          </p:cNvPr>
          <p:cNvSpPr txBox="1">
            <a:spLocks/>
          </p:cNvSpPr>
          <p:nvPr/>
        </p:nvSpPr>
        <p:spPr>
          <a:xfrm>
            <a:off x="6096000" y="727322"/>
            <a:ext cx="4433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Methods Used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016C9A-79E2-C934-D8E0-D80FA43BD8BB}"/>
              </a:ext>
            </a:extLst>
          </p:cNvPr>
          <p:cNvSpPr txBox="1">
            <a:spLocks/>
          </p:cNvSpPr>
          <p:nvPr/>
        </p:nvSpPr>
        <p:spPr>
          <a:xfrm>
            <a:off x="6096000" y="2189408"/>
            <a:ext cx="4433888" cy="3821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Started by loading audio files and trimming them down to be the same length using </a:t>
            </a:r>
            <a:r>
              <a:rPr lang="en-US" dirty="0" err="1"/>
              <a:t>pydub</a:t>
            </a:r>
            <a:r>
              <a:rPr lang="en-US" dirty="0"/>
              <a:t>.</a:t>
            </a:r>
          </a:p>
          <a:p>
            <a:r>
              <a:rPr lang="en-US" dirty="0"/>
              <a:t>Used random walk to alter the volume and panning of different segments of the audio.</a:t>
            </a:r>
          </a:p>
          <a:p>
            <a:r>
              <a:rPr lang="en-US" dirty="0"/>
              <a:t>Buffering to smoothen the sound when combining the segments. </a:t>
            </a:r>
          </a:p>
          <a:p>
            <a:r>
              <a:rPr lang="en-US" dirty="0"/>
              <a:t>Overlayed the multiple audios together.</a:t>
            </a:r>
          </a:p>
          <a:p>
            <a:r>
              <a:rPr lang="en-US" dirty="0"/>
              <a:t>Created waveform animations using </a:t>
            </a:r>
            <a:r>
              <a:rPr lang="en-US" dirty="0" err="1"/>
              <a:t>os</a:t>
            </a:r>
            <a:r>
              <a:rPr lang="en-US" dirty="0"/>
              <a:t> and </a:t>
            </a:r>
            <a:r>
              <a:rPr lang="en-US" dirty="0" err="1"/>
              <a:t>moviepy.editor</a:t>
            </a:r>
            <a:r>
              <a:rPr lang="en-US" dirty="0"/>
              <a:t>. </a:t>
            </a:r>
          </a:p>
          <a:p>
            <a:r>
              <a:rPr lang="en-US" dirty="0"/>
              <a:t>Technologies used: </a:t>
            </a:r>
            <a:r>
              <a:rPr lang="en-US" dirty="0" err="1"/>
              <a:t>Numpy</a:t>
            </a:r>
            <a:r>
              <a:rPr lang="en-US" dirty="0"/>
              <a:t>, Matplotlib, </a:t>
            </a:r>
            <a:r>
              <a:rPr lang="en-US" dirty="0" err="1"/>
              <a:t>simpleaudio</a:t>
            </a:r>
            <a:r>
              <a:rPr lang="en-US" dirty="0"/>
              <a:t>, </a:t>
            </a:r>
            <a:r>
              <a:rPr lang="en-US" dirty="0" err="1"/>
              <a:t>pydub</a:t>
            </a:r>
            <a:r>
              <a:rPr lang="en-US" dirty="0"/>
              <a:t>, </a:t>
            </a:r>
            <a:r>
              <a:rPr lang="en-US" dirty="0" err="1"/>
              <a:t>librosa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, </a:t>
            </a:r>
            <a:r>
              <a:rPr lang="en-US" dirty="0" err="1"/>
              <a:t>moviepy.editor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7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1">
            <a:hlinkClick r:id="" action="ppaction://media"/>
            <a:extLst>
              <a:ext uri="{FF2B5EF4-FFF2-40B4-BE49-F238E27FC236}">
                <a16:creationId xmlns:a16="http://schemas.microsoft.com/office/drawing/2014/main" id="{E74FE61A-533E-75E9-6807-E044E6978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7551"/>
            <a:ext cx="12192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2">
            <a:hlinkClick r:id="" action="ppaction://media"/>
            <a:extLst>
              <a:ext uri="{FF2B5EF4-FFF2-40B4-BE49-F238E27FC236}">
                <a16:creationId xmlns:a16="http://schemas.microsoft.com/office/drawing/2014/main" id="{4DF0DE1D-02FD-6B0A-261B-3EDC7B20A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3175"/>
            <a:ext cx="12192000" cy="3559421"/>
          </a:xfrm>
          <a:prstGeom prst="rect">
            <a:avLst/>
          </a:prstGeom>
        </p:spPr>
      </p:pic>
      <p:pic>
        <p:nvPicPr>
          <p:cNvPr id="3" name="animation3">
            <a:hlinkClick r:id="" action="ppaction://media"/>
            <a:extLst>
              <a:ext uri="{FF2B5EF4-FFF2-40B4-BE49-F238E27FC236}">
                <a16:creationId xmlns:a16="http://schemas.microsoft.com/office/drawing/2014/main" id="{5C54F8C5-CDCF-2313-4E62-A40F8BFE50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50" y="3548310"/>
            <a:ext cx="12192000" cy="3306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B3D0C-397A-219F-42F9-AB32CD4B2A39}"/>
              </a:ext>
            </a:extLst>
          </p:cNvPr>
          <p:cNvSpPr txBox="1"/>
          <p:nvPr/>
        </p:nvSpPr>
        <p:spPr>
          <a:xfrm>
            <a:off x="4371975" y="5715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Bird Audio Waveform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60939-2F3F-D7F6-F815-F3377B149D5B}"/>
              </a:ext>
            </a:extLst>
          </p:cNvPr>
          <p:cNvSpPr txBox="1"/>
          <p:nvPr/>
        </p:nvSpPr>
        <p:spPr>
          <a:xfrm>
            <a:off x="3359943" y="3616571"/>
            <a:ext cx="547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Altered Bird Audio Waveform After Random Walk</a:t>
            </a:r>
          </a:p>
        </p:txBody>
      </p:sp>
    </p:spTree>
    <p:extLst>
      <p:ext uri="{BB962C8B-B14F-4D97-AF65-F5344CB8AC3E}">
        <p14:creationId xmlns:p14="http://schemas.microsoft.com/office/powerpoint/2010/main" val="84248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hVTI">
  <a:themeElements>
    <a:clrScheme name="AnalogousFromDarkSeedLeftStep">
      <a:dk1>
        <a:srgbClr val="000000"/>
      </a:dk1>
      <a:lt1>
        <a:srgbClr val="FFFFFF"/>
      </a:lt1>
      <a:dk2>
        <a:srgbClr val="35371F"/>
      </a:dk2>
      <a:lt2>
        <a:srgbClr val="E8E2E3"/>
      </a:lt2>
      <a:accent1>
        <a:srgbClr val="23B593"/>
      </a:accent1>
      <a:accent2>
        <a:srgbClr val="17B84F"/>
      </a:accent2>
      <a:accent3>
        <a:srgbClr val="2EB924"/>
      </a:accent3>
      <a:accent4>
        <a:srgbClr val="63B517"/>
      </a:accent4>
      <a:accent5>
        <a:srgbClr val="9AA820"/>
      </a:accent5>
      <a:accent6>
        <a:srgbClr val="CF951A"/>
      </a:accent6>
      <a:hlink>
        <a:srgbClr val="728B2E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146</Words>
  <Application>Microsoft Macintosh PowerPoint</Application>
  <PresentationFormat>Widescreen</PresentationFormat>
  <Paragraphs>15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Avenir Next LT Pro</vt:lpstr>
      <vt:lpstr>AvenirNext LT Pro Medium</vt:lpstr>
      <vt:lpstr>Calibri</vt:lpstr>
      <vt:lpstr>Footlight MT Light</vt:lpstr>
      <vt:lpstr>ArchVTI</vt:lpstr>
      <vt:lpstr>Getting Lost in the Forest</vt:lpstr>
      <vt:lpstr>Overview of the Simulation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Lost in the Forest</dc:title>
  <dc:creator>Aya Lubbad</dc:creator>
  <cp:lastModifiedBy>Aya Lubbad</cp:lastModifiedBy>
  <cp:revision>2</cp:revision>
  <dcterms:created xsi:type="dcterms:W3CDTF">2023-11-28T06:44:57Z</dcterms:created>
  <dcterms:modified xsi:type="dcterms:W3CDTF">2023-12-15T00:35:16Z</dcterms:modified>
</cp:coreProperties>
</file>