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2600e09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2600e09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62600e092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62600e092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hyperlink" Target="https://mesa.readthedocs.io/en/latest/tutorials/intro_tutorial.html#building-the-sample-mode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Rh9af1Auj4CktuKTdNJlfw8nLOulZ5Cc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357" y="0"/>
            <a:ext cx="773928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461150"/>
            <a:ext cx="85206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Ant War Simulation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41119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John Nguyen - EPS 109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67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Agent Based Modeling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mic Sans MS"/>
                <a:ea typeface="Comic Sans MS"/>
                <a:cs typeface="Comic Sans MS"/>
                <a:sym typeface="Comic Sans MS"/>
              </a:rPr>
              <a:t>This is done via </a:t>
            </a:r>
            <a:r>
              <a:rPr b="1" lang="en" sz="1500">
                <a:latin typeface="Comic Sans MS"/>
                <a:ea typeface="Comic Sans MS"/>
                <a:cs typeface="Comic Sans MS"/>
                <a:sym typeface="Comic Sans MS"/>
              </a:rPr>
              <a:t>Mesa</a:t>
            </a:r>
            <a:r>
              <a:rPr lang="en" sz="1500">
                <a:latin typeface="Comic Sans MS"/>
                <a:ea typeface="Comic Sans MS"/>
                <a:cs typeface="Comic Sans MS"/>
                <a:sym typeface="Comic Sans MS"/>
              </a:rPr>
              <a:t>: a Python package used to analyze and visualize agent-based models.</a:t>
            </a:r>
            <a:endParaRPr sz="15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232050"/>
            <a:ext cx="2536275" cy="275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9625" y="2202725"/>
            <a:ext cx="2536274" cy="2817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14975" y="2202725"/>
            <a:ext cx="2917326" cy="244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420550" y="1243925"/>
            <a:ext cx="115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agent.py</a:t>
            </a:r>
            <a:endParaRPr sz="18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180450" y="1243925"/>
            <a:ext cx="115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model.py</a:t>
            </a:r>
            <a:endParaRPr sz="18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072025" y="1251575"/>
            <a:ext cx="1152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server.py</a:t>
            </a:r>
            <a:endParaRPr sz="17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420550" y="1697975"/>
            <a:ext cx="2215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 attributes/behaviors</a:t>
            </a:r>
            <a:endParaRPr sz="13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094600" y="1697975"/>
            <a:ext cx="2536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Environment / data collection</a:t>
            </a:r>
            <a:endParaRPr sz="13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914975" y="1697975"/>
            <a:ext cx="2536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Front End / GUI</a:t>
            </a:r>
            <a:endParaRPr sz="13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5914975" y="4651350"/>
            <a:ext cx="317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6"/>
              </a:rPr>
              <a:t>Source documentation</a:t>
            </a:r>
            <a:endParaRPr sz="18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5" title="anim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0413" y="53337"/>
            <a:ext cx="6063175" cy="503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