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Raleway" pitchFamily="2" charset="77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61" d="100"/>
          <a:sy n="161" d="100"/>
        </p:scale>
        <p:origin x="48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ed43330a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ed43330a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ed43330a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ed43330a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152400" y="1339350"/>
            <a:ext cx="2703900" cy="12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Musical Mountains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52400" y="3096175"/>
            <a:ext cx="336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Sukhamrit Singh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400" y="653700"/>
            <a:ext cx="5320801" cy="383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2,378,200+ Music Stock Photos, Pictures &amp; Royalty-Free ...">
            <a:extLst>
              <a:ext uri="{FF2B5EF4-FFF2-40B4-BE49-F238E27FC236}">
                <a16:creationId xmlns:a16="http://schemas.microsoft.com/office/drawing/2014/main" id="{057EFAA2-7517-F498-6C31-FFCF72B7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36" y="1449159"/>
            <a:ext cx="1739168" cy="145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olin On White Background Images – Browse 36,814 Stock ...">
            <a:extLst>
              <a:ext uri="{FF2B5EF4-FFF2-40B4-BE49-F238E27FC236}">
                <a16:creationId xmlns:a16="http://schemas.microsoft.com/office/drawing/2014/main" id="{2B7615B1-1581-3196-D5A3-3709CBF6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04" y="2789033"/>
            <a:ext cx="1528032" cy="140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Topics Used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ODE (Ordinary Differential Equations: Used in Erosion Lab)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Audio Analysis (Used in Audio Lab)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Altitude of the mountains will be changing over time based on the amplitudes of the music at that certain time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If the amplitude is high, it will lead to a growth in altitude, and if it is low, it will lead to a decrease in altitude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ortBows-MusicalMountains.mp4">
            <a:hlinkClick r:id="" action="ppaction://media"/>
            <a:extLst>
              <a:ext uri="{FF2B5EF4-FFF2-40B4-BE49-F238E27FC236}">
                <a16:creationId xmlns:a16="http://schemas.microsoft.com/office/drawing/2014/main" id="{3FEE0143-6C66-3D8B-BA19-E03416B121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74</Words>
  <Application>Microsoft Macintosh PowerPoint</Application>
  <PresentationFormat>On-screen Show (16:9)</PresentationFormat>
  <Paragraphs>7</Paragraphs>
  <Slides>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Lato</vt:lpstr>
      <vt:lpstr>Raleway</vt:lpstr>
      <vt:lpstr>Arial</vt:lpstr>
      <vt:lpstr>Streamline</vt:lpstr>
      <vt:lpstr>Musical Mountains</vt:lpstr>
      <vt:lpstr>Topics Used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Mountains</dc:title>
  <cp:lastModifiedBy>Sukhamrit Singh</cp:lastModifiedBy>
  <cp:revision>2</cp:revision>
  <dcterms:modified xsi:type="dcterms:W3CDTF">2023-11-25T19:58:25Z</dcterms:modified>
</cp:coreProperties>
</file>