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39" d="100"/>
          <a:sy n="139" d="100"/>
        </p:scale>
        <p:origin x="176" y="5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9eeea2f189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9eeea2f189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9eeea2f18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9eeea2f18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9eeea2f189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9eeea2f189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9eeea2f189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9eeea2f189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9eeea2f189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9eeea2f189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9eeea2f189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9eeea2f189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3047175"/>
            <a:ext cx="8520600" cy="116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00"/>
              <a:t>The Correlation Between Urban Sprawl and Environmental Degradation </a:t>
            </a:r>
            <a:endParaRPr sz="280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4272300"/>
            <a:ext cx="8520600" cy="4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Ice Unjitwattana</a:t>
            </a:r>
            <a:endParaRPr sz="2000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89575"/>
            <a:ext cx="4610476" cy="2233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3525" y="289575"/>
            <a:ext cx="4610476" cy="223377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2003588" y="2571750"/>
            <a:ext cx="603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1984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6537100" y="2571750"/>
            <a:ext cx="603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2022</a:t>
            </a:r>
            <a:endParaRPr sz="13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4827" y="300138"/>
            <a:ext cx="5994350" cy="454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311700" y="258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Methodology</a:t>
            </a:r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311700" y="1367475"/>
            <a:ext cx="8520600" cy="15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Retrieve RGB data from .png file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Experimentally categorize pixels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Dominant green for vegetation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Gray with dominant red for urban areas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Generate visuals</a:t>
            </a:r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725" y="957404"/>
            <a:ext cx="3228825" cy="41007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311700" y="2825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Pitfalls</a:t>
            </a:r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311700" y="3330925"/>
            <a:ext cx="8520600" cy="15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Analysis is dependent on time of day and time of year when data is collected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Color of trees/rivers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Reflections from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Urban areas come in different colors (data analyzed is a lower bound)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ation1.mp4">
            <a:hlinkClick r:id="" action="ppaction://media"/>
            <a:extLst>
              <a:ext uri="{FF2B5EF4-FFF2-40B4-BE49-F238E27FC236}">
                <a16:creationId xmlns:a16="http://schemas.microsoft.com/office/drawing/2014/main" id="{D9C05D1D-877E-1DB5-BB69-6800D93D0F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4075" y="277438"/>
            <a:ext cx="4695825" cy="226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4088" y="2599113"/>
            <a:ext cx="4695825" cy="22669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37B93DB-9EC7-123C-69F5-5EB4B1759D14}"/>
              </a:ext>
            </a:extLst>
          </p:cNvPr>
          <p:cNvSpPr/>
          <p:nvPr/>
        </p:nvSpPr>
        <p:spPr>
          <a:xfrm>
            <a:off x="5096787" y="3406584"/>
            <a:ext cx="715617" cy="696288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FAADE55-AFC7-78C4-0763-9DBF59FDFDB1}"/>
              </a:ext>
            </a:extLst>
          </p:cNvPr>
          <p:cNvSpPr/>
          <p:nvPr/>
        </p:nvSpPr>
        <p:spPr>
          <a:xfrm>
            <a:off x="2299253" y="4169774"/>
            <a:ext cx="715617" cy="696288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6D9F5BA-51F6-0EBC-7560-CF8DD23E35AC}"/>
              </a:ext>
            </a:extLst>
          </p:cNvPr>
          <p:cNvSpPr/>
          <p:nvPr/>
        </p:nvSpPr>
        <p:spPr>
          <a:xfrm>
            <a:off x="4962940" y="2571750"/>
            <a:ext cx="715617" cy="696288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52F40DB-256E-FC6C-328A-61FA38B7FFFC}"/>
              </a:ext>
            </a:extLst>
          </p:cNvPr>
          <p:cNvSpPr/>
          <p:nvPr/>
        </p:nvSpPr>
        <p:spPr>
          <a:xfrm>
            <a:off x="3139814" y="2919894"/>
            <a:ext cx="715617" cy="696288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5AFEDB5-05D2-EF75-52B7-3F4508B1D1E6}"/>
              </a:ext>
            </a:extLst>
          </p:cNvPr>
          <p:cNvSpPr/>
          <p:nvPr/>
        </p:nvSpPr>
        <p:spPr>
          <a:xfrm>
            <a:off x="3989278" y="3384444"/>
            <a:ext cx="715617" cy="696288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animation2.mp4">
            <a:hlinkClick r:id="" action="ppaction://media"/>
            <a:extLst>
              <a:ext uri="{FF2B5EF4-FFF2-40B4-BE49-F238E27FC236}">
                <a16:creationId xmlns:a16="http://schemas.microsoft.com/office/drawing/2014/main" id="{8D2E0BAD-4FCA-37A5-6F9D-F5A58A9CFB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4075" y="264100"/>
            <a:ext cx="4695825" cy="226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4088" y="2612450"/>
            <a:ext cx="4695825" cy="22669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820FCAF-A6E9-B323-318D-6F8DBDA25AA6}"/>
              </a:ext>
            </a:extLst>
          </p:cNvPr>
          <p:cNvSpPr/>
          <p:nvPr/>
        </p:nvSpPr>
        <p:spPr>
          <a:xfrm>
            <a:off x="5137869" y="3397781"/>
            <a:ext cx="715617" cy="696288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A346DDD-CC85-B6B0-8C48-B8FF0978325A}"/>
              </a:ext>
            </a:extLst>
          </p:cNvPr>
          <p:cNvSpPr/>
          <p:nvPr/>
        </p:nvSpPr>
        <p:spPr>
          <a:xfrm>
            <a:off x="3199076" y="3637645"/>
            <a:ext cx="715617" cy="696288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AA372FC-24D0-4203-35C0-EDB114964798}"/>
              </a:ext>
            </a:extLst>
          </p:cNvPr>
          <p:cNvSpPr/>
          <p:nvPr/>
        </p:nvSpPr>
        <p:spPr>
          <a:xfrm>
            <a:off x="2234678" y="4183112"/>
            <a:ext cx="715617" cy="696288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3371219-0A7E-F891-EF12-E57DAE8918C8}"/>
              </a:ext>
            </a:extLst>
          </p:cNvPr>
          <p:cNvSpPr/>
          <p:nvPr/>
        </p:nvSpPr>
        <p:spPr>
          <a:xfrm>
            <a:off x="4214178" y="2668874"/>
            <a:ext cx="715617" cy="696288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71C199B-FA9A-C052-AE06-46B3A25123E5}"/>
              </a:ext>
            </a:extLst>
          </p:cNvPr>
          <p:cNvSpPr/>
          <p:nvPr/>
        </p:nvSpPr>
        <p:spPr>
          <a:xfrm>
            <a:off x="3989278" y="3384444"/>
            <a:ext cx="715617" cy="696288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</Words>
  <Application>Microsoft Macintosh PowerPoint</Application>
  <PresentationFormat>On-screen Show (16:9)</PresentationFormat>
  <Paragraphs>15</Paragraphs>
  <Slides>7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9" baseType="lpstr">
      <vt:lpstr>Arial</vt:lpstr>
      <vt:lpstr>Simple Light</vt:lpstr>
      <vt:lpstr>The Correlation Between Urban Sprawl and Environmental Degradation </vt:lpstr>
      <vt:lpstr>PowerPoint Presentation</vt:lpstr>
      <vt:lpstr>Methodology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Correlation Between Urban Sprawl and Environmental Degradation </dc:title>
  <cp:lastModifiedBy>Ice Unjitwattana</cp:lastModifiedBy>
  <cp:revision>1</cp:revision>
  <dcterms:modified xsi:type="dcterms:W3CDTF">2023-11-25T22:11:59Z</dcterms:modified>
</cp:coreProperties>
</file>