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Average"/>
      <p:regular r:id="rId13"/>
    </p:embeddedFont>
    <p:embeddedFont>
      <p:font typeface="Oswald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verage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swald-bold.fntdata"/><Relationship Id="rId14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9fa283bc58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9fa283bc58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9fa283bc58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9fa283bc58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9fa283bc58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9fa283bc58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9fa283bc58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9fa283bc58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9fa283bc58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9fa283bc58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9fa283bc58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9fa283bc58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279779" y="841650"/>
            <a:ext cx="36351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Turbulent Heat Transfer in a Massive Star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279775" y="3161225"/>
            <a:ext cx="3635100" cy="7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Carlin Will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51857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and Methods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-21075" y="1152775"/>
            <a:ext cx="4398000" cy="39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Massive star: inner convective zone and outer radiative zone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Radiative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Convective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 types of turbulence: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Gravitational Buoyancy: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Mixing Length Theory: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Simple Turbulence: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</a:t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4826100" y="753050"/>
            <a:ext cx="4006200" cy="3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PDE code translation: Finite Differ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5475" y="1884647"/>
            <a:ext cx="1931450" cy="421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5475" y="2290548"/>
            <a:ext cx="1931450" cy="292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5600" y="1510550"/>
            <a:ext cx="4548549" cy="119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72100" y="2890925"/>
            <a:ext cx="998965" cy="29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0268" y="3388213"/>
            <a:ext cx="3452682" cy="29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2275" y="4030730"/>
            <a:ext cx="3452676" cy="263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71075" y="2807250"/>
            <a:ext cx="5066024" cy="197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Turb</a:t>
            </a:r>
            <a:endParaRPr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Grav Buoyancy</a:t>
            </a:r>
            <a:endParaRPr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MLT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Turb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</a:t>
            </a:r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