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8"/>
  </p:notesMasterIdLst>
  <p:sldIdLst>
    <p:sldId id="256" r:id="rId2"/>
    <p:sldId id="257" r:id="rId3"/>
    <p:sldId id="259" r:id="rId4"/>
    <p:sldId id="261" r:id="rId5"/>
    <p:sldId id="260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2"/>
    <p:restoredTop sz="94737"/>
  </p:normalViewPr>
  <p:slideViewPr>
    <p:cSldViewPr snapToGrid="0">
      <p:cViewPr varScale="1">
        <p:scale>
          <a:sx n="92" d="100"/>
          <a:sy n="92" d="100"/>
        </p:scale>
        <p:origin x="184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BCD38-EEB5-D34E-8382-7ED9B03BF738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E4EC6-2DB6-7C4A-BA9D-B34D43FA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2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4EC6-2DB6-7C4A-BA9D-B34D43FACA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0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9323-9C90-EE04-2D71-0447B6D38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199E83-98A9-927C-EB1D-A2BEC9339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E1BC4-F91E-A4D4-7B25-026F6915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763D-E1B1-F5C2-F50B-EF5AA9CA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83A6B-56D1-4F15-4E34-68AAE2E0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1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6E2B-5067-7D6B-6413-B1DC1BDC4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32018D-6D99-8082-921E-4E23363DE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1C542-5F25-2E3F-484D-2362E6A0D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ACEFF-ECB9-CF42-5264-5E2C81BFB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42386-02C3-23C9-620A-5D3896B0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8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BB1992-560A-FFD5-A284-E844E7DBD8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7C24E-9FFE-76F0-19EE-2AC1CC09E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80A60-E94F-C683-505B-78C02880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CBF0D-3813-5C4E-0C03-AEDD61B8C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240A3-CB72-19B2-962A-4C0123B0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F1557-FD31-FE64-AFB1-91A24E92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ACA0D-C2F9-B3BD-C51C-A471359D2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5B63A-1325-5A0D-7B8B-D00952556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28B8F-55FB-86F2-3A41-DD04DE04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D6982-AB13-F0E7-1FD9-C260E256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5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CB10-D4F0-40EC-2BFC-6C5ADBBB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462D0-76FA-4BC2-6563-24F008E81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F08B0-10D8-04D0-0715-CC847353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F8C6B-482A-08E5-5791-170455865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9CA15-175D-A4E5-BCF5-CED36979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A0B9-4D03-8BEB-89F5-CE4B10E5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86640-7E4F-53C6-15A0-290D0D9A2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C9659-DD06-DD00-28FD-49D6EAA6A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BEB09-BB60-B433-9AFD-41071CF1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FF127-5E6C-610B-B807-DC7E2D89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469A1-2D97-9327-648F-73D17EF6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5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0EFB-057D-474D-2C65-CF73D052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167C5-7303-D6FE-9BAC-57FC2715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F8CD2-3AA9-209A-A1D5-146476069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26D5C-54E1-C9BC-2730-72835552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9A7E7-48C7-B80E-64BA-7549207E5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CA7A4-5006-0ED6-4D75-6AB7B6AA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252BC-4DE8-5280-4ED1-D90D69B7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B6CDD7-3E9D-2AE3-4BC6-13CADC3A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8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F368-32AE-927D-55FE-332667B54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5241C-4E9E-D828-FFCA-D2B45354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01772-AEB1-56C9-0C63-B5EBD7B2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2A80B-A50D-658C-E62B-D475F4AF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1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960DA-2640-05CF-2395-4F3C83F9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77137-13E5-1BEC-D04A-C15A91EE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089AF-7A7A-4162-7579-281F4943B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6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2DC1-0ACC-9075-B57B-6470B9A62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24BBB-1C2F-A040-DA0C-D62E16BC4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A8769-C0DB-2298-1C32-E649F8D98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CF78-3BC4-5BFC-B5D0-059F7115F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5ED36-3928-9497-2721-3ED3BCF4C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95063-5644-05EC-3102-65EDE4A1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2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BCFD-26CF-D9F6-8373-FB30C32D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33FB54-C5B4-106A-6C2F-881DB9869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48181-9233-B0CF-A197-55AB9859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3E400-C98B-AF2D-2601-58DA6498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EAE6B-D8C8-0610-19FB-43E522FF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04A09-9AF2-E7B2-7C89-AAB32504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1E2B0-7A8F-004D-D1F4-9F5EE159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75B7F-7A90-4928-3982-13F170788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2A17F-8866-B603-8E43-5BA71CBA2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91894-C4F5-7F4D-A484-BFD77643027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56D29-A4A8-B995-2206-825630369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B38AF-B602-9986-21FA-CDC1FD7CA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6B15A-87F1-C141-A436-78D899D0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3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E88C36-17A2-7047-547C-8257EDF891DC}"/>
              </a:ext>
            </a:extLst>
          </p:cNvPr>
          <p:cNvGrpSpPr/>
          <p:nvPr/>
        </p:nvGrpSpPr>
        <p:grpSpPr>
          <a:xfrm>
            <a:off x="1396184" y="3665702"/>
            <a:ext cx="9396582" cy="2212810"/>
            <a:chOff x="1489126" y="3330100"/>
            <a:chExt cx="9396582" cy="2212810"/>
          </a:xfrm>
        </p:grpSpPr>
        <p:pic>
          <p:nvPicPr>
            <p:cNvPr id="6" name="Picture 5" descr="A group of colorful balls with faces&#10;&#10;Description automatically generated">
              <a:extLst>
                <a:ext uri="{FF2B5EF4-FFF2-40B4-BE49-F238E27FC236}">
                  <a16:creationId xmlns:a16="http://schemas.microsoft.com/office/drawing/2014/main" id="{32240C21-E827-0D0F-DC15-0D17137B8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319" t="47031" r="30191" b="20594"/>
            <a:stretch/>
          </p:blipFill>
          <p:spPr>
            <a:xfrm>
              <a:off x="1489126" y="3724126"/>
              <a:ext cx="4616745" cy="1818784"/>
            </a:xfrm>
            <a:prstGeom prst="rect">
              <a:avLst/>
            </a:prstGeom>
          </p:spPr>
        </p:pic>
        <p:pic>
          <p:nvPicPr>
            <p:cNvPr id="11" name="Picture 10" descr="A blue ball with black text&#10;&#10;Description automatically generated">
              <a:extLst>
                <a:ext uri="{FF2B5EF4-FFF2-40B4-BE49-F238E27FC236}">
                  <a16:creationId xmlns:a16="http://schemas.microsoft.com/office/drawing/2014/main" id="{124664AC-62E7-ED52-1D56-C35155FD1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60" t="40383" r="8041" b="20289"/>
            <a:stretch/>
          </p:blipFill>
          <p:spPr>
            <a:xfrm>
              <a:off x="6268963" y="3330100"/>
              <a:ext cx="4616745" cy="2212810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E406B48-1977-17D6-3803-310089084C99}"/>
              </a:ext>
            </a:extLst>
          </p:cNvPr>
          <p:cNvSpPr txBox="1">
            <a:spLocks/>
          </p:cNvSpPr>
          <p:nvPr/>
        </p:nvSpPr>
        <p:spPr>
          <a:xfrm>
            <a:off x="1196656" y="979488"/>
            <a:ext cx="979563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/>
              <a:t>Particle Friendship Simulation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58F3FEE-B1E1-B99A-F204-C28E4C70BE1C}"/>
              </a:ext>
            </a:extLst>
          </p:cNvPr>
          <p:cNvSpPr txBox="1">
            <a:spLocks/>
          </p:cNvSpPr>
          <p:nvPr/>
        </p:nvSpPr>
        <p:spPr>
          <a:xfrm>
            <a:off x="1196656" y="2258202"/>
            <a:ext cx="9795638" cy="943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Stephanie Xu</a:t>
            </a:r>
          </a:p>
        </p:txBody>
      </p:sp>
    </p:spTree>
    <p:extLst>
      <p:ext uri="{BB962C8B-B14F-4D97-AF65-F5344CB8AC3E}">
        <p14:creationId xmlns:p14="http://schemas.microsoft.com/office/powerpoint/2010/main" val="116602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70ED-95C7-D9F5-59C9-C6ECF99A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&amp;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7017-1716-6D3B-E6D3-21746C3B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3455"/>
          </a:xfrm>
        </p:spPr>
        <p:txBody>
          <a:bodyPr>
            <a:normAutofit/>
          </a:bodyPr>
          <a:lstStyle/>
          <a:p>
            <a:r>
              <a:rPr lang="en-US" dirty="0"/>
              <a:t>6 particle types</a:t>
            </a:r>
          </a:p>
          <a:p>
            <a:pPr lvl="1"/>
            <a:r>
              <a:rPr lang="en-US" dirty="0"/>
              <a:t>Most extravert to most introvert</a:t>
            </a:r>
          </a:p>
          <a:p>
            <a:r>
              <a:rPr lang="en-US" dirty="0"/>
              <a:t>Force between every particle</a:t>
            </a:r>
          </a:p>
          <a:p>
            <a:pPr lvl="1"/>
            <a:r>
              <a:rPr lang="en-US" dirty="0"/>
              <a:t>Loop over all particles, calculate sum of forces, update all particle positions</a:t>
            </a:r>
          </a:p>
          <a:p>
            <a:endParaRPr lang="en-US" dirty="0"/>
          </a:p>
        </p:txBody>
      </p:sp>
      <p:pic>
        <p:nvPicPr>
          <p:cNvPr id="5" name="Picture 4" descr="A row of colorful circles&#10;&#10;Description automatically generated">
            <a:extLst>
              <a:ext uri="{FF2B5EF4-FFF2-40B4-BE49-F238E27FC236}">
                <a16:creationId xmlns:a16="http://schemas.microsoft.com/office/drawing/2014/main" id="{BD478C60-D547-A894-AEBA-7999F4F59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49"/>
          <a:stretch/>
        </p:blipFill>
        <p:spPr>
          <a:xfrm>
            <a:off x="2209800" y="4034017"/>
            <a:ext cx="7772400" cy="20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42CF-D4F6-45EB-9DD4-69D71C1E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608D2-BA5B-B921-93D6-E1BB024F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attractive forces on each other</a:t>
            </a:r>
          </a:p>
          <a:p>
            <a:pPr lvl="1"/>
            <a:r>
              <a:rPr lang="en-US" dirty="0"/>
              <a:t>greater if particles are more similar (</a:t>
            </a:r>
            <a:r>
              <a:rPr lang="en-US" dirty="0" err="1"/>
              <a:t>euclidean</a:t>
            </a:r>
            <a:r>
              <a:rPr lang="en-US" dirty="0"/>
              <a:t> distance of type value)</a:t>
            </a:r>
          </a:p>
          <a:p>
            <a:pPr lvl="1"/>
            <a:r>
              <a:rPr lang="en-US" dirty="0"/>
              <a:t>scaled by particle type (stronger attractive force for extraverted particles)</a:t>
            </a:r>
          </a:p>
        </p:txBody>
      </p:sp>
      <p:pic>
        <p:nvPicPr>
          <p:cNvPr id="5" name="Picture 4" descr="A line of circles with arrows&#10;&#10;Description automatically generated">
            <a:extLst>
              <a:ext uri="{FF2B5EF4-FFF2-40B4-BE49-F238E27FC236}">
                <a16:creationId xmlns:a16="http://schemas.microsoft.com/office/drawing/2014/main" id="{CF8FC04C-9007-65BA-CE92-8847675EF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441"/>
          <a:stretch/>
        </p:blipFill>
        <p:spPr>
          <a:xfrm>
            <a:off x="2209800" y="4001294"/>
            <a:ext cx="77724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8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blue circles&#10;&#10;Description automatically generated">
            <a:extLst>
              <a:ext uri="{FF2B5EF4-FFF2-40B4-BE49-F238E27FC236}">
                <a16:creationId xmlns:a16="http://schemas.microsoft.com/office/drawing/2014/main" id="{86472F3C-DBC8-A642-9260-30BD3036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01588"/>
            <a:ext cx="6096000" cy="4412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AEF3F-06A9-AFF3-A01F-41367FA8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2CF9F-EAED-8222-99D5-B632F293C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influence: radius of a particle’s attractive force</a:t>
            </a:r>
          </a:p>
          <a:p>
            <a:pPr lvl="1"/>
            <a:r>
              <a:rPr lang="en-US" dirty="0"/>
              <a:t>greater for extraverted particles</a:t>
            </a:r>
          </a:p>
          <a:p>
            <a:pPr lvl="1"/>
            <a:r>
              <a:rPr lang="en-US" dirty="0"/>
              <a:t>attractive force declines over distance</a:t>
            </a:r>
          </a:p>
        </p:txBody>
      </p:sp>
      <p:pic>
        <p:nvPicPr>
          <p:cNvPr id="7" name="Picture 6" descr="A green arrows on a black background&#10;&#10;Description automatically generated">
            <a:extLst>
              <a:ext uri="{FF2B5EF4-FFF2-40B4-BE49-F238E27FC236}">
                <a16:creationId xmlns:a16="http://schemas.microsoft.com/office/drawing/2014/main" id="{D44EE685-6EAF-5EF2-617A-D24F5EBB4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1588"/>
            <a:ext cx="6096000" cy="441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2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blue circles and lines&#10;&#10;Description automatically generated">
            <a:extLst>
              <a:ext uri="{FF2B5EF4-FFF2-40B4-BE49-F238E27FC236}">
                <a16:creationId xmlns:a16="http://schemas.microsoft.com/office/drawing/2014/main" id="{CA4749FA-CB50-B035-EA76-CCC5B9133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83165"/>
            <a:ext cx="5490754" cy="3974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0460D-B689-B9BE-0E4B-8FC9A62F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7115C-8714-1BA8-3AEB-5ED438E8E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dirty="0"/>
              <a:t>Social distance: distance at which an addition repulsive force occurs</a:t>
            </a:r>
          </a:p>
          <a:p>
            <a:pPr lvl="1"/>
            <a:r>
              <a:rPr lang="en-US" dirty="0"/>
              <a:t>attractive + repulsive = total force on particle</a:t>
            </a:r>
          </a:p>
          <a:p>
            <a:pPr lvl="1"/>
            <a:r>
              <a:rPr lang="en-US" dirty="0"/>
              <a:t>distance is greater for introverted particles</a:t>
            </a:r>
          </a:p>
        </p:txBody>
      </p:sp>
      <p:pic>
        <p:nvPicPr>
          <p:cNvPr id="8" name="Picture 7" descr="A red circle on a black background&#10;&#10;Description automatically generated">
            <a:extLst>
              <a:ext uri="{FF2B5EF4-FFF2-40B4-BE49-F238E27FC236}">
                <a16:creationId xmlns:a16="http://schemas.microsoft.com/office/drawing/2014/main" id="{CA4A1BD6-CBA3-AE74-9ED6-367341BF6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9" t="32447" r="75449" b="39057"/>
          <a:stretch/>
        </p:blipFill>
        <p:spPr>
          <a:xfrm>
            <a:off x="1097280" y="3929855"/>
            <a:ext cx="1353312" cy="1603376"/>
          </a:xfrm>
          <a:prstGeom prst="rect">
            <a:avLst/>
          </a:prstGeom>
        </p:spPr>
      </p:pic>
      <p:pic>
        <p:nvPicPr>
          <p:cNvPr id="9" name="Picture 8" descr="A red circle on a black background&#10;&#10;Description automatically generated">
            <a:extLst>
              <a:ext uri="{FF2B5EF4-FFF2-40B4-BE49-F238E27FC236}">
                <a16:creationId xmlns:a16="http://schemas.microsoft.com/office/drawing/2014/main" id="{95D82D9C-39C5-67A4-9A3B-B69C78FE3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9" t="32447" r="75449" b="39057"/>
          <a:stretch/>
        </p:blipFill>
        <p:spPr>
          <a:xfrm>
            <a:off x="3837432" y="3929855"/>
            <a:ext cx="1353312" cy="1603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724A8-7FAA-9107-67E9-FA73D97E74B6}"/>
              </a:ext>
            </a:extLst>
          </p:cNvPr>
          <p:cNvSpPr txBox="1"/>
          <p:nvPr/>
        </p:nvSpPr>
        <p:spPr>
          <a:xfrm>
            <a:off x="2764753" y="5533231"/>
            <a:ext cx="758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min dis</a:t>
            </a:r>
          </a:p>
        </p:txBody>
      </p:sp>
    </p:spTree>
    <p:extLst>
      <p:ext uri="{BB962C8B-B14F-4D97-AF65-F5344CB8AC3E}">
        <p14:creationId xmlns:p14="http://schemas.microsoft.com/office/powerpoint/2010/main" val="21988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4.81481E-6 L 0.06354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4.81481E-6 L -0.05547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.mp4">
            <a:hlinkClick r:id="" action="ppaction://media"/>
            <a:extLst>
              <a:ext uri="{FF2B5EF4-FFF2-40B4-BE49-F238E27FC236}">
                <a16:creationId xmlns:a16="http://schemas.microsoft.com/office/drawing/2014/main" id="{BC64A3BA-8963-14DF-95C9-190D9A6AA2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447.276"/>
                </p14:media>
              </p:ext>
            </p:extLst>
          </p:nvPr>
        </p:nvPicPr>
        <p:blipFill rotWithShape="1">
          <a:blip r:embed="rId4"/>
          <a:srcRect t="4891" b="1161"/>
          <a:stretch/>
        </p:blipFill>
        <p:spPr>
          <a:xfrm>
            <a:off x="2138983" y="506895"/>
            <a:ext cx="7914033" cy="5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719</TotalTime>
  <Words>117</Words>
  <Application>Microsoft Macintosh PowerPoint</Application>
  <PresentationFormat>Widescreen</PresentationFormat>
  <Paragraphs>21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Topic &amp; Methods</vt:lpstr>
      <vt:lpstr>Simulation Parameters</vt:lpstr>
      <vt:lpstr>Simulation Parameters</vt:lpstr>
      <vt:lpstr>Simulation Parameters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Xu</dc:creator>
  <cp:lastModifiedBy>Stephanie Xu</cp:lastModifiedBy>
  <cp:revision>6</cp:revision>
  <dcterms:created xsi:type="dcterms:W3CDTF">2023-11-25T17:18:21Z</dcterms:created>
  <dcterms:modified xsi:type="dcterms:W3CDTF">2023-11-28T16:04:44Z</dcterms:modified>
</cp:coreProperties>
</file>