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9"/>
  </p:notesMasterIdLst>
  <p:sldIdLst>
    <p:sldId id="256" r:id="rId2"/>
    <p:sldId id="257" r:id="rId3"/>
    <p:sldId id="264" r:id="rId4"/>
    <p:sldId id="259" r:id="rId5"/>
    <p:sldId id="258" r:id="rId6"/>
    <p:sldId id="261" r:id="rId7"/>
    <p:sldId id="263" r:id="rId8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0"/>
      <p:bold r:id="rId11"/>
      <p:italic r:id="rId12"/>
      <p:boldItalic r:id="rId13"/>
    </p:embeddedFont>
    <p:embeddedFont>
      <p:font typeface="Orelega One" panose="02000503000000000000" pitchFamily="2" charset="0"/>
      <p:regular r:id="rId14"/>
    </p:embeddedFont>
    <p:embeddedFont>
      <p:font typeface="Roboto Condensed Light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77BC8F-C255-4736-A807-8150D6D7E046}">
  <a:tblStyle styleId="{5D77BC8F-C255-4736-A807-8150D6D7E0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/>
    <p:restoredTop sz="94569"/>
  </p:normalViewPr>
  <p:slideViewPr>
    <p:cSldViewPr snapToGrid="0">
      <p:cViewPr>
        <p:scale>
          <a:sx n="130" d="100"/>
          <a:sy n="130" d="100"/>
        </p:scale>
        <p:origin x="11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762b42f48c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762b42f48c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64863d953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64863d953_0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762b42f48c_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762b42f48c_1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327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762b42f48c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762b42f48c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762b42f48c_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762b42f48c_1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62b42f48c_1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762b42f48c_1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624b74ef5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624b74ef5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2139275"/>
            <a:ext cx="5169300" cy="17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944775"/>
            <a:ext cx="4333500" cy="39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 txBox="1">
            <a:spLocks noGrp="1"/>
          </p:cNvSpPr>
          <p:nvPr>
            <p:ph type="title" hasCustomPrompt="1"/>
          </p:nvPr>
        </p:nvSpPr>
        <p:spPr>
          <a:xfrm>
            <a:off x="2157500" y="1828363"/>
            <a:ext cx="4829100" cy="106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4" name="Google Shape;154;p11"/>
          <p:cNvSpPr txBox="1">
            <a:spLocks noGrp="1"/>
          </p:cNvSpPr>
          <p:nvPr>
            <p:ph type="subTitle" idx="1"/>
          </p:nvPr>
        </p:nvSpPr>
        <p:spPr>
          <a:xfrm>
            <a:off x="2157500" y="2892738"/>
            <a:ext cx="4825200" cy="4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155" name="Google Shape;155;p11"/>
          <p:cNvGrpSpPr/>
          <p:nvPr/>
        </p:nvGrpSpPr>
        <p:grpSpPr>
          <a:xfrm>
            <a:off x="-1015172" y="-3626495"/>
            <a:ext cx="10935847" cy="9149245"/>
            <a:chOff x="-1015172" y="-3626495"/>
            <a:chExt cx="10935847" cy="9149245"/>
          </a:xfrm>
        </p:grpSpPr>
        <p:grpSp>
          <p:nvGrpSpPr>
            <p:cNvPr id="156" name="Google Shape;156;p11"/>
            <p:cNvGrpSpPr/>
            <p:nvPr/>
          </p:nvGrpSpPr>
          <p:grpSpPr>
            <a:xfrm>
              <a:off x="-1015172" y="2799055"/>
              <a:ext cx="5707897" cy="2653545"/>
              <a:chOff x="-792247" y="2911680"/>
              <a:chExt cx="5707897" cy="2653545"/>
            </a:xfrm>
          </p:grpSpPr>
          <p:sp>
            <p:nvSpPr>
              <p:cNvPr id="157" name="Google Shape;157;p11"/>
              <p:cNvSpPr/>
              <p:nvPr/>
            </p:nvSpPr>
            <p:spPr>
              <a:xfrm rot="10800000">
                <a:off x="-792247" y="3333057"/>
                <a:ext cx="5707897" cy="1968893"/>
              </a:xfrm>
              <a:custGeom>
                <a:avLst/>
                <a:gdLst/>
                <a:ahLst/>
                <a:cxnLst/>
                <a:rect l="l" t="t" r="r" b="b"/>
                <a:pathLst>
                  <a:path w="153191" h="52842" extrusionOk="0">
                    <a:moveTo>
                      <a:pt x="0" y="0"/>
                    </a:moveTo>
                    <a:cubicBezTo>
                      <a:pt x="4481" y="2713"/>
                      <a:pt x="9509" y="4703"/>
                      <a:pt x="14799" y="5759"/>
                    </a:cubicBezTo>
                    <a:cubicBezTo>
                      <a:pt x="29021" y="8596"/>
                      <a:pt x="45208" y="5240"/>
                      <a:pt x="57446" y="12297"/>
                    </a:cubicBezTo>
                    <a:cubicBezTo>
                      <a:pt x="69754" y="19396"/>
                      <a:pt x="73474" y="34638"/>
                      <a:pt x="85546" y="42054"/>
                    </a:cubicBezTo>
                    <a:cubicBezTo>
                      <a:pt x="92575" y="46372"/>
                      <a:pt x="101382" y="47371"/>
                      <a:pt x="110011" y="47371"/>
                    </a:cubicBezTo>
                    <a:cubicBezTo>
                      <a:pt x="111299" y="47371"/>
                      <a:pt x="112582" y="47349"/>
                      <a:pt x="113855" y="47312"/>
                    </a:cubicBezTo>
                    <a:cubicBezTo>
                      <a:pt x="118492" y="47178"/>
                      <a:pt x="123180" y="46895"/>
                      <a:pt x="127830" y="46895"/>
                    </a:cubicBezTo>
                    <a:cubicBezTo>
                      <a:pt x="133013" y="46895"/>
                      <a:pt x="138147" y="47247"/>
                      <a:pt x="143107" y="48549"/>
                    </a:cubicBezTo>
                    <a:cubicBezTo>
                      <a:pt x="146702" y="49494"/>
                      <a:pt x="150101" y="50962"/>
                      <a:pt x="153191" y="52842"/>
                    </a:cubicBezTo>
                    <a:lnTo>
                      <a:pt x="153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18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rot="10800000">
                <a:off x="-258684" y="2911680"/>
                <a:ext cx="3799734" cy="242494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18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 rot="10800000">
                <a:off x="-411084" y="3140280"/>
                <a:ext cx="3799734" cy="242494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11"/>
            <p:cNvGrpSpPr/>
            <p:nvPr/>
          </p:nvGrpSpPr>
          <p:grpSpPr>
            <a:xfrm>
              <a:off x="4060541" y="2869205"/>
              <a:ext cx="5860134" cy="2653545"/>
              <a:chOff x="3222341" y="2753230"/>
              <a:chExt cx="5860134" cy="2653545"/>
            </a:xfrm>
          </p:grpSpPr>
          <p:sp>
            <p:nvSpPr>
              <p:cNvPr id="161" name="Google Shape;161;p11"/>
              <p:cNvSpPr/>
              <p:nvPr/>
            </p:nvSpPr>
            <p:spPr>
              <a:xfrm rot="10800000" flipH="1">
                <a:off x="3222341" y="3174607"/>
                <a:ext cx="5707897" cy="1968893"/>
              </a:xfrm>
              <a:custGeom>
                <a:avLst/>
                <a:gdLst/>
                <a:ahLst/>
                <a:cxnLst/>
                <a:rect l="l" t="t" r="r" b="b"/>
                <a:pathLst>
                  <a:path w="153191" h="52842" extrusionOk="0">
                    <a:moveTo>
                      <a:pt x="0" y="0"/>
                    </a:moveTo>
                    <a:cubicBezTo>
                      <a:pt x="4481" y="2713"/>
                      <a:pt x="9509" y="4703"/>
                      <a:pt x="14799" y="5759"/>
                    </a:cubicBezTo>
                    <a:cubicBezTo>
                      <a:pt x="29021" y="8596"/>
                      <a:pt x="45208" y="5240"/>
                      <a:pt x="57446" y="12297"/>
                    </a:cubicBezTo>
                    <a:cubicBezTo>
                      <a:pt x="69754" y="19396"/>
                      <a:pt x="73474" y="34638"/>
                      <a:pt x="85546" y="42054"/>
                    </a:cubicBezTo>
                    <a:cubicBezTo>
                      <a:pt x="92575" y="46372"/>
                      <a:pt x="101382" y="47371"/>
                      <a:pt x="110011" y="47371"/>
                    </a:cubicBezTo>
                    <a:cubicBezTo>
                      <a:pt x="111299" y="47371"/>
                      <a:pt x="112582" y="47349"/>
                      <a:pt x="113855" y="47312"/>
                    </a:cubicBezTo>
                    <a:cubicBezTo>
                      <a:pt x="118492" y="47178"/>
                      <a:pt x="123180" y="46895"/>
                      <a:pt x="127830" y="46895"/>
                    </a:cubicBezTo>
                    <a:cubicBezTo>
                      <a:pt x="133013" y="46895"/>
                      <a:pt x="138147" y="47247"/>
                      <a:pt x="143107" y="48549"/>
                    </a:cubicBezTo>
                    <a:cubicBezTo>
                      <a:pt x="146702" y="49494"/>
                      <a:pt x="150101" y="50962"/>
                      <a:pt x="153191" y="52842"/>
                    </a:cubicBezTo>
                    <a:lnTo>
                      <a:pt x="1531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18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rot="10800000" flipH="1">
                <a:off x="3298541" y="3403207"/>
                <a:ext cx="5707897" cy="1968893"/>
              </a:xfrm>
              <a:custGeom>
                <a:avLst/>
                <a:gdLst/>
                <a:ahLst/>
                <a:cxnLst/>
                <a:rect l="l" t="t" r="r" b="b"/>
                <a:pathLst>
                  <a:path w="153191" h="52842" extrusionOk="0">
                    <a:moveTo>
                      <a:pt x="0" y="0"/>
                    </a:moveTo>
                    <a:cubicBezTo>
                      <a:pt x="4481" y="2713"/>
                      <a:pt x="9509" y="4703"/>
                      <a:pt x="14799" y="5759"/>
                    </a:cubicBezTo>
                    <a:cubicBezTo>
                      <a:pt x="29021" y="8596"/>
                      <a:pt x="45208" y="5240"/>
                      <a:pt x="57446" y="12297"/>
                    </a:cubicBezTo>
                    <a:cubicBezTo>
                      <a:pt x="69754" y="19396"/>
                      <a:pt x="73474" y="34638"/>
                      <a:pt x="85546" y="42054"/>
                    </a:cubicBezTo>
                    <a:cubicBezTo>
                      <a:pt x="92575" y="46372"/>
                      <a:pt x="101382" y="47371"/>
                      <a:pt x="110011" y="47371"/>
                    </a:cubicBezTo>
                    <a:cubicBezTo>
                      <a:pt x="111299" y="47371"/>
                      <a:pt x="112582" y="47349"/>
                      <a:pt x="113855" y="47312"/>
                    </a:cubicBezTo>
                    <a:cubicBezTo>
                      <a:pt x="118492" y="47178"/>
                      <a:pt x="123180" y="46895"/>
                      <a:pt x="127830" y="46895"/>
                    </a:cubicBezTo>
                    <a:cubicBezTo>
                      <a:pt x="133013" y="46895"/>
                      <a:pt x="138147" y="47247"/>
                      <a:pt x="143107" y="48549"/>
                    </a:cubicBezTo>
                    <a:cubicBezTo>
                      <a:pt x="146702" y="49494"/>
                      <a:pt x="150101" y="50962"/>
                      <a:pt x="153191" y="52842"/>
                    </a:cubicBezTo>
                    <a:lnTo>
                      <a:pt x="15319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18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1"/>
              <p:cNvSpPr/>
              <p:nvPr/>
            </p:nvSpPr>
            <p:spPr>
              <a:xfrm rot="10800000" flipH="1">
                <a:off x="5130341" y="2753230"/>
                <a:ext cx="3799734" cy="242494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18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1"/>
              <p:cNvSpPr/>
              <p:nvPr/>
            </p:nvSpPr>
            <p:spPr>
              <a:xfrm rot="10800000" flipH="1">
                <a:off x="5282741" y="2981830"/>
                <a:ext cx="3799734" cy="242494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" name="Google Shape;165;p11"/>
            <p:cNvGrpSpPr/>
            <p:nvPr/>
          </p:nvGrpSpPr>
          <p:grpSpPr>
            <a:xfrm>
              <a:off x="-864225" y="-3626495"/>
              <a:ext cx="10377737" cy="9000393"/>
              <a:chOff x="-847175" y="-3266320"/>
              <a:chExt cx="10377737" cy="9000393"/>
            </a:xfrm>
          </p:grpSpPr>
          <p:sp>
            <p:nvSpPr>
              <p:cNvPr id="166" name="Google Shape;166;p11"/>
              <p:cNvSpPr/>
              <p:nvPr/>
            </p:nvSpPr>
            <p:spPr>
              <a:xfrm rot="-1629650">
                <a:off x="-51725" y="-1569951"/>
                <a:ext cx="8786836" cy="560765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>
                <a:off x="6096050" y="0"/>
                <a:ext cx="3047950" cy="2724400"/>
              </a:xfrm>
              <a:custGeom>
                <a:avLst/>
                <a:gdLst/>
                <a:ahLst/>
                <a:cxnLst/>
                <a:rect l="l" t="t" r="r" b="b"/>
                <a:pathLst>
                  <a:path w="121918" h="108976" extrusionOk="0">
                    <a:moveTo>
                      <a:pt x="1" y="0"/>
                    </a:moveTo>
                    <a:cubicBezTo>
                      <a:pt x="695" y="8731"/>
                      <a:pt x="5286" y="45088"/>
                      <a:pt x="34032" y="57052"/>
                    </a:cubicBezTo>
                    <a:cubicBezTo>
                      <a:pt x="47215" y="62540"/>
                      <a:pt x="63815" y="60319"/>
                      <a:pt x="74911" y="68644"/>
                    </a:cubicBezTo>
                    <a:cubicBezTo>
                      <a:pt x="86074" y="77016"/>
                      <a:pt x="87845" y="92179"/>
                      <a:pt x="98735" y="100828"/>
                    </a:cubicBezTo>
                    <a:cubicBezTo>
                      <a:pt x="105057" y="105847"/>
                      <a:pt x="113512" y="107905"/>
                      <a:pt x="121918" y="108975"/>
                    </a:cubicBezTo>
                    <a:lnTo>
                      <a:pt x="1219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>
                <a:off x="6248450" y="-152400"/>
                <a:ext cx="3047950" cy="2724400"/>
              </a:xfrm>
              <a:custGeom>
                <a:avLst/>
                <a:gdLst/>
                <a:ahLst/>
                <a:cxnLst/>
                <a:rect l="l" t="t" r="r" b="b"/>
                <a:pathLst>
                  <a:path w="121918" h="108976" extrusionOk="0">
                    <a:moveTo>
                      <a:pt x="1" y="0"/>
                    </a:moveTo>
                    <a:cubicBezTo>
                      <a:pt x="695" y="8731"/>
                      <a:pt x="5286" y="45088"/>
                      <a:pt x="34032" y="57052"/>
                    </a:cubicBezTo>
                    <a:cubicBezTo>
                      <a:pt x="47215" y="62540"/>
                      <a:pt x="63815" y="60319"/>
                      <a:pt x="74911" y="68644"/>
                    </a:cubicBezTo>
                    <a:cubicBezTo>
                      <a:pt x="86074" y="77016"/>
                      <a:pt x="87845" y="92179"/>
                      <a:pt x="98735" y="100828"/>
                    </a:cubicBezTo>
                    <a:cubicBezTo>
                      <a:pt x="105057" y="105847"/>
                      <a:pt x="113512" y="107905"/>
                      <a:pt x="121918" y="108975"/>
                    </a:cubicBezTo>
                    <a:lnTo>
                      <a:pt x="121918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1"/>
              <p:cNvSpPr/>
              <p:nvPr/>
            </p:nvSpPr>
            <p:spPr>
              <a:xfrm flipH="1">
                <a:off x="180" y="0"/>
                <a:ext cx="2932021" cy="1327372"/>
              </a:xfrm>
              <a:custGeom>
                <a:avLst/>
                <a:gdLst/>
                <a:ahLst/>
                <a:cxnLst/>
                <a:rect l="l" t="t" r="r" b="b"/>
                <a:pathLst>
                  <a:path w="168386" h="76231" extrusionOk="0">
                    <a:moveTo>
                      <a:pt x="0" y="0"/>
                    </a:moveTo>
                    <a:cubicBezTo>
                      <a:pt x="5697" y="12163"/>
                      <a:pt x="17258" y="21457"/>
                      <a:pt x="30414" y="24389"/>
                    </a:cubicBezTo>
                    <a:cubicBezTo>
                      <a:pt x="44839" y="27603"/>
                      <a:pt x="61258" y="23801"/>
                      <a:pt x="73670" y="31798"/>
                    </a:cubicBezTo>
                    <a:cubicBezTo>
                      <a:pt x="86154" y="39840"/>
                      <a:pt x="89927" y="57108"/>
                      <a:pt x="102171" y="65509"/>
                    </a:cubicBezTo>
                    <a:cubicBezTo>
                      <a:pt x="109301" y="70401"/>
                      <a:pt x="118234" y="71533"/>
                      <a:pt x="126986" y="71533"/>
                    </a:cubicBezTo>
                    <a:cubicBezTo>
                      <a:pt x="128292" y="71533"/>
                      <a:pt x="129593" y="71507"/>
                      <a:pt x="130884" y="71466"/>
                    </a:cubicBezTo>
                    <a:cubicBezTo>
                      <a:pt x="135589" y="71314"/>
                      <a:pt x="140346" y="70993"/>
                      <a:pt x="145064" y="70993"/>
                    </a:cubicBezTo>
                    <a:cubicBezTo>
                      <a:pt x="150319" y="70993"/>
                      <a:pt x="155524" y="71391"/>
                      <a:pt x="160552" y="72867"/>
                    </a:cubicBezTo>
                    <a:cubicBezTo>
                      <a:pt x="163292" y="73671"/>
                      <a:pt x="165921" y="74811"/>
                      <a:pt x="168386" y="76230"/>
                    </a:cubicBezTo>
                    <a:lnTo>
                      <a:pt x="1683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1"/>
              <p:cNvSpPr/>
              <p:nvPr/>
            </p:nvSpPr>
            <p:spPr>
              <a:xfrm flipH="1">
                <a:off x="-152220" y="-152400"/>
                <a:ext cx="2932021" cy="1327372"/>
              </a:xfrm>
              <a:custGeom>
                <a:avLst/>
                <a:gdLst/>
                <a:ahLst/>
                <a:cxnLst/>
                <a:rect l="l" t="t" r="r" b="b"/>
                <a:pathLst>
                  <a:path w="168386" h="76231" extrusionOk="0">
                    <a:moveTo>
                      <a:pt x="0" y="0"/>
                    </a:moveTo>
                    <a:cubicBezTo>
                      <a:pt x="5697" y="12163"/>
                      <a:pt x="17258" y="21457"/>
                      <a:pt x="30414" y="24389"/>
                    </a:cubicBezTo>
                    <a:cubicBezTo>
                      <a:pt x="44839" y="27603"/>
                      <a:pt x="61258" y="23801"/>
                      <a:pt x="73670" y="31798"/>
                    </a:cubicBezTo>
                    <a:cubicBezTo>
                      <a:pt x="86154" y="39840"/>
                      <a:pt x="89927" y="57108"/>
                      <a:pt x="102171" y="65509"/>
                    </a:cubicBezTo>
                    <a:cubicBezTo>
                      <a:pt x="109301" y="70401"/>
                      <a:pt x="118234" y="71533"/>
                      <a:pt x="126986" y="71533"/>
                    </a:cubicBezTo>
                    <a:cubicBezTo>
                      <a:pt x="128292" y="71533"/>
                      <a:pt x="129593" y="71507"/>
                      <a:pt x="130884" y="71466"/>
                    </a:cubicBezTo>
                    <a:cubicBezTo>
                      <a:pt x="135589" y="71314"/>
                      <a:pt x="140346" y="70993"/>
                      <a:pt x="145064" y="70993"/>
                    </a:cubicBezTo>
                    <a:cubicBezTo>
                      <a:pt x="150319" y="70993"/>
                      <a:pt x="155524" y="71391"/>
                      <a:pt x="160552" y="72867"/>
                    </a:cubicBezTo>
                    <a:cubicBezTo>
                      <a:pt x="163292" y="73671"/>
                      <a:pt x="165921" y="74811"/>
                      <a:pt x="168386" y="76230"/>
                    </a:cubicBezTo>
                    <a:lnTo>
                      <a:pt x="16838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1" name="Google Shape;171;p11"/>
              <p:cNvGrpSpPr/>
              <p:nvPr/>
            </p:nvGrpSpPr>
            <p:grpSpPr>
              <a:xfrm>
                <a:off x="3139325" y="500575"/>
                <a:ext cx="557825" cy="635475"/>
                <a:chOff x="3217150" y="539500"/>
                <a:chExt cx="557825" cy="635475"/>
              </a:xfrm>
            </p:grpSpPr>
            <p:sp>
              <p:nvSpPr>
                <p:cNvPr id="172" name="Google Shape;172;p11"/>
                <p:cNvSpPr/>
                <p:nvPr/>
              </p:nvSpPr>
              <p:spPr>
                <a:xfrm>
                  <a:off x="3217150" y="694975"/>
                  <a:ext cx="480000" cy="480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11"/>
                <p:cNvSpPr/>
                <p:nvPr/>
              </p:nvSpPr>
              <p:spPr>
                <a:xfrm>
                  <a:off x="3294975" y="539500"/>
                  <a:ext cx="480000" cy="4800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 txBox="1">
            <a:spLocks noGrp="1"/>
          </p:cNvSpPr>
          <p:nvPr>
            <p:ph type="title"/>
          </p:nvPr>
        </p:nvSpPr>
        <p:spPr>
          <a:xfrm>
            <a:off x="713650" y="463300"/>
            <a:ext cx="77166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3"/>
          <p:cNvGrpSpPr/>
          <p:nvPr/>
        </p:nvGrpSpPr>
        <p:grpSpPr>
          <a:xfrm>
            <a:off x="-293725" y="-321884"/>
            <a:ext cx="10008426" cy="5924720"/>
            <a:chOff x="-293725" y="-321884"/>
            <a:chExt cx="10008426" cy="5924720"/>
          </a:xfrm>
        </p:grpSpPr>
        <p:grpSp>
          <p:nvGrpSpPr>
            <p:cNvPr id="178" name="Google Shape;178;p13"/>
            <p:cNvGrpSpPr/>
            <p:nvPr/>
          </p:nvGrpSpPr>
          <p:grpSpPr>
            <a:xfrm rot="10800000" flipH="1">
              <a:off x="-293725" y="-321884"/>
              <a:ext cx="2416667" cy="1410974"/>
              <a:chOff x="-177425" y="3901627"/>
              <a:chExt cx="2706537" cy="1580215"/>
            </a:xfrm>
          </p:grpSpPr>
          <p:sp>
            <p:nvSpPr>
              <p:cNvPr id="179" name="Google Shape;179;p13"/>
              <p:cNvSpPr/>
              <p:nvPr/>
            </p:nvSpPr>
            <p:spPr>
              <a:xfrm>
                <a:off x="-25025" y="3901627"/>
                <a:ext cx="2554137" cy="1275415"/>
              </a:xfrm>
              <a:custGeom>
                <a:avLst/>
                <a:gdLst/>
                <a:ahLst/>
                <a:cxnLst/>
                <a:rect l="l" t="t" r="r" b="b"/>
                <a:pathLst>
                  <a:path w="111999" h="55927" extrusionOk="0">
                    <a:moveTo>
                      <a:pt x="0" y="0"/>
                    </a:moveTo>
                    <a:lnTo>
                      <a:pt x="0" y="55927"/>
                    </a:lnTo>
                    <a:lnTo>
                      <a:pt x="111998" y="55927"/>
                    </a:lnTo>
                    <a:cubicBezTo>
                      <a:pt x="105615" y="48767"/>
                      <a:pt x="96437" y="43514"/>
                      <a:pt x="86333" y="41524"/>
                    </a:cubicBezTo>
                    <a:cubicBezTo>
                      <a:pt x="71670" y="38637"/>
                      <a:pt x="54982" y="42051"/>
                      <a:pt x="42366" y="34870"/>
                    </a:cubicBezTo>
                    <a:cubicBezTo>
                      <a:pt x="29676" y="27648"/>
                      <a:pt x="25841" y="12139"/>
                      <a:pt x="13396" y="4593"/>
                    </a:cubicBezTo>
                    <a:cubicBezTo>
                      <a:pt x="9379" y="2157"/>
                      <a:pt x="4800" y="761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22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3"/>
              <p:cNvSpPr/>
              <p:nvPr/>
            </p:nvSpPr>
            <p:spPr>
              <a:xfrm>
                <a:off x="-101225" y="4054027"/>
                <a:ext cx="2554137" cy="1275415"/>
              </a:xfrm>
              <a:custGeom>
                <a:avLst/>
                <a:gdLst/>
                <a:ahLst/>
                <a:cxnLst/>
                <a:rect l="l" t="t" r="r" b="b"/>
                <a:pathLst>
                  <a:path w="111999" h="55927" extrusionOk="0">
                    <a:moveTo>
                      <a:pt x="0" y="0"/>
                    </a:moveTo>
                    <a:lnTo>
                      <a:pt x="0" y="55927"/>
                    </a:lnTo>
                    <a:lnTo>
                      <a:pt x="111998" y="55927"/>
                    </a:lnTo>
                    <a:cubicBezTo>
                      <a:pt x="105615" y="48767"/>
                      <a:pt x="96437" y="43514"/>
                      <a:pt x="86333" y="41524"/>
                    </a:cubicBezTo>
                    <a:cubicBezTo>
                      <a:pt x="71670" y="38637"/>
                      <a:pt x="54982" y="42051"/>
                      <a:pt x="42366" y="34870"/>
                    </a:cubicBezTo>
                    <a:cubicBezTo>
                      <a:pt x="29676" y="27648"/>
                      <a:pt x="25841" y="12139"/>
                      <a:pt x="13396" y="4593"/>
                    </a:cubicBezTo>
                    <a:cubicBezTo>
                      <a:pt x="9379" y="2157"/>
                      <a:pt x="4800" y="76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22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3"/>
              <p:cNvSpPr/>
              <p:nvPr/>
            </p:nvSpPr>
            <p:spPr>
              <a:xfrm>
                <a:off x="-177425" y="4206427"/>
                <a:ext cx="2554137" cy="1275415"/>
              </a:xfrm>
              <a:custGeom>
                <a:avLst/>
                <a:gdLst/>
                <a:ahLst/>
                <a:cxnLst/>
                <a:rect l="l" t="t" r="r" b="b"/>
                <a:pathLst>
                  <a:path w="111999" h="55927" extrusionOk="0">
                    <a:moveTo>
                      <a:pt x="0" y="0"/>
                    </a:moveTo>
                    <a:lnTo>
                      <a:pt x="0" y="55927"/>
                    </a:lnTo>
                    <a:lnTo>
                      <a:pt x="111998" y="55927"/>
                    </a:lnTo>
                    <a:cubicBezTo>
                      <a:pt x="105615" y="48767"/>
                      <a:pt x="96437" y="43514"/>
                      <a:pt x="86333" y="41524"/>
                    </a:cubicBezTo>
                    <a:cubicBezTo>
                      <a:pt x="71670" y="38637"/>
                      <a:pt x="54982" y="42051"/>
                      <a:pt x="42366" y="34870"/>
                    </a:cubicBezTo>
                    <a:cubicBezTo>
                      <a:pt x="29676" y="27648"/>
                      <a:pt x="25841" y="12139"/>
                      <a:pt x="13396" y="4593"/>
                    </a:cubicBezTo>
                    <a:cubicBezTo>
                      <a:pt x="9379" y="2157"/>
                      <a:pt x="4800" y="761"/>
                      <a:pt x="0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" name="Google Shape;182;p13"/>
            <p:cNvGrpSpPr/>
            <p:nvPr/>
          </p:nvGrpSpPr>
          <p:grpSpPr>
            <a:xfrm flipH="1">
              <a:off x="7007850" y="4154315"/>
              <a:ext cx="2706851" cy="1448521"/>
              <a:chOff x="-152400" y="3923625"/>
              <a:chExt cx="2706851" cy="1448521"/>
            </a:xfrm>
          </p:grpSpPr>
          <p:sp>
            <p:nvSpPr>
              <p:cNvPr id="183" name="Google Shape;183;p13"/>
              <p:cNvSpPr/>
              <p:nvPr/>
            </p:nvSpPr>
            <p:spPr>
              <a:xfrm>
                <a:off x="0" y="3923625"/>
                <a:ext cx="2554451" cy="1219921"/>
              </a:xfrm>
              <a:custGeom>
                <a:avLst/>
                <a:gdLst/>
                <a:ahLst/>
                <a:cxnLst/>
                <a:rect l="l" t="t" r="r" b="b"/>
                <a:pathLst>
                  <a:path w="142468" h="68038" extrusionOk="0">
                    <a:moveTo>
                      <a:pt x="0" y="1"/>
                    </a:moveTo>
                    <a:lnTo>
                      <a:pt x="0" y="68038"/>
                    </a:lnTo>
                    <a:lnTo>
                      <a:pt x="142468" y="68038"/>
                    </a:lnTo>
                    <a:lnTo>
                      <a:pt x="142045" y="66677"/>
                    </a:lnTo>
                    <a:cubicBezTo>
                      <a:pt x="136420" y="55463"/>
                      <a:pt x="124589" y="46866"/>
                      <a:pt x="111098" y="44186"/>
                    </a:cubicBezTo>
                    <a:cubicBezTo>
                      <a:pt x="96566" y="41299"/>
                      <a:pt x="80028" y="44713"/>
                      <a:pt x="67524" y="37532"/>
                    </a:cubicBezTo>
                    <a:cubicBezTo>
                      <a:pt x="54946" y="30309"/>
                      <a:pt x="51083" y="16422"/>
                      <a:pt x="38749" y="8877"/>
                    </a:cubicBezTo>
                    <a:cubicBezTo>
                      <a:pt x="30495" y="3828"/>
                      <a:pt x="18956" y="2114"/>
                      <a:pt x="8946" y="1607"/>
                    </a:cubicBezTo>
                    <a:cubicBezTo>
                      <a:pt x="5846" y="1451"/>
                      <a:pt x="2837" y="86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1644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3"/>
              <p:cNvSpPr/>
              <p:nvPr/>
            </p:nvSpPr>
            <p:spPr>
              <a:xfrm>
                <a:off x="-76200" y="3999825"/>
                <a:ext cx="2554451" cy="1219921"/>
              </a:xfrm>
              <a:custGeom>
                <a:avLst/>
                <a:gdLst/>
                <a:ahLst/>
                <a:cxnLst/>
                <a:rect l="l" t="t" r="r" b="b"/>
                <a:pathLst>
                  <a:path w="142468" h="68038" extrusionOk="0">
                    <a:moveTo>
                      <a:pt x="0" y="1"/>
                    </a:moveTo>
                    <a:lnTo>
                      <a:pt x="0" y="68038"/>
                    </a:lnTo>
                    <a:lnTo>
                      <a:pt x="142468" y="68038"/>
                    </a:lnTo>
                    <a:lnTo>
                      <a:pt x="142045" y="66677"/>
                    </a:lnTo>
                    <a:cubicBezTo>
                      <a:pt x="136420" y="55463"/>
                      <a:pt x="124589" y="46866"/>
                      <a:pt x="111098" y="44186"/>
                    </a:cubicBezTo>
                    <a:cubicBezTo>
                      <a:pt x="96566" y="41299"/>
                      <a:pt x="80028" y="44713"/>
                      <a:pt x="67524" y="37532"/>
                    </a:cubicBezTo>
                    <a:cubicBezTo>
                      <a:pt x="54946" y="30309"/>
                      <a:pt x="51083" y="16422"/>
                      <a:pt x="38749" y="8877"/>
                    </a:cubicBezTo>
                    <a:cubicBezTo>
                      <a:pt x="30495" y="3828"/>
                      <a:pt x="18956" y="2114"/>
                      <a:pt x="8946" y="1607"/>
                    </a:cubicBezTo>
                    <a:cubicBezTo>
                      <a:pt x="5846" y="1451"/>
                      <a:pt x="2837" y="86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1644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3"/>
              <p:cNvSpPr/>
              <p:nvPr/>
            </p:nvSpPr>
            <p:spPr>
              <a:xfrm>
                <a:off x="-152400" y="4152225"/>
                <a:ext cx="2554451" cy="1219921"/>
              </a:xfrm>
              <a:custGeom>
                <a:avLst/>
                <a:gdLst/>
                <a:ahLst/>
                <a:cxnLst/>
                <a:rect l="l" t="t" r="r" b="b"/>
                <a:pathLst>
                  <a:path w="142468" h="68038" extrusionOk="0">
                    <a:moveTo>
                      <a:pt x="0" y="1"/>
                    </a:moveTo>
                    <a:lnTo>
                      <a:pt x="0" y="68038"/>
                    </a:lnTo>
                    <a:lnTo>
                      <a:pt x="142468" y="68038"/>
                    </a:lnTo>
                    <a:lnTo>
                      <a:pt x="142045" y="66677"/>
                    </a:lnTo>
                    <a:cubicBezTo>
                      <a:pt x="136420" y="55463"/>
                      <a:pt x="124589" y="46866"/>
                      <a:pt x="111098" y="44186"/>
                    </a:cubicBezTo>
                    <a:cubicBezTo>
                      <a:pt x="96566" y="41299"/>
                      <a:pt x="80028" y="44713"/>
                      <a:pt x="67524" y="37532"/>
                    </a:cubicBezTo>
                    <a:cubicBezTo>
                      <a:pt x="54946" y="30309"/>
                      <a:pt x="51083" y="16422"/>
                      <a:pt x="38749" y="8877"/>
                    </a:cubicBezTo>
                    <a:cubicBezTo>
                      <a:pt x="30495" y="3828"/>
                      <a:pt x="18956" y="2114"/>
                      <a:pt x="8946" y="1607"/>
                    </a:cubicBezTo>
                    <a:cubicBezTo>
                      <a:pt x="5846" y="1451"/>
                      <a:pt x="2837" y="869"/>
                      <a:pt x="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15"/>
          <p:cNvGrpSpPr/>
          <p:nvPr/>
        </p:nvGrpSpPr>
        <p:grpSpPr>
          <a:xfrm>
            <a:off x="-381008" y="-325969"/>
            <a:ext cx="9918528" cy="5695673"/>
            <a:chOff x="-381008" y="-325969"/>
            <a:chExt cx="9918528" cy="5695673"/>
          </a:xfrm>
        </p:grpSpPr>
        <p:grpSp>
          <p:nvGrpSpPr>
            <p:cNvPr id="199" name="Google Shape;199;p15"/>
            <p:cNvGrpSpPr/>
            <p:nvPr/>
          </p:nvGrpSpPr>
          <p:grpSpPr>
            <a:xfrm rot="-5400000" flipH="1">
              <a:off x="6309063" y="2141248"/>
              <a:ext cx="2615836" cy="3841078"/>
              <a:chOff x="5182786" y="-883900"/>
              <a:chExt cx="4219090" cy="6195288"/>
            </a:xfrm>
          </p:grpSpPr>
          <p:sp>
            <p:nvSpPr>
              <p:cNvPr id="200" name="Google Shape;200;p15"/>
              <p:cNvSpPr/>
              <p:nvPr/>
            </p:nvSpPr>
            <p:spPr>
              <a:xfrm rot="5400000">
                <a:off x="4078610" y="220276"/>
                <a:ext cx="6103591" cy="3895239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5"/>
              <p:cNvSpPr/>
              <p:nvPr/>
            </p:nvSpPr>
            <p:spPr>
              <a:xfrm rot="5400000">
                <a:off x="4692388" y="708338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5"/>
              <p:cNvSpPr/>
              <p:nvPr/>
            </p:nvSpPr>
            <p:spPr>
              <a:xfrm rot="5400000">
                <a:off x="4951226" y="860738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5"/>
              <p:cNvSpPr/>
              <p:nvPr/>
            </p:nvSpPr>
            <p:spPr>
              <a:xfrm rot="5400000">
                <a:off x="7860494" y="3087861"/>
                <a:ext cx="438300" cy="438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04;p15"/>
            <p:cNvGrpSpPr/>
            <p:nvPr/>
          </p:nvGrpSpPr>
          <p:grpSpPr>
            <a:xfrm rot="5400000">
              <a:off x="231613" y="2123660"/>
              <a:ext cx="2615836" cy="3841078"/>
              <a:chOff x="5182786" y="-883900"/>
              <a:chExt cx="4219090" cy="6195288"/>
            </a:xfrm>
          </p:grpSpPr>
          <p:sp>
            <p:nvSpPr>
              <p:cNvPr id="205" name="Google Shape;205;p15"/>
              <p:cNvSpPr/>
              <p:nvPr/>
            </p:nvSpPr>
            <p:spPr>
              <a:xfrm rot="5400000">
                <a:off x="4078610" y="220276"/>
                <a:ext cx="6103591" cy="3895239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1596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5"/>
              <p:cNvSpPr/>
              <p:nvPr/>
            </p:nvSpPr>
            <p:spPr>
              <a:xfrm rot="5400000">
                <a:off x="4692388" y="708338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1596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5"/>
              <p:cNvSpPr/>
              <p:nvPr/>
            </p:nvSpPr>
            <p:spPr>
              <a:xfrm rot="5400000">
                <a:off x="4951226" y="860738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5"/>
              <p:cNvSpPr/>
              <p:nvPr/>
            </p:nvSpPr>
            <p:spPr>
              <a:xfrm rot="5400000">
                <a:off x="8129163" y="306289"/>
                <a:ext cx="438300" cy="438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" name="Google Shape;209;p15"/>
            <p:cNvGrpSpPr/>
            <p:nvPr/>
          </p:nvGrpSpPr>
          <p:grpSpPr>
            <a:xfrm rot="-5400000">
              <a:off x="6309063" y="-938590"/>
              <a:ext cx="2615836" cy="3841078"/>
              <a:chOff x="5182786" y="-883900"/>
              <a:chExt cx="4219090" cy="6195288"/>
            </a:xfrm>
          </p:grpSpPr>
          <p:sp>
            <p:nvSpPr>
              <p:cNvPr id="210" name="Google Shape;210;p15"/>
              <p:cNvSpPr/>
              <p:nvPr/>
            </p:nvSpPr>
            <p:spPr>
              <a:xfrm rot="5400000">
                <a:off x="4078610" y="220276"/>
                <a:ext cx="6103591" cy="3895239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5"/>
              <p:cNvSpPr/>
              <p:nvPr/>
            </p:nvSpPr>
            <p:spPr>
              <a:xfrm rot="5400000">
                <a:off x="4692388" y="708338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 rot="5400000">
                <a:off x="4951226" y="860738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 rot="5400000">
                <a:off x="7366179" y="2444756"/>
                <a:ext cx="438300" cy="438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5"/>
            <p:cNvGrpSpPr/>
            <p:nvPr/>
          </p:nvGrpSpPr>
          <p:grpSpPr>
            <a:xfrm rot="5400000" flipH="1">
              <a:off x="231613" y="-921002"/>
              <a:ext cx="2615836" cy="3841078"/>
              <a:chOff x="5182786" y="-883900"/>
              <a:chExt cx="4219090" cy="6195288"/>
            </a:xfrm>
          </p:grpSpPr>
          <p:sp>
            <p:nvSpPr>
              <p:cNvPr id="215" name="Google Shape;215;p15"/>
              <p:cNvSpPr/>
              <p:nvPr/>
            </p:nvSpPr>
            <p:spPr>
              <a:xfrm rot="5400000">
                <a:off x="4078610" y="220276"/>
                <a:ext cx="6103591" cy="3895239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5"/>
              <p:cNvSpPr/>
              <p:nvPr/>
            </p:nvSpPr>
            <p:spPr>
              <a:xfrm rot="5400000">
                <a:off x="4692388" y="708338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5"/>
              <p:cNvSpPr/>
              <p:nvPr/>
            </p:nvSpPr>
            <p:spPr>
              <a:xfrm rot="5400000">
                <a:off x="4951226" y="860738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5"/>
              <p:cNvSpPr/>
              <p:nvPr/>
            </p:nvSpPr>
            <p:spPr>
              <a:xfrm rot="5400000">
                <a:off x="8034486" y="3207700"/>
                <a:ext cx="438300" cy="438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6"/>
          <p:cNvGrpSpPr/>
          <p:nvPr/>
        </p:nvGrpSpPr>
        <p:grpSpPr>
          <a:xfrm>
            <a:off x="-834322" y="2759280"/>
            <a:ext cx="10678797" cy="2903595"/>
            <a:chOff x="-834322" y="2759280"/>
            <a:chExt cx="10678797" cy="2903595"/>
          </a:xfrm>
        </p:grpSpPr>
        <p:grpSp>
          <p:nvGrpSpPr>
            <p:cNvPr id="221" name="Google Shape;221;p16"/>
            <p:cNvGrpSpPr/>
            <p:nvPr/>
          </p:nvGrpSpPr>
          <p:grpSpPr>
            <a:xfrm flipH="1">
              <a:off x="-834322" y="3009330"/>
              <a:ext cx="5860134" cy="2653545"/>
              <a:chOff x="3222341" y="2753230"/>
              <a:chExt cx="5860134" cy="2653545"/>
            </a:xfrm>
          </p:grpSpPr>
          <p:sp>
            <p:nvSpPr>
              <p:cNvPr id="222" name="Google Shape;222;p16"/>
              <p:cNvSpPr/>
              <p:nvPr/>
            </p:nvSpPr>
            <p:spPr>
              <a:xfrm rot="10800000" flipH="1">
                <a:off x="3222341" y="3174607"/>
                <a:ext cx="5707897" cy="1968893"/>
              </a:xfrm>
              <a:custGeom>
                <a:avLst/>
                <a:gdLst/>
                <a:ahLst/>
                <a:cxnLst/>
                <a:rect l="l" t="t" r="r" b="b"/>
                <a:pathLst>
                  <a:path w="153191" h="52842" extrusionOk="0">
                    <a:moveTo>
                      <a:pt x="0" y="0"/>
                    </a:moveTo>
                    <a:cubicBezTo>
                      <a:pt x="4481" y="2713"/>
                      <a:pt x="9509" y="4703"/>
                      <a:pt x="14799" y="5759"/>
                    </a:cubicBezTo>
                    <a:cubicBezTo>
                      <a:pt x="29021" y="8596"/>
                      <a:pt x="45208" y="5240"/>
                      <a:pt x="57446" y="12297"/>
                    </a:cubicBezTo>
                    <a:cubicBezTo>
                      <a:pt x="69754" y="19396"/>
                      <a:pt x="73474" y="34638"/>
                      <a:pt x="85546" y="42054"/>
                    </a:cubicBezTo>
                    <a:cubicBezTo>
                      <a:pt x="92575" y="46372"/>
                      <a:pt x="101382" y="47371"/>
                      <a:pt x="110011" y="47371"/>
                    </a:cubicBezTo>
                    <a:cubicBezTo>
                      <a:pt x="111299" y="47371"/>
                      <a:pt x="112582" y="47349"/>
                      <a:pt x="113855" y="47312"/>
                    </a:cubicBezTo>
                    <a:cubicBezTo>
                      <a:pt x="118492" y="47178"/>
                      <a:pt x="123180" y="46895"/>
                      <a:pt x="127830" y="46895"/>
                    </a:cubicBezTo>
                    <a:cubicBezTo>
                      <a:pt x="133013" y="46895"/>
                      <a:pt x="138147" y="47247"/>
                      <a:pt x="143107" y="48549"/>
                    </a:cubicBezTo>
                    <a:cubicBezTo>
                      <a:pt x="146702" y="49494"/>
                      <a:pt x="150101" y="50962"/>
                      <a:pt x="153191" y="52842"/>
                    </a:cubicBezTo>
                    <a:lnTo>
                      <a:pt x="1531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18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 rot="10800000" flipH="1">
                <a:off x="3298541" y="3403207"/>
                <a:ext cx="5707897" cy="1968893"/>
              </a:xfrm>
              <a:custGeom>
                <a:avLst/>
                <a:gdLst/>
                <a:ahLst/>
                <a:cxnLst/>
                <a:rect l="l" t="t" r="r" b="b"/>
                <a:pathLst>
                  <a:path w="153191" h="52842" extrusionOk="0">
                    <a:moveTo>
                      <a:pt x="0" y="0"/>
                    </a:moveTo>
                    <a:cubicBezTo>
                      <a:pt x="4481" y="2713"/>
                      <a:pt x="9509" y="4703"/>
                      <a:pt x="14799" y="5759"/>
                    </a:cubicBezTo>
                    <a:cubicBezTo>
                      <a:pt x="29021" y="8596"/>
                      <a:pt x="45208" y="5240"/>
                      <a:pt x="57446" y="12297"/>
                    </a:cubicBezTo>
                    <a:cubicBezTo>
                      <a:pt x="69754" y="19396"/>
                      <a:pt x="73474" y="34638"/>
                      <a:pt x="85546" y="42054"/>
                    </a:cubicBezTo>
                    <a:cubicBezTo>
                      <a:pt x="92575" y="46372"/>
                      <a:pt x="101382" y="47371"/>
                      <a:pt x="110011" y="47371"/>
                    </a:cubicBezTo>
                    <a:cubicBezTo>
                      <a:pt x="111299" y="47371"/>
                      <a:pt x="112582" y="47349"/>
                      <a:pt x="113855" y="47312"/>
                    </a:cubicBezTo>
                    <a:cubicBezTo>
                      <a:pt x="118492" y="47178"/>
                      <a:pt x="123180" y="46895"/>
                      <a:pt x="127830" y="46895"/>
                    </a:cubicBezTo>
                    <a:cubicBezTo>
                      <a:pt x="133013" y="46895"/>
                      <a:pt x="138147" y="47247"/>
                      <a:pt x="143107" y="48549"/>
                    </a:cubicBezTo>
                    <a:cubicBezTo>
                      <a:pt x="146702" y="49494"/>
                      <a:pt x="150101" y="50962"/>
                      <a:pt x="153191" y="52842"/>
                    </a:cubicBezTo>
                    <a:lnTo>
                      <a:pt x="15319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 rot="10800000" flipH="1">
                <a:off x="5130341" y="2753230"/>
                <a:ext cx="3799734" cy="242494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18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6"/>
              <p:cNvSpPr/>
              <p:nvPr/>
            </p:nvSpPr>
            <p:spPr>
              <a:xfrm rot="10800000" flipH="1">
                <a:off x="5282741" y="2981830"/>
                <a:ext cx="3799734" cy="242494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" name="Google Shape;226;p16"/>
            <p:cNvGrpSpPr/>
            <p:nvPr/>
          </p:nvGrpSpPr>
          <p:grpSpPr>
            <a:xfrm flipH="1">
              <a:off x="4136578" y="2759280"/>
              <a:ext cx="5707897" cy="2653545"/>
              <a:chOff x="-792247" y="2911680"/>
              <a:chExt cx="5707897" cy="2653545"/>
            </a:xfrm>
          </p:grpSpPr>
          <p:sp>
            <p:nvSpPr>
              <p:cNvPr id="227" name="Google Shape;227;p16"/>
              <p:cNvSpPr/>
              <p:nvPr/>
            </p:nvSpPr>
            <p:spPr>
              <a:xfrm rot="10800000">
                <a:off x="-792247" y="3333057"/>
                <a:ext cx="5707897" cy="1968893"/>
              </a:xfrm>
              <a:custGeom>
                <a:avLst/>
                <a:gdLst/>
                <a:ahLst/>
                <a:cxnLst/>
                <a:rect l="l" t="t" r="r" b="b"/>
                <a:pathLst>
                  <a:path w="153191" h="52842" extrusionOk="0">
                    <a:moveTo>
                      <a:pt x="0" y="0"/>
                    </a:moveTo>
                    <a:cubicBezTo>
                      <a:pt x="4481" y="2713"/>
                      <a:pt x="9509" y="4703"/>
                      <a:pt x="14799" y="5759"/>
                    </a:cubicBezTo>
                    <a:cubicBezTo>
                      <a:pt x="29021" y="8596"/>
                      <a:pt x="45208" y="5240"/>
                      <a:pt x="57446" y="12297"/>
                    </a:cubicBezTo>
                    <a:cubicBezTo>
                      <a:pt x="69754" y="19396"/>
                      <a:pt x="73474" y="34638"/>
                      <a:pt x="85546" y="42054"/>
                    </a:cubicBezTo>
                    <a:cubicBezTo>
                      <a:pt x="92575" y="46372"/>
                      <a:pt x="101382" y="47371"/>
                      <a:pt x="110011" y="47371"/>
                    </a:cubicBezTo>
                    <a:cubicBezTo>
                      <a:pt x="111299" y="47371"/>
                      <a:pt x="112582" y="47349"/>
                      <a:pt x="113855" y="47312"/>
                    </a:cubicBezTo>
                    <a:cubicBezTo>
                      <a:pt x="118492" y="47178"/>
                      <a:pt x="123180" y="46895"/>
                      <a:pt x="127830" y="46895"/>
                    </a:cubicBezTo>
                    <a:cubicBezTo>
                      <a:pt x="133013" y="46895"/>
                      <a:pt x="138147" y="47247"/>
                      <a:pt x="143107" y="48549"/>
                    </a:cubicBezTo>
                    <a:cubicBezTo>
                      <a:pt x="146702" y="49494"/>
                      <a:pt x="150101" y="50962"/>
                      <a:pt x="153191" y="52842"/>
                    </a:cubicBezTo>
                    <a:lnTo>
                      <a:pt x="153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18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 rot="10800000">
                <a:off x="-258684" y="2911680"/>
                <a:ext cx="3799734" cy="242494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180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 rot="10800000">
                <a:off x="-411084" y="3140280"/>
                <a:ext cx="3799734" cy="242494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706750" y="2357200"/>
            <a:ext cx="3730500" cy="10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359350" y="1388500"/>
            <a:ext cx="2425200" cy="96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4" name="Google Shape;14;p3"/>
          <p:cNvGrpSpPr/>
          <p:nvPr/>
        </p:nvGrpSpPr>
        <p:grpSpPr>
          <a:xfrm>
            <a:off x="-2057400" y="-459936"/>
            <a:ext cx="11916300" cy="5990006"/>
            <a:chOff x="-2057400" y="-459936"/>
            <a:chExt cx="11916300" cy="5990006"/>
          </a:xfrm>
        </p:grpSpPr>
        <p:grpSp>
          <p:nvGrpSpPr>
            <p:cNvPr id="15" name="Google Shape;15;p3"/>
            <p:cNvGrpSpPr/>
            <p:nvPr/>
          </p:nvGrpSpPr>
          <p:grpSpPr>
            <a:xfrm>
              <a:off x="4296500" y="-459936"/>
              <a:ext cx="5562400" cy="3732561"/>
              <a:chOff x="4296500" y="-459936"/>
              <a:chExt cx="5562400" cy="3732561"/>
            </a:xfrm>
          </p:grpSpPr>
          <p:grpSp>
            <p:nvGrpSpPr>
              <p:cNvPr id="16" name="Google Shape;16;p3"/>
              <p:cNvGrpSpPr/>
              <p:nvPr/>
            </p:nvGrpSpPr>
            <p:grpSpPr>
              <a:xfrm>
                <a:off x="4296500" y="-459936"/>
                <a:ext cx="5562400" cy="3732561"/>
                <a:chOff x="4296500" y="-459936"/>
                <a:chExt cx="5562400" cy="3732561"/>
              </a:xfrm>
            </p:grpSpPr>
            <p:sp>
              <p:nvSpPr>
                <p:cNvPr id="17" name="Google Shape;17;p3"/>
                <p:cNvSpPr/>
                <p:nvPr/>
              </p:nvSpPr>
              <p:spPr>
                <a:xfrm>
                  <a:off x="4296500" y="-195050"/>
                  <a:ext cx="5433625" cy="34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45" h="138707" extrusionOk="0">
                      <a:moveTo>
                        <a:pt x="1" y="0"/>
                      </a:moveTo>
                      <a:lnTo>
                        <a:pt x="522" y="1964"/>
                      </a:lnTo>
                      <a:cubicBezTo>
                        <a:pt x="5971" y="14509"/>
                        <a:pt x="17609" y="24210"/>
                        <a:pt x="30967" y="27340"/>
                      </a:cubicBezTo>
                      <a:cubicBezTo>
                        <a:pt x="45356" y="30713"/>
                        <a:pt x="61815" y="27089"/>
                        <a:pt x="74141" y="35220"/>
                      </a:cubicBezTo>
                      <a:cubicBezTo>
                        <a:pt x="86536" y="43397"/>
                        <a:pt x="90120" y="60706"/>
                        <a:pt x="102271" y="69242"/>
                      </a:cubicBezTo>
                      <a:cubicBezTo>
                        <a:pt x="109662" y="74432"/>
                        <a:pt x="119066" y="75541"/>
                        <a:pt x="128187" y="75541"/>
                      </a:cubicBezTo>
                      <a:cubicBezTo>
                        <a:pt x="129100" y="75541"/>
                        <a:pt x="130011" y="75530"/>
                        <a:pt x="130917" y="75511"/>
                      </a:cubicBezTo>
                      <a:cubicBezTo>
                        <a:pt x="135219" y="75419"/>
                        <a:pt x="139566" y="75186"/>
                        <a:pt x="143885" y="75186"/>
                      </a:cubicBezTo>
                      <a:cubicBezTo>
                        <a:pt x="149553" y="75186"/>
                        <a:pt x="155171" y="75587"/>
                        <a:pt x="160570" y="77236"/>
                      </a:cubicBezTo>
                      <a:cubicBezTo>
                        <a:pt x="183610" y="85752"/>
                        <a:pt x="184939" y="107126"/>
                        <a:pt x="196042" y="124091"/>
                      </a:cubicBezTo>
                      <a:cubicBezTo>
                        <a:pt x="201122" y="131855"/>
                        <a:pt x="209620" y="136236"/>
                        <a:pt x="217345" y="138706"/>
                      </a:cubicBezTo>
                      <a:lnTo>
                        <a:pt x="21734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3"/>
                <p:cNvSpPr/>
                <p:nvPr/>
              </p:nvSpPr>
              <p:spPr>
                <a:xfrm>
                  <a:off x="4372700" y="-459936"/>
                  <a:ext cx="5433625" cy="34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45" h="138707" extrusionOk="0">
                      <a:moveTo>
                        <a:pt x="1" y="0"/>
                      </a:moveTo>
                      <a:lnTo>
                        <a:pt x="522" y="1964"/>
                      </a:lnTo>
                      <a:cubicBezTo>
                        <a:pt x="5971" y="14509"/>
                        <a:pt x="17609" y="24210"/>
                        <a:pt x="30967" y="27340"/>
                      </a:cubicBezTo>
                      <a:cubicBezTo>
                        <a:pt x="45356" y="30713"/>
                        <a:pt x="61815" y="27089"/>
                        <a:pt x="74141" y="35220"/>
                      </a:cubicBezTo>
                      <a:cubicBezTo>
                        <a:pt x="86536" y="43397"/>
                        <a:pt x="90120" y="60706"/>
                        <a:pt x="102271" y="69242"/>
                      </a:cubicBezTo>
                      <a:cubicBezTo>
                        <a:pt x="109662" y="74432"/>
                        <a:pt x="119066" y="75541"/>
                        <a:pt x="128187" y="75541"/>
                      </a:cubicBezTo>
                      <a:cubicBezTo>
                        <a:pt x="129100" y="75541"/>
                        <a:pt x="130011" y="75530"/>
                        <a:pt x="130917" y="75511"/>
                      </a:cubicBezTo>
                      <a:cubicBezTo>
                        <a:pt x="135219" y="75419"/>
                        <a:pt x="139566" y="75186"/>
                        <a:pt x="143885" y="75186"/>
                      </a:cubicBezTo>
                      <a:cubicBezTo>
                        <a:pt x="149553" y="75186"/>
                        <a:pt x="155171" y="75587"/>
                        <a:pt x="160570" y="77236"/>
                      </a:cubicBezTo>
                      <a:cubicBezTo>
                        <a:pt x="183610" y="85752"/>
                        <a:pt x="184939" y="107126"/>
                        <a:pt x="196042" y="124091"/>
                      </a:cubicBezTo>
                      <a:cubicBezTo>
                        <a:pt x="201122" y="131855"/>
                        <a:pt x="209620" y="136236"/>
                        <a:pt x="217345" y="138706"/>
                      </a:cubicBezTo>
                      <a:lnTo>
                        <a:pt x="217345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3"/>
                <p:cNvSpPr/>
                <p:nvPr/>
              </p:nvSpPr>
              <p:spPr>
                <a:xfrm>
                  <a:off x="5496850" y="-195050"/>
                  <a:ext cx="4209650" cy="190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86" h="76231" extrusionOk="0">
                      <a:moveTo>
                        <a:pt x="0" y="0"/>
                      </a:moveTo>
                      <a:cubicBezTo>
                        <a:pt x="5697" y="12163"/>
                        <a:pt x="17258" y="21457"/>
                        <a:pt x="30414" y="24389"/>
                      </a:cubicBezTo>
                      <a:cubicBezTo>
                        <a:pt x="44839" y="27603"/>
                        <a:pt x="61258" y="23801"/>
                        <a:pt x="73670" y="31798"/>
                      </a:cubicBezTo>
                      <a:cubicBezTo>
                        <a:pt x="86154" y="39840"/>
                        <a:pt x="89927" y="57108"/>
                        <a:pt x="102171" y="65509"/>
                      </a:cubicBezTo>
                      <a:cubicBezTo>
                        <a:pt x="109301" y="70401"/>
                        <a:pt x="118234" y="71533"/>
                        <a:pt x="126986" y="71533"/>
                      </a:cubicBezTo>
                      <a:cubicBezTo>
                        <a:pt x="128292" y="71533"/>
                        <a:pt x="129593" y="71507"/>
                        <a:pt x="130884" y="71466"/>
                      </a:cubicBezTo>
                      <a:cubicBezTo>
                        <a:pt x="135589" y="71314"/>
                        <a:pt x="140346" y="70993"/>
                        <a:pt x="145064" y="70993"/>
                      </a:cubicBezTo>
                      <a:cubicBezTo>
                        <a:pt x="150319" y="70993"/>
                        <a:pt x="155524" y="71391"/>
                        <a:pt x="160552" y="72867"/>
                      </a:cubicBezTo>
                      <a:cubicBezTo>
                        <a:pt x="163292" y="73671"/>
                        <a:pt x="165921" y="74811"/>
                        <a:pt x="168386" y="76230"/>
                      </a:cubicBezTo>
                      <a:lnTo>
                        <a:pt x="16838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3"/>
                <p:cNvSpPr/>
                <p:nvPr/>
              </p:nvSpPr>
              <p:spPr>
                <a:xfrm>
                  <a:off x="6417700" y="-195050"/>
                  <a:ext cx="3288800" cy="1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52" h="57662" extrusionOk="0">
                      <a:moveTo>
                        <a:pt x="1" y="0"/>
                      </a:moveTo>
                      <a:cubicBezTo>
                        <a:pt x="6029" y="8587"/>
                        <a:pt x="16044" y="14994"/>
                        <a:pt x="27253" y="17201"/>
                      </a:cubicBezTo>
                      <a:cubicBezTo>
                        <a:pt x="41264" y="19961"/>
                        <a:pt x="57211" y="16697"/>
                        <a:pt x="69267" y="23559"/>
                      </a:cubicBezTo>
                      <a:cubicBezTo>
                        <a:pt x="81393" y="30462"/>
                        <a:pt x="85057" y="45282"/>
                        <a:pt x="96950" y="52493"/>
                      </a:cubicBezTo>
                      <a:cubicBezTo>
                        <a:pt x="103872" y="56691"/>
                        <a:pt x="112548" y="57662"/>
                        <a:pt x="121047" y="57662"/>
                      </a:cubicBezTo>
                      <a:cubicBezTo>
                        <a:pt x="122317" y="57662"/>
                        <a:pt x="123582" y="57640"/>
                        <a:pt x="124838" y="57604"/>
                      </a:cubicBezTo>
                      <a:cubicBezTo>
                        <a:pt x="127066" y="57541"/>
                        <a:pt x="129309" y="57444"/>
                        <a:pt x="131552" y="57360"/>
                      </a:cubicBezTo>
                      <a:lnTo>
                        <a:pt x="13155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3"/>
                <p:cNvSpPr/>
                <p:nvPr/>
              </p:nvSpPr>
              <p:spPr>
                <a:xfrm>
                  <a:off x="6570100" y="-347450"/>
                  <a:ext cx="3288800" cy="1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52" h="57662" extrusionOk="0">
                      <a:moveTo>
                        <a:pt x="1" y="0"/>
                      </a:moveTo>
                      <a:cubicBezTo>
                        <a:pt x="6029" y="8587"/>
                        <a:pt x="16044" y="14994"/>
                        <a:pt x="27253" y="17201"/>
                      </a:cubicBezTo>
                      <a:cubicBezTo>
                        <a:pt x="41264" y="19961"/>
                        <a:pt x="57211" y="16697"/>
                        <a:pt x="69267" y="23559"/>
                      </a:cubicBezTo>
                      <a:cubicBezTo>
                        <a:pt x="81393" y="30462"/>
                        <a:pt x="85057" y="45282"/>
                        <a:pt x="96950" y="52493"/>
                      </a:cubicBezTo>
                      <a:cubicBezTo>
                        <a:pt x="103872" y="56691"/>
                        <a:pt x="112548" y="57662"/>
                        <a:pt x="121047" y="57662"/>
                      </a:cubicBezTo>
                      <a:cubicBezTo>
                        <a:pt x="122317" y="57662"/>
                        <a:pt x="123582" y="57640"/>
                        <a:pt x="124838" y="57604"/>
                      </a:cubicBezTo>
                      <a:cubicBezTo>
                        <a:pt x="127066" y="57541"/>
                        <a:pt x="129309" y="57444"/>
                        <a:pt x="131552" y="57360"/>
                      </a:cubicBezTo>
                      <a:lnTo>
                        <a:pt x="131552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" name="Google Shape;22;p3"/>
              <p:cNvSpPr/>
              <p:nvPr/>
            </p:nvSpPr>
            <p:spPr>
              <a:xfrm>
                <a:off x="7201950" y="524475"/>
                <a:ext cx="315600" cy="3159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>
              <a:off x="-2057400" y="1904425"/>
              <a:ext cx="5562400" cy="3620075"/>
              <a:chOff x="-2057400" y="1904425"/>
              <a:chExt cx="5562400" cy="3620075"/>
            </a:xfrm>
          </p:grpSpPr>
          <p:sp>
            <p:nvSpPr>
              <p:cNvPr id="24" name="Google Shape;24;p3"/>
              <p:cNvSpPr/>
              <p:nvPr/>
            </p:nvSpPr>
            <p:spPr>
              <a:xfrm rot="10800000">
                <a:off x="-1928625" y="1904425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1662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 rot="10800000">
                <a:off x="-2004825" y="2056825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 rot="10800000">
                <a:off x="-1905000" y="3237725"/>
                <a:ext cx="4209650" cy="1905775"/>
              </a:xfrm>
              <a:custGeom>
                <a:avLst/>
                <a:gdLst/>
                <a:ahLst/>
                <a:cxnLst/>
                <a:rect l="l" t="t" r="r" b="b"/>
                <a:pathLst>
                  <a:path w="168386" h="76231" extrusionOk="0">
                    <a:moveTo>
                      <a:pt x="0" y="0"/>
                    </a:moveTo>
                    <a:cubicBezTo>
                      <a:pt x="5697" y="12163"/>
                      <a:pt x="17258" y="21457"/>
                      <a:pt x="30414" y="24389"/>
                    </a:cubicBezTo>
                    <a:cubicBezTo>
                      <a:pt x="44839" y="27603"/>
                      <a:pt x="61258" y="23801"/>
                      <a:pt x="73670" y="31798"/>
                    </a:cubicBezTo>
                    <a:cubicBezTo>
                      <a:pt x="86154" y="39840"/>
                      <a:pt x="89927" y="57108"/>
                      <a:pt x="102171" y="65509"/>
                    </a:cubicBezTo>
                    <a:cubicBezTo>
                      <a:pt x="109301" y="70401"/>
                      <a:pt x="118234" y="71533"/>
                      <a:pt x="126986" y="71533"/>
                    </a:cubicBezTo>
                    <a:cubicBezTo>
                      <a:pt x="128292" y="71533"/>
                      <a:pt x="129593" y="71507"/>
                      <a:pt x="130884" y="71466"/>
                    </a:cubicBezTo>
                    <a:cubicBezTo>
                      <a:pt x="135589" y="71314"/>
                      <a:pt x="140346" y="70993"/>
                      <a:pt x="145064" y="70993"/>
                    </a:cubicBezTo>
                    <a:cubicBezTo>
                      <a:pt x="150319" y="70993"/>
                      <a:pt x="155524" y="71391"/>
                      <a:pt x="160552" y="72867"/>
                    </a:cubicBezTo>
                    <a:cubicBezTo>
                      <a:pt x="163292" y="73671"/>
                      <a:pt x="165921" y="74811"/>
                      <a:pt x="168386" y="76230"/>
                    </a:cubicBezTo>
                    <a:lnTo>
                      <a:pt x="1683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1662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 rot="10800000">
                <a:off x="-1905000" y="3701950"/>
                <a:ext cx="3288800" cy="1441550"/>
              </a:xfrm>
              <a:custGeom>
                <a:avLst/>
                <a:gdLst/>
                <a:ahLst/>
                <a:cxnLst/>
                <a:rect l="l" t="t" r="r" b="b"/>
                <a:pathLst>
                  <a:path w="131552" h="57662" extrusionOk="0">
                    <a:moveTo>
                      <a:pt x="1" y="0"/>
                    </a:moveTo>
                    <a:cubicBezTo>
                      <a:pt x="6029" y="8587"/>
                      <a:pt x="16044" y="14994"/>
                      <a:pt x="27253" y="17201"/>
                    </a:cubicBezTo>
                    <a:cubicBezTo>
                      <a:pt x="41264" y="19961"/>
                      <a:pt x="57211" y="16697"/>
                      <a:pt x="69267" y="23559"/>
                    </a:cubicBezTo>
                    <a:cubicBezTo>
                      <a:pt x="81393" y="30462"/>
                      <a:pt x="85057" y="45282"/>
                      <a:pt x="96950" y="52493"/>
                    </a:cubicBezTo>
                    <a:cubicBezTo>
                      <a:pt x="103872" y="56691"/>
                      <a:pt x="112548" y="57662"/>
                      <a:pt x="121047" y="57662"/>
                    </a:cubicBezTo>
                    <a:cubicBezTo>
                      <a:pt x="122317" y="57662"/>
                      <a:pt x="123582" y="57640"/>
                      <a:pt x="124838" y="57604"/>
                    </a:cubicBezTo>
                    <a:cubicBezTo>
                      <a:pt x="127066" y="57541"/>
                      <a:pt x="129309" y="57444"/>
                      <a:pt x="131552" y="57360"/>
                    </a:cubicBezTo>
                    <a:lnTo>
                      <a:pt x="1315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1662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10800000">
                <a:off x="-2057400" y="3854350"/>
                <a:ext cx="3288800" cy="1441550"/>
              </a:xfrm>
              <a:custGeom>
                <a:avLst/>
                <a:gdLst/>
                <a:ahLst/>
                <a:cxnLst/>
                <a:rect l="l" t="t" r="r" b="b"/>
                <a:pathLst>
                  <a:path w="131552" h="57662" extrusionOk="0">
                    <a:moveTo>
                      <a:pt x="1" y="0"/>
                    </a:moveTo>
                    <a:cubicBezTo>
                      <a:pt x="6029" y="8587"/>
                      <a:pt x="16044" y="14994"/>
                      <a:pt x="27253" y="17201"/>
                    </a:cubicBezTo>
                    <a:cubicBezTo>
                      <a:pt x="41264" y="19961"/>
                      <a:pt x="57211" y="16697"/>
                      <a:pt x="69267" y="23559"/>
                    </a:cubicBezTo>
                    <a:cubicBezTo>
                      <a:pt x="81393" y="30462"/>
                      <a:pt x="85057" y="45282"/>
                      <a:pt x="96950" y="52493"/>
                    </a:cubicBezTo>
                    <a:cubicBezTo>
                      <a:pt x="103872" y="56691"/>
                      <a:pt x="112548" y="57662"/>
                      <a:pt x="121047" y="57662"/>
                    </a:cubicBezTo>
                    <a:cubicBezTo>
                      <a:pt x="122317" y="57662"/>
                      <a:pt x="123582" y="57640"/>
                      <a:pt x="124838" y="57604"/>
                    </a:cubicBezTo>
                    <a:cubicBezTo>
                      <a:pt x="127066" y="57541"/>
                      <a:pt x="129309" y="57444"/>
                      <a:pt x="131552" y="57360"/>
                    </a:cubicBezTo>
                    <a:lnTo>
                      <a:pt x="13155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 rot="10800000">
                <a:off x="183575" y="4032663"/>
                <a:ext cx="315600" cy="3159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0;p3"/>
            <p:cNvGrpSpPr/>
            <p:nvPr/>
          </p:nvGrpSpPr>
          <p:grpSpPr>
            <a:xfrm flipH="1">
              <a:off x="228950" y="157925"/>
              <a:ext cx="618200" cy="592800"/>
              <a:chOff x="5577950" y="722125"/>
              <a:chExt cx="618200" cy="592800"/>
            </a:xfrm>
          </p:grpSpPr>
          <p:sp>
            <p:nvSpPr>
              <p:cNvPr id="31" name="Google Shape;31;p3"/>
              <p:cNvSpPr/>
              <p:nvPr/>
            </p:nvSpPr>
            <p:spPr>
              <a:xfrm rot="5400000">
                <a:off x="5578100" y="790975"/>
                <a:ext cx="523800" cy="524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 rot="5400000">
                <a:off x="5672200" y="721975"/>
                <a:ext cx="523800" cy="5241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33;p3"/>
            <p:cNvGrpSpPr/>
            <p:nvPr/>
          </p:nvGrpSpPr>
          <p:grpSpPr>
            <a:xfrm>
              <a:off x="8081559" y="4126925"/>
              <a:ext cx="1114200" cy="1403146"/>
              <a:chOff x="8081559" y="4126925"/>
              <a:chExt cx="1114200" cy="1403146"/>
            </a:xfrm>
          </p:grpSpPr>
          <p:sp>
            <p:nvSpPr>
              <p:cNvPr id="34" name="Google Shape;34;p3"/>
              <p:cNvSpPr/>
              <p:nvPr/>
            </p:nvSpPr>
            <p:spPr>
              <a:xfrm rot="5400000">
                <a:off x="8081859" y="4416171"/>
                <a:ext cx="1113600" cy="111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7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" name="Google Shape;35;p3"/>
              <p:cNvGrpSpPr/>
              <p:nvPr/>
            </p:nvGrpSpPr>
            <p:grpSpPr>
              <a:xfrm>
                <a:off x="8329550" y="4126925"/>
                <a:ext cx="618200" cy="592800"/>
                <a:chOff x="5577950" y="722125"/>
                <a:chExt cx="618200" cy="592800"/>
              </a:xfrm>
            </p:grpSpPr>
            <p:sp>
              <p:nvSpPr>
                <p:cNvPr id="36" name="Google Shape;36;p3"/>
                <p:cNvSpPr/>
                <p:nvPr/>
              </p:nvSpPr>
              <p:spPr>
                <a:xfrm rot="5400000">
                  <a:off x="5578100" y="790975"/>
                  <a:ext cx="523800" cy="52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3"/>
                <p:cNvSpPr/>
                <p:nvPr/>
              </p:nvSpPr>
              <p:spPr>
                <a:xfrm rot="5400000">
                  <a:off x="5672200" y="721975"/>
                  <a:ext cx="523800" cy="5241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13650" y="463300"/>
            <a:ext cx="77166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1"/>
          </p:nvPr>
        </p:nvSpPr>
        <p:spPr>
          <a:xfrm>
            <a:off x="713650" y="1225675"/>
            <a:ext cx="6630900" cy="23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Anaheim"/>
              <a:buChar char="●"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41" name="Google Shape;41;p4"/>
          <p:cNvGrpSpPr/>
          <p:nvPr/>
        </p:nvGrpSpPr>
        <p:grpSpPr>
          <a:xfrm>
            <a:off x="-189075" y="50"/>
            <a:ext cx="9485462" cy="5574465"/>
            <a:chOff x="-189075" y="50"/>
            <a:chExt cx="9485462" cy="5574465"/>
          </a:xfrm>
        </p:grpSpPr>
        <p:grpSp>
          <p:nvGrpSpPr>
            <p:cNvPr id="42" name="Google Shape;42;p4"/>
            <p:cNvGrpSpPr/>
            <p:nvPr/>
          </p:nvGrpSpPr>
          <p:grpSpPr>
            <a:xfrm>
              <a:off x="6589875" y="50"/>
              <a:ext cx="2706512" cy="2170950"/>
              <a:chOff x="6589875" y="50"/>
              <a:chExt cx="2706512" cy="2170950"/>
            </a:xfrm>
          </p:grpSpPr>
          <p:sp>
            <p:nvSpPr>
              <p:cNvPr id="43" name="Google Shape;43;p4"/>
              <p:cNvSpPr/>
              <p:nvPr/>
            </p:nvSpPr>
            <p:spPr>
              <a:xfrm rot="10800000">
                <a:off x="6589875" y="50"/>
                <a:ext cx="2554137" cy="1275415"/>
              </a:xfrm>
              <a:custGeom>
                <a:avLst/>
                <a:gdLst/>
                <a:ahLst/>
                <a:cxnLst/>
                <a:rect l="l" t="t" r="r" b="b"/>
                <a:pathLst>
                  <a:path w="111999" h="55927" extrusionOk="0">
                    <a:moveTo>
                      <a:pt x="0" y="0"/>
                    </a:moveTo>
                    <a:lnTo>
                      <a:pt x="0" y="55927"/>
                    </a:lnTo>
                    <a:lnTo>
                      <a:pt x="111998" y="55927"/>
                    </a:lnTo>
                    <a:cubicBezTo>
                      <a:pt x="105615" y="48767"/>
                      <a:pt x="96437" y="43514"/>
                      <a:pt x="86333" y="41524"/>
                    </a:cubicBezTo>
                    <a:cubicBezTo>
                      <a:pt x="71670" y="38637"/>
                      <a:pt x="54982" y="42051"/>
                      <a:pt x="42366" y="34870"/>
                    </a:cubicBezTo>
                    <a:cubicBezTo>
                      <a:pt x="29676" y="27648"/>
                      <a:pt x="25841" y="12139"/>
                      <a:pt x="13396" y="4593"/>
                    </a:cubicBezTo>
                    <a:cubicBezTo>
                      <a:pt x="9379" y="2157"/>
                      <a:pt x="4800" y="761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rot="-5400000" flipH="1">
                <a:off x="7609775" y="636788"/>
                <a:ext cx="2170950" cy="897475"/>
              </a:xfrm>
              <a:custGeom>
                <a:avLst/>
                <a:gdLst/>
                <a:ahLst/>
                <a:cxnLst/>
                <a:rect l="l" t="t" r="r" b="b"/>
                <a:pathLst>
                  <a:path w="86838" h="35899" extrusionOk="0">
                    <a:moveTo>
                      <a:pt x="0" y="0"/>
                    </a:moveTo>
                    <a:lnTo>
                      <a:pt x="0" y="35899"/>
                    </a:lnTo>
                    <a:lnTo>
                      <a:pt x="86837" y="35899"/>
                    </a:lnTo>
                    <a:cubicBezTo>
                      <a:pt x="83288" y="34495"/>
                      <a:pt x="80040" y="32322"/>
                      <a:pt x="77452" y="29479"/>
                    </a:cubicBezTo>
                    <a:cubicBezTo>
                      <a:pt x="72789" y="24355"/>
                      <a:pt x="70244" y="17412"/>
                      <a:pt x="65077" y="12812"/>
                    </a:cubicBezTo>
                    <a:cubicBezTo>
                      <a:pt x="59475" y="7825"/>
                      <a:pt x="51725" y="6407"/>
                      <a:pt x="44178" y="6407"/>
                    </a:cubicBezTo>
                    <a:cubicBezTo>
                      <a:pt x="43112" y="6407"/>
                      <a:pt x="42051" y="6435"/>
                      <a:pt x="41001" y="6486"/>
                    </a:cubicBezTo>
                    <a:cubicBezTo>
                      <a:pt x="35121" y="6768"/>
                      <a:pt x="29206" y="7612"/>
                      <a:pt x="23345" y="7612"/>
                    </a:cubicBezTo>
                    <a:cubicBezTo>
                      <a:pt x="20739" y="7612"/>
                      <a:pt x="18144" y="7445"/>
                      <a:pt x="15567" y="6988"/>
                    </a:cubicBezTo>
                    <a:cubicBezTo>
                      <a:pt x="9921" y="5988"/>
                      <a:pt x="4553" y="3533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rot="-5400000" flipH="1">
                <a:off x="7762175" y="636788"/>
                <a:ext cx="2170950" cy="897475"/>
              </a:xfrm>
              <a:custGeom>
                <a:avLst/>
                <a:gdLst/>
                <a:ahLst/>
                <a:cxnLst/>
                <a:rect l="l" t="t" r="r" b="b"/>
                <a:pathLst>
                  <a:path w="86838" h="35899" extrusionOk="0">
                    <a:moveTo>
                      <a:pt x="0" y="0"/>
                    </a:moveTo>
                    <a:lnTo>
                      <a:pt x="0" y="35899"/>
                    </a:lnTo>
                    <a:lnTo>
                      <a:pt x="86837" y="35899"/>
                    </a:lnTo>
                    <a:cubicBezTo>
                      <a:pt x="83288" y="34495"/>
                      <a:pt x="80040" y="32322"/>
                      <a:pt x="77452" y="29479"/>
                    </a:cubicBezTo>
                    <a:cubicBezTo>
                      <a:pt x="72789" y="24355"/>
                      <a:pt x="70244" y="17412"/>
                      <a:pt x="65077" y="12812"/>
                    </a:cubicBezTo>
                    <a:cubicBezTo>
                      <a:pt x="59475" y="7825"/>
                      <a:pt x="51725" y="6407"/>
                      <a:pt x="44178" y="6407"/>
                    </a:cubicBezTo>
                    <a:cubicBezTo>
                      <a:pt x="43112" y="6407"/>
                      <a:pt x="42051" y="6435"/>
                      <a:pt x="41001" y="6486"/>
                    </a:cubicBezTo>
                    <a:cubicBezTo>
                      <a:pt x="35121" y="6768"/>
                      <a:pt x="29206" y="7612"/>
                      <a:pt x="23345" y="7612"/>
                    </a:cubicBezTo>
                    <a:cubicBezTo>
                      <a:pt x="20739" y="7612"/>
                      <a:pt x="18144" y="7445"/>
                      <a:pt x="15567" y="6988"/>
                    </a:cubicBezTo>
                    <a:cubicBezTo>
                      <a:pt x="9921" y="5988"/>
                      <a:pt x="4553" y="3533"/>
                      <a:pt x="0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4"/>
            <p:cNvGrpSpPr/>
            <p:nvPr/>
          </p:nvGrpSpPr>
          <p:grpSpPr>
            <a:xfrm>
              <a:off x="-189075" y="3918100"/>
              <a:ext cx="2706537" cy="1656415"/>
              <a:chOff x="-152400" y="3890600"/>
              <a:chExt cx="2706537" cy="1656415"/>
            </a:xfrm>
          </p:grpSpPr>
          <p:sp>
            <p:nvSpPr>
              <p:cNvPr id="47" name="Google Shape;47;p4"/>
              <p:cNvSpPr/>
              <p:nvPr/>
            </p:nvSpPr>
            <p:spPr>
              <a:xfrm>
                <a:off x="0" y="3890600"/>
                <a:ext cx="2554137" cy="1275415"/>
              </a:xfrm>
              <a:custGeom>
                <a:avLst/>
                <a:gdLst/>
                <a:ahLst/>
                <a:cxnLst/>
                <a:rect l="l" t="t" r="r" b="b"/>
                <a:pathLst>
                  <a:path w="111999" h="55927" extrusionOk="0">
                    <a:moveTo>
                      <a:pt x="0" y="0"/>
                    </a:moveTo>
                    <a:lnTo>
                      <a:pt x="0" y="55927"/>
                    </a:lnTo>
                    <a:lnTo>
                      <a:pt x="111998" y="55927"/>
                    </a:lnTo>
                    <a:cubicBezTo>
                      <a:pt x="105615" y="48767"/>
                      <a:pt x="96437" y="43514"/>
                      <a:pt x="86333" y="41524"/>
                    </a:cubicBezTo>
                    <a:cubicBezTo>
                      <a:pt x="71670" y="38637"/>
                      <a:pt x="54982" y="42051"/>
                      <a:pt x="42366" y="34870"/>
                    </a:cubicBezTo>
                    <a:cubicBezTo>
                      <a:pt x="29676" y="27648"/>
                      <a:pt x="25841" y="12139"/>
                      <a:pt x="13396" y="4593"/>
                    </a:cubicBezTo>
                    <a:cubicBezTo>
                      <a:pt x="9379" y="2157"/>
                      <a:pt x="4800" y="76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1668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-76200" y="4119200"/>
                <a:ext cx="2554137" cy="1275415"/>
              </a:xfrm>
              <a:custGeom>
                <a:avLst/>
                <a:gdLst/>
                <a:ahLst/>
                <a:cxnLst/>
                <a:rect l="l" t="t" r="r" b="b"/>
                <a:pathLst>
                  <a:path w="111999" h="55927" extrusionOk="0">
                    <a:moveTo>
                      <a:pt x="0" y="0"/>
                    </a:moveTo>
                    <a:lnTo>
                      <a:pt x="0" y="55927"/>
                    </a:lnTo>
                    <a:lnTo>
                      <a:pt x="111998" y="55927"/>
                    </a:lnTo>
                    <a:cubicBezTo>
                      <a:pt x="105615" y="48767"/>
                      <a:pt x="96437" y="43514"/>
                      <a:pt x="86333" y="41524"/>
                    </a:cubicBezTo>
                    <a:cubicBezTo>
                      <a:pt x="71670" y="38637"/>
                      <a:pt x="54982" y="42051"/>
                      <a:pt x="42366" y="34870"/>
                    </a:cubicBezTo>
                    <a:cubicBezTo>
                      <a:pt x="29676" y="27648"/>
                      <a:pt x="25841" y="12139"/>
                      <a:pt x="13396" y="4593"/>
                    </a:cubicBezTo>
                    <a:cubicBezTo>
                      <a:pt x="9379" y="2157"/>
                      <a:pt x="4800" y="76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1668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-152400" y="4271600"/>
                <a:ext cx="2554137" cy="1275415"/>
              </a:xfrm>
              <a:custGeom>
                <a:avLst/>
                <a:gdLst/>
                <a:ahLst/>
                <a:cxnLst/>
                <a:rect l="l" t="t" r="r" b="b"/>
                <a:pathLst>
                  <a:path w="111999" h="55927" extrusionOk="0">
                    <a:moveTo>
                      <a:pt x="0" y="0"/>
                    </a:moveTo>
                    <a:lnTo>
                      <a:pt x="0" y="55927"/>
                    </a:lnTo>
                    <a:lnTo>
                      <a:pt x="111998" y="55927"/>
                    </a:lnTo>
                    <a:cubicBezTo>
                      <a:pt x="105615" y="48767"/>
                      <a:pt x="96437" y="43514"/>
                      <a:pt x="86333" y="41524"/>
                    </a:cubicBezTo>
                    <a:cubicBezTo>
                      <a:pt x="71670" y="38637"/>
                      <a:pt x="54982" y="42051"/>
                      <a:pt x="42366" y="34870"/>
                    </a:cubicBezTo>
                    <a:cubicBezTo>
                      <a:pt x="29676" y="27648"/>
                      <a:pt x="25841" y="12139"/>
                      <a:pt x="13396" y="4593"/>
                    </a:cubicBezTo>
                    <a:cubicBezTo>
                      <a:pt x="9379" y="2157"/>
                      <a:pt x="4800" y="761"/>
                      <a:pt x="0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/>
          <p:nvPr/>
        </p:nvSpPr>
        <p:spPr>
          <a:xfrm rot="10800000">
            <a:off x="6619644" y="-235665"/>
            <a:ext cx="3234821" cy="1799604"/>
          </a:xfrm>
          <a:custGeom>
            <a:avLst/>
            <a:gdLst/>
            <a:ahLst/>
            <a:cxnLst/>
            <a:rect l="l" t="t" r="r" b="b"/>
            <a:pathLst>
              <a:path w="249456" h="138778" extrusionOk="0">
                <a:moveTo>
                  <a:pt x="1082" y="1"/>
                </a:moveTo>
                <a:cubicBezTo>
                  <a:pt x="712" y="1"/>
                  <a:pt x="351" y="4"/>
                  <a:pt x="0" y="9"/>
                </a:cubicBezTo>
                <a:lnTo>
                  <a:pt x="0" y="138778"/>
                </a:lnTo>
                <a:lnTo>
                  <a:pt x="249456" y="138778"/>
                </a:lnTo>
                <a:cubicBezTo>
                  <a:pt x="242879" y="128074"/>
                  <a:pt x="231747" y="120070"/>
                  <a:pt x="219271" y="117340"/>
                </a:cubicBezTo>
                <a:cubicBezTo>
                  <a:pt x="203903" y="113975"/>
                  <a:pt x="186413" y="117954"/>
                  <a:pt x="173190" y="109586"/>
                </a:cubicBezTo>
                <a:cubicBezTo>
                  <a:pt x="159891" y="101170"/>
                  <a:pt x="155872" y="83099"/>
                  <a:pt x="142829" y="74306"/>
                </a:cubicBezTo>
                <a:cubicBezTo>
                  <a:pt x="135235" y="69188"/>
                  <a:pt x="125719" y="68003"/>
                  <a:pt x="116397" y="68003"/>
                </a:cubicBezTo>
                <a:cubicBezTo>
                  <a:pt x="115005" y="68003"/>
                  <a:pt x="113617" y="68029"/>
                  <a:pt x="112241" y="68073"/>
                </a:cubicBezTo>
                <a:cubicBezTo>
                  <a:pt x="107231" y="68231"/>
                  <a:pt x="102165" y="68567"/>
                  <a:pt x="97140" y="68567"/>
                </a:cubicBezTo>
                <a:cubicBezTo>
                  <a:pt x="91541" y="68567"/>
                  <a:pt x="85993" y="68150"/>
                  <a:pt x="80635" y="66605"/>
                </a:cubicBezTo>
                <a:cubicBezTo>
                  <a:pt x="55992" y="57956"/>
                  <a:pt x="55299" y="34926"/>
                  <a:pt x="42303" y="17978"/>
                </a:cubicBezTo>
                <a:cubicBezTo>
                  <a:pt x="30434" y="2501"/>
                  <a:pt x="11851" y="1"/>
                  <a:pt x="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713650" y="463300"/>
            <a:ext cx="77166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1"/>
          </p:nvPr>
        </p:nvSpPr>
        <p:spPr>
          <a:xfrm>
            <a:off x="1616375" y="2215025"/>
            <a:ext cx="25539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500"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2"/>
          </p:nvPr>
        </p:nvSpPr>
        <p:spPr>
          <a:xfrm>
            <a:off x="1616375" y="2596025"/>
            <a:ext cx="2553900" cy="16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3"/>
          </p:nvPr>
        </p:nvSpPr>
        <p:spPr>
          <a:xfrm>
            <a:off x="4973725" y="2215025"/>
            <a:ext cx="25539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500"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Orelega One"/>
              <a:buNone/>
              <a:defRPr sz="2200">
                <a:latin typeface="Orelega One"/>
                <a:ea typeface="Orelega One"/>
                <a:cs typeface="Orelega One"/>
                <a:sym typeface="Orelega One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4"/>
          </p:nvPr>
        </p:nvSpPr>
        <p:spPr>
          <a:xfrm>
            <a:off x="4973725" y="2596025"/>
            <a:ext cx="2553900" cy="16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5"/>
          <p:cNvGrpSpPr/>
          <p:nvPr/>
        </p:nvGrpSpPr>
        <p:grpSpPr>
          <a:xfrm>
            <a:off x="-228600" y="-334398"/>
            <a:ext cx="10181798" cy="5706498"/>
            <a:chOff x="-228600" y="-334398"/>
            <a:chExt cx="10181798" cy="5706498"/>
          </a:xfrm>
        </p:grpSpPr>
        <p:grpSp>
          <p:nvGrpSpPr>
            <p:cNvPr id="58" name="Google Shape;58;p5"/>
            <p:cNvGrpSpPr/>
            <p:nvPr/>
          </p:nvGrpSpPr>
          <p:grpSpPr>
            <a:xfrm>
              <a:off x="-228600" y="3983475"/>
              <a:ext cx="2679050" cy="1388625"/>
              <a:chOff x="-228600" y="3983475"/>
              <a:chExt cx="2679050" cy="1388625"/>
            </a:xfrm>
          </p:grpSpPr>
          <p:sp>
            <p:nvSpPr>
              <p:cNvPr id="59" name="Google Shape;59;p5"/>
              <p:cNvSpPr/>
              <p:nvPr/>
            </p:nvSpPr>
            <p:spPr>
              <a:xfrm rot="10800000">
                <a:off x="-76200" y="3983475"/>
                <a:ext cx="2526650" cy="1236225"/>
              </a:xfrm>
              <a:custGeom>
                <a:avLst/>
                <a:gdLst/>
                <a:ahLst/>
                <a:cxnLst/>
                <a:rect l="l" t="t" r="r" b="b"/>
                <a:pathLst>
                  <a:path w="101066" h="49449" extrusionOk="0">
                    <a:moveTo>
                      <a:pt x="0" y="0"/>
                    </a:moveTo>
                    <a:cubicBezTo>
                      <a:pt x="5538" y="4770"/>
                      <a:pt x="12487" y="8230"/>
                      <a:pt x="19981" y="9735"/>
                    </a:cubicBezTo>
                    <a:cubicBezTo>
                      <a:pt x="33718" y="12495"/>
                      <a:pt x="49351" y="9231"/>
                      <a:pt x="61170" y="16093"/>
                    </a:cubicBezTo>
                    <a:cubicBezTo>
                      <a:pt x="73058" y="22996"/>
                      <a:pt x="76650" y="37816"/>
                      <a:pt x="88310" y="45026"/>
                    </a:cubicBezTo>
                    <a:cubicBezTo>
                      <a:pt x="92129" y="47388"/>
                      <a:pt x="96495" y="48728"/>
                      <a:pt x="101066" y="49449"/>
                    </a:cubicBezTo>
                    <a:lnTo>
                      <a:pt x="10106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5"/>
              <p:cNvSpPr/>
              <p:nvPr/>
            </p:nvSpPr>
            <p:spPr>
              <a:xfrm rot="10800000">
                <a:off x="-228600" y="4135875"/>
                <a:ext cx="2526650" cy="1236225"/>
              </a:xfrm>
              <a:custGeom>
                <a:avLst/>
                <a:gdLst/>
                <a:ahLst/>
                <a:cxnLst/>
                <a:rect l="l" t="t" r="r" b="b"/>
                <a:pathLst>
                  <a:path w="101066" h="49449" extrusionOk="0">
                    <a:moveTo>
                      <a:pt x="0" y="0"/>
                    </a:moveTo>
                    <a:cubicBezTo>
                      <a:pt x="5538" y="4770"/>
                      <a:pt x="12487" y="8230"/>
                      <a:pt x="19981" y="9735"/>
                    </a:cubicBezTo>
                    <a:cubicBezTo>
                      <a:pt x="33718" y="12495"/>
                      <a:pt x="49351" y="9231"/>
                      <a:pt x="61170" y="16093"/>
                    </a:cubicBezTo>
                    <a:cubicBezTo>
                      <a:pt x="73058" y="22996"/>
                      <a:pt x="76650" y="37816"/>
                      <a:pt x="88310" y="45026"/>
                    </a:cubicBezTo>
                    <a:cubicBezTo>
                      <a:pt x="92129" y="47388"/>
                      <a:pt x="96495" y="48728"/>
                      <a:pt x="101066" y="49449"/>
                    </a:cubicBezTo>
                    <a:lnTo>
                      <a:pt x="10106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1632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5"/>
            <p:cNvGrpSpPr/>
            <p:nvPr/>
          </p:nvGrpSpPr>
          <p:grpSpPr>
            <a:xfrm>
              <a:off x="5901475" y="-334398"/>
              <a:ext cx="4051723" cy="1799604"/>
              <a:chOff x="5901475" y="-334398"/>
              <a:chExt cx="4051723" cy="1799604"/>
            </a:xfrm>
          </p:grpSpPr>
          <p:sp>
            <p:nvSpPr>
              <p:cNvPr id="62" name="Google Shape;62;p5"/>
              <p:cNvSpPr/>
              <p:nvPr/>
            </p:nvSpPr>
            <p:spPr>
              <a:xfrm rot="10800000">
                <a:off x="6718377" y="-334398"/>
                <a:ext cx="3234821" cy="1799604"/>
              </a:xfrm>
              <a:custGeom>
                <a:avLst/>
                <a:gdLst/>
                <a:ahLst/>
                <a:cxnLst/>
                <a:rect l="l" t="t" r="r" b="b"/>
                <a:pathLst>
                  <a:path w="249456" h="138778" extrusionOk="0">
                    <a:moveTo>
                      <a:pt x="1082" y="1"/>
                    </a:moveTo>
                    <a:cubicBezTo>
                      <a:pt x="712" y="1"/>
                      <a:pt x="351" y="4"/>
                      <a:pt x="0" y="9"/>
                    </a:cubicBezTo>
                    <a:lnTo>
                      <a:pt x="0" y="138778"/>
                    </a:lnTo>
                    <a:lnTo>
                      <a:pt x="249456" y="138778"/>
                    </a:lnTo>
                    <a:cubicBezTo>
                      <a:pt x="242879" y="128074"/>
                      <a:pt x="231747" y="120070"/>
                      <a:pt x="219271" y="117340"/>
                    </a:cubicBezTo>
                    <a:cubicBezTo>
                      <a:pt x="203903" y="113975"/>
                      <a:pt x="186413" y="117954"/>
                      <a:pt x="173190" y="109586"/>
                    </a:cubicBezTo>
                    <a:cubicBezTo>
                      <a:pt x="159891" y="101170"/>
                      <a:pt x="155872" y="83099"/>
                      <a:pt x="142829" y="74306"/>
                    </a:cubicBezTo>
                    <a:cubicBezTo>
                      <a:pt x="135235" y="69188"/>
                      <a:pt x="125719" y="68003"/>
                      <a:pt x="116397" y="68003"/>
                    </a:cubicBezTo>
                    <a:cubicBezTo>
                      <a:pt x="115005" y="68003"/>
                      <a:pt x="113617" y="68029"/>
                      <a:pt x="112241" y="68073"/>
                    </a:cubicBezTo>
                    <a:cubicBezTo>
                      <a:pt x="107231" y="68231"/>
                      <a:pt x="102165" y="68567"/>
                      <a:pt x="97140" y="68567"/>
                    </a:cubicBezTo>
                    <a:cubicBezTo>
                      <a:pt x="91541" y="68567"/>
                      <a:pt x="85993" y="68150"/>
                      <a:pt x="80635" y="66605"/>
                    </a:cubicBezTo>
                    <a:cubicBezTo>
                      <a:pt x="55992" y="57956"/>
                      <a:pt x="55299" y="34926"/>
                      <a:pt x="42303" y="17978"/>
                    </a:cubicBezTo>
                    <a:cubicBezTo>
                      <a:pt x="30434" y="2501"/>
                      <a:pt x="11851" y="1"/>
                      <a:pt x="1082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" name="Google Shape;63;p5"/>
              <p:cNvGrpSpPr/>
              <p:nvPr/>
            </p:nvGrpSpPr>
            <p:grpSpPr>
              <a:xfrm flipH="1">
                <a:off x="5901475" y="71200"/>
                <a:ext cx="391800" cy="392100"/>
                <a:chOff x="47375" y="858750"/>
                <a:chExt cx="391800" cy="392100"/>
              </a:xfrm>
            </p:grpSpPr>
            <p:sp>
              <p:nvSpPr>
                <p:cNvPr id="64" name="Google Shape;64;p5"/>
                <p:cNvSpPr/>
                <p:nvPr/>
              </p:nvSpPr>
              <p:spPr>
                <a:xfrm>
                  <a:off x="47375" y="934950"/>
                  <a:ext cx="315600" cy="3159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5"/>
                <p:cNvSpPr/>
                <p:nvPr/>
              </p:nvSpPr>
              <p:spPr>
                <a:xfrm>
                  <a:off x="123575" y="858750"/>
                  <a:ext cx="315600" cy="3159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6" name="Google Shape;66;p5"/>
            <p:cNvGrpSpPr/>
            <p:nvPr/>
          </p:nvGrpSpPr>
          <p:grpSpPr>
            <a:xfrm>
              <a:off x="6791525" y="4022175"/>
              <a:ext cx="2891072" cy="1280350"/>
              <a:chOff x="6791525" y="4022175"/>
              <a:chExt cx="2891072" cy="1280350"/>
            </a:xfrm>
          </p:grpSpPr>
          <p:grpSp>
            <p:nvGrpSpPr>
              <p:cNvPr id="67" name="Google Shape;67;p5"/>
              <p:cNvGrpSpPr/>
              <p:nvPr/>
            </p:nvGrpSpPr>
            <p:grpSpPr>
              <a:xfrm>
                <a:off x="6791525" y="4205442"/>
                <a:ext cx="2891072" cy="1097083"/>
                <a:chOff x="6704225" y="4198817"/>
                <a:chExt cx="2891072" cy="1097083"/>
              </a:xfrm>
            </p:grpSpPr>
            <p:sp>
              <p:nvSpPr>
                <p:cNvPr id="68" name="Google Shape;68;p5"/>
                <p:cNvSpPr/>
                <p:nvPr/>
              </p:nvSpPr>
              <p:spPr>
                <a:xfrm rot="10800000" flipH="1">
                  <a:off x="6704225" y="4198817"/>
                  <a:ext cx="2738672" cy="94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191" h="52842" extrusionOk="0">
                      <a:moveTo>
                        <a:pt x="0" y="0"/>
                      </a:moveTo>
                      <a:cubicBezTo>
                        <a:pt x="4481" y="2713"/>
                        <a:pt x="9509" y="4703"/>
                        <a:pt x="14799" y="5759"/>
                      </a:cubicBezTo>
                      <a:cubicBezTo>
                        <a:pt x="29021" y="8596"/>
                        <a:pt x="45208" y="5240"/>
                        <a:pt x="57446" y="12297"/>
                      </a:cubicBezTo>
                      <a:cubicBezTo>
                        <a:pt x="69754" y="19396"/>
                        <a:pt x="73474" y="34638"/>
                        <a:pt x="85546" y="42054"/>
                      </a:cubicBezTo>
                      <a:cubicBezTo>
                        <a:pt x="92575" y="46372"/>
                        <a:pt x="101382" y="47371"/>
                        <a:pt x="110011" y="47371"/>
                      </a:cubicBezTo>
                      <a:cubicBezTo>
                        <a:pt x="111299" y="47371"/>
                        <a:pt x="112582" y="47349"/>
                        <a:pt x="113855" y="47312"/>
                      </a:cubicBezTo>
                      <a:cubicBezTo>
                        <a:pt x="118492" y="47178"/>
                        <a:pt x="123180" y="46895"/>
                        <a:pt x="127830" y="46895"/>
                      </a:cubicBezTo>
                      <a:cubicBezTo>
                        <a:pt x="133013" y="46895"/>
                        <a:pt x="138147" y="47247"/>
                        <a:pt x="143107" y="48549"/>
                      </a:cubicBezTo>
                      <a:cubicBezTo>
                        <a:pt x="146702" y="49494"/>
                        <a:pt x="150101" y="50962"/>
                        <a:pt x="153191" y="52842"/>
                      </a:cubicBezTo>
                      <a:lnTo>
                        <a:pt x="1531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972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5"/>
                <p:cNvSpPr/>
                <p:nvPr/>
              </p:nvSpPr>
              <p:spPr>
                <a:xfrm rot="10800000" flipH="1">
                  <a:off x="6856625" y="4351217"/>
                  <a:ext cx="2738672" cy="94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191" h="52842" extrusionOk="0">
                      <a:moveTo>
                        <a:pt x="0" y="0"/>
                      </a:moveTo>
                      <a:cubicBezTo>
                        <a:pt x="4481" y="2713"/>
                        <a:pt x="9509" y="4703"/>
                        <a:pt x="14799" y="5759"/>
                      </a:cubicBezTo>
                      <a:cubicBezTo>
                        <a:pt x="29021" y="8596"/>
                        <a:pt x="45208" y="5240"/>
                        <a:pt x="57446" y="12297"/>
                      </a:cubicBezTo>
                      <a:cubicBezTo>
                        <a:pt x="69754" y="19396"/>
                        <a:pt x="73474" y="34638"/>
                        <a:pt x="85546" y="42054"/>
                      </a:cubicBezTo>
                      <a:cubicBezTo>
                        <a:pt x="92575" y="46372"/>
                        <a:pt x="101382" y="47371"/>
                        <a:pt x="110011" y="47371"/>
                      </a:cubicBezTo>
                      <a:cubicBezTo>
                        <a:pt x="111299" y="47371"/>
                        <a:pt x="112582" y="47349"/>
                        <a:pt x="113855" y="47312"/>
                      </a:cubicBezTo>
                      <a:cubicBezTo>
                        <a:pt x="118492" y="47178"/>
                        <a:pt x="123180" y="46895"/>
                        <a:pt x="127830" y="46895"/>
                      </a:cubicBezTo>
                      <a:cubicBezTo>
                        <a:pt x="133013" y="46895"/>
                        <a:pt x="138147" y="47247"/>
                        <a:pt x="143107" y="48549"/>
                      </a:cubicBezTo>
                      <a:cubicBezTo>
                        <a:pt x="146702" y="49494"/>
                        <a:pt x="150101" y="50962"/>
                        <a:pt x="153191" y="52842"/>
                      </a:cubicBezTo>
                      <a:lnTo>
                        <a:pt x="153191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0" name="Google Shape;70;p5"/>
              <p:cNvSpPr/>
              <p:nvPr/>
            </p:nvSpPr>
            <p:spPr>
              <a:xfrm>
                <a:off x="8472575" y="4022175"/>
                <a:ext cx="363600" cy="3639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"/>
          <p:cNvSpPr txBox="1">
            <a:spLocks noGrp="1"/>
          </p:cNvSpPr>
          <p:nvPr>
            <p:ph type="title"/>
          </p:nvPr>
        </p:nvSpPr>
        <p:spPr>
          <a:xfrm>
            <a:off x="713650" y="463300"/>
            <a:ext cx="77166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3" name="Google Shape;73;p6"/>
          <p:cNvGrpSpPr/>
          <p:nvPr/>
        </p:nvGrpSpPr>
        <p:grpSpPr>
          <a:xfrm>
            <a:off x="-253625" y="-158398"/>
            <a:ext cx="9626212" cy="5716440"/>
            <a:chOff x="-253625" y="-158398"/>
            <a:chExt cx="9626212" cy="5716440"/>
          </a:xfrm>
        </p:grpSpPr>
        <p:grpSp>
          <p:nvGrpSpPr>
            <p:cNvPr id="74" name="Google Shape;74;p6"/>
            <p:cNvGrpSpPr/>
            <p:nvPr/>
          </p:nvGrpSpPr>
          <p:grpSpPr>
            <a:xfrm>
              <a:off x="6666075" y="-158398"/>
              <a:ext cx="2706512" cy="2170950"/>
              <a:chOff x="6589875" y="50"/>
              <a:chExt cx="2706512" cy="2170950"/>
            </a:xfrm>
          </p:grpSpPr>
          <p:sp>
            <p:nvSpPr>
              <p:cNvPr id="75" name="Google Shape;75;p6"/>
              <p:cNvSpPr/>
              <p:nvPr/>
            </p:nvSpPr>
            <p:spPr>
              <a:xfrm rot="10800000">
                <a:off x="6589875" y="50"/>
                <a:ext cx="2554137" cy="1275415"/>
              </a:xfrm>
              <a:custGeom>
                <a:avLst/>
                <a:gdLst/>
                <a:ahLst/>
                <a:cxnLst/>
                <a:rect l="l" t="t" r="r" b="b"/>
                <a:pathLst>
                  <a:path w="111999" h="55927" extrusionOk="0">
                    <a:moveTo>
                      <a:pt x="0" y="0"/>
                    </a:moveTo>
                    <a:lnTo>
                      <a:pt x="0" y="55927"/>
                    </a:lnTo>
                    <a:lnTo>
                      <a:pt x="111998" y="55927"/>
                    </a:lnTo>
                    <a:cubicBezTo>
                      <a:pt x="105615" y="48767"/>
                      <a:pt x="96437" y="43514"/>
                      <a:pt x="86333" y="41524"/>
                    </a:cubicBezTo>
                    <a:cubicBezTo>
                      <a:pt x="71670" y="38637"/>
                      <a:pt x="54982" y="42051"/>
                      <a:pt x="42366" y="34870"/>
                    </a:cubicBezTo>
                    <a:cubicBezTo>
                      <a:pt x="29676" y="27648"/>
                      <a:pt x="25841" y="12139"/>
                      <a:pt x="13396" y="4593"/>
                    </a:cubicBezTo>
                    <a:cubicBezTo>
                      <a:pt x="9379" y="2157"/>
                      <a:pt x="4800" y="76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6"/>
              <p:cNvSpPr/>
              <p:nvPr/>
            </p:nvSpPr>
            <p:spPr>
              <a:xfrm rot="-5400000" flipH="1">
                <a:off x="7609775" y="636788"/>
                <a:ext cx="2170950" cy="897475"/>
              </a:xfrm>
              <a:custGeom>
                <a:avLst/>
                <a:gdLst/>
                <a:ahLst/>
                <a:cxnLst/>
                <a:rect l="l" t="t" r="r" b="b"/>
                <a:pathLst>
                  <a:path w="86838" h="35899" extrusionOk="0">
                    <a:moveTo>
                      <a:pt x="0" y="0"/>
                    </a:moveTo>
                    <a:lnTo>
                      <a:pt x="0" y="35899"/>
                    </a:lnTo>
                    <a:lnTo>
                      <a:pt x="86837" y="35899"/>
                    </a:lnTo>
                    <a:cubicBezTo>
                      <a:pt x="83288" y="34495"/>
                      <a:pt x="80040" y="32322"/>
                      <a:pt x="77452" y="29479"/>
                    </a:cubicBezTo>
                    <a:cubicBezTo>
                      <a:pt x="72789" y="24355"/>
                      <a:pt x="70244" y="17412"/>
                      <a:pt x="65077" y="12812"/>
                    </a:cubicBezTo>
                    <a:cubicBezTo>
                      <a:pt x="59475" y="7825"/>
                      <a:pt x="51725" y="6407"/>
                      <a:pt x="44178" y="6407"/>
                    </a:cubicBezTo>
                    <a:cubicBezTo>
                      <a:pt x="43112" y="6407"/>
                      <a:pt x="42051" y="6435"/>
                      <a:pt x="41001" y="6486"/>
                    </a:cubicBezTo>
                    <a:cubicBezTo>
                      <a:pt x="35121" y="6768"/>
                      <a:pt x="29206" y="7612"/>
                      <a:pt x="23345" y="7612"/>
                    </a:cubicBezTo>
                    <a:cubicBezTo>
                      <a:pt x="20739" y="7612"/>
                      <a:pt x="18144" y="7445"/>
                      <a:pt x="15567" y="6988"/>
                    </a:cubicBezTo>
                    <a:cubicBezTo>
                      <a:pt x="9921" y="5988"/>
                      <a:pt x="4553" y="353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6"/>
              <p:cNvSpPr/>
              <p:nvPr/>
            </p:nvSpPr>
            <p:spPr>
              <a:xfrm rot="-5400000" flipH="1">
                <a:off x="7762175" y="636788"/>
                <a:ext cx="2170950" cy="897475"/>
              </a:xfrm>
              <a:custGeom>
                <a:avLst/>
                <a:gdLst/>
                <a:ahLst/>
                <a:cxnLst/>
                <a:rect l="l" t="t" r="r" b="b"/>
                <a:pathLst>
                  <a:path w="86838" h="35899" extrusionOk="0">
                    <a:moveTo>
                      <a:pt x="0" y="0"/>
                    </a:moveTo>
                    <a:lnTo>
                      <a:pt x="0" y="35899"/>
                    </a:lnTo>
                    <a:lnTo>
                      <a:pt x="86837" y="35899"/>
                    </a:lnTo>
                    <a:cubicBezTo>
                      <a:pt x="83288" y="34495"/>
                      <a:pt x="80040" y="32322"/>
                      <a:pt x="77452" y="29479"/>
                    </a:cubicBezTo>
                    <a:cubicBezTo>
                      <a:pt x="72789" y="24355"/>
                      <a:pt x="70244" y="17412"/>
                      <a:pt x="65077" y="12812"/>
                    </a:cubicBezTo>
                    <a:cubicBezTo>
                      <a:pt x="59475" y="7825"/>
                      <a:pt x="51725" y="6407"/>
                      <a:pt x="44178" y="6407"/>
                    </a:cubicBezTo>
                    <a:cubicBezTo>
                      <a:pt x="43112" y="6407"/>
                      <a:pt x="42051" y="6435"/>
                      <a:pt x="41001" y="6486"/>
                    </a:cubicBezTo>
                    <a:cubicBezTo>
                      <a:pt x="35121" y="6768"/>
                      <a:pt x="29206" y="7612"/>
                      <a:pt x="23345" y="7612"/>
                    </a:cubicBezTo>
                    <a:cubicBezTo>
                      <a:pt x="20739" y="7612"/>
                      <a:pt x="18144" y="7445"/>
                      <a:pt x="15567" y="6988"/>
                    </a:cubicBezTo>
                    <a:cubicBezTo>
                      <a:pt x="9921" y="5988"/>
                      <a:pt x="4553" y="3533"/>
                      <a:pt x="0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6"/>
            <p:cNvGrpSpPr/>
            <p:nvPr/>
          </p:nvGrpSpPr>
          <p:grpSpPr>
            <a:xfrm>
              <a:off x="-253625" y="3977827"/>
              <a:ext cx="2706537" cy="1580215"/>
              <a:chOff x="-177425" y="3901627"/>
              <a:chExt cx="2706537" cy="1580215"/>
            </a:xfrm>
          </p:grpSpPr>
          <p:sp>
            <p:nvSpPr>
              <p:cNvPr id="79" name="Google Shape;79;p6"/>
              <p:cNvSpPr/>
              <p:nvPr/>
            </p:nvSpPr>
            <p:spPr>
              <a:xfrm>
                <a:off x="-25025" y="3901627"/>
                <a:ext cx="2554137" cy="1275415"/>
              </a:xfrm>
              <a:custGeom>
                <a:avLst/>
                <a:gdLst/>
                <a:ahLst/>
                <a:cxnLst/>
                <a:rect l="l" t="t" r="r" b="b"/>
                <a:pathLst>
                  <a:path w="111999" h="55927" extrusionOk="0">
                    <a:moveTo>
                      <a:pt x="0" y="0"/>
                    </a:moveTo>
                    <a:lnTo>
                      <a:pt x="0" y="55927"/>
                    </a:lnTo>
                    <a:lnTo>
                      <a:pt x="111998" y="55927"/>
                    </a:lnTo>
                    <a:cubicBezTo>
                      <a:pt x="105615" y="48767"/>
                      <a:pt x="96437" y="43514"/>
                      <a:pt x="86333" y="41524"/>
                    </a:cubicBezTo>
                    <a:cubicBezTo>
                      <a:pt x="71670" y="38637"/>
                      <a:pt x="54982" y="42051"/>
                      <a:pt x="42366" y="34870"/>
                    </a:cubicBezTo>
                    <a:cubicBezTo>
                      <a:pt x="29676" y="27648"/>
                      <a:pt x="25841" y="12139"/>
                      <a:pt x="13396" y="4593"/>
                    </a:cubicBezTo>
                    <a:cubicBezTo>
                      <a:pt x="9379" y="2157"/>
                      <a:pt x="4800" y="76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168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6"/>
              <p:cNvSpPr/>
              <p:nvPr/>
            </p:nvSpPr>
            <p:spPr>
              <a:xfrm>
                <a:off x="-101225" y="4054027"/>
                <a:ext cx="2554137" cy="1275415"/>
              </a:xfrm>
              <a:custGeom>
                <a:avLst/>
                <a:gdLst/>
                <a:ahLst/>
                <a:cxnLst/>
                <a:rect l="l" t="t" r="r" b="b"/>
                <a:pathLst>
                  <a:path w="111999" h="55927" extrusionOk="0">
                    <a:moveTo>
                      <a:pt x="0" y="0"/>
                    </a:moveTo>
                    <a:lnTo>
                      <a:pt x="0" y="55927"/>
                    </a:lnTo>
                    <a:lnTo>
                      <a:pt x="111998" y="55927"/>
                    </a:lnTo>
                    <a:cubicBezTo>
                      <a:pt x="105615" y="48767"/>
                      <a:pt x="96437" y="43514"/>
                      <a:pt x="86333" y="41524"/>
                    </a:cubicBezTo>
                    <a:cubicBezTo>
                      <a:pt x="71670" y="38637"/>
                      <a:pt x="54982" y="42051"/>
                      <a:pt x="42366" y="34870"/>
                    </a:cubicBezTo>
                    <a:cubicBezTo>
                      <a:pt x="29676" y="27648"/>
                      <a:pt x="25841" y="12139"/>
                      <a:pt x="13396" y="4593"/>
                    </a:cubicBezTo>
                    <a:cubicBezTo>
                      <a:pt x="9379" y="2157"/>
                      <a:pt x="4800" y="761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168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6"/>
              <p:cNvSpPr/>
              <p:nvPr/>
            </p:nvSpPr>
            <p:spPr>
              <a:xfrm>
                <a:off x="-177425" y="4206427"/>
                <a:ext cx="2554137" cy="1275415"/>
              </a:xfrm>
              <a:custGeom>
                <a:avLst/>
                <a:gdLst/>
                <a:ahLst/>
                <a:cxnLst/>
                <a:rect l="l" t="t" r="r" b="b"/>
                <a:pathLst>
                  <a:path w="111999" h="55927" extrusionOk="0">
                    <a:moveTo>
                      <a:pt x="0" y="0"/>
                    </a:moveTo>
                    <a:lnTo>
                      <a:pt x="0" y="55927"/>
                    </a:lnTo>
                    <a:lnTo>
                      <a:pt x="111998" y="55927"/>
                    </a:lnTo>
                    <a:cubicBezTo>
                      <a:pt x="105615" y="48767"/>
                      <a:pt x="96437" y="43514"/>
                      <a:pt x="86333" y="41524"/>
                    </a:cubicBezTo>
                    <a:cubicBezTo>
                      <a:pt x="71670" y="38637"/>
                      <a:pt x="54982" y="42051"/>
                      <a:pt x="42366" y="34870"/>
                    </a:cubicBezTo>
                    <a:cubicBezTo>
                      <a:pt x="29676" y="27648"/>
                      <a:pt x="25841" y="12139"/>
                      <a:pt x="13396" y="4593"/>
                    </a:cubicBezTo>
                    <a:cubicBezTo>
                      <a:pt x="9379" y="2157"/>
                      <a:pt x="4800" y="761"/>
                      <a:pt x="0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168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713225" y="2201338"/>
            <a:ext cx="3732900" cy="67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body" idx="1"/>
          </p:nvPr>
        </p:nvSpPr>
        <p:spPr>
          <a:xfrm>
            <a:off x="713225" y="2874274"/>
            <a:ext cx="37329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85" name="Google Shape;85;p7"/>
          <p:cNvGrpSpPr/>
          <p:nvPr/>
        </p:nvGrpSpPr>
        <p:grpSpPr>
          <a:xfrm>
            <a:off x="-715775" y="-1443500"/>
            <a:ext cx="10424376" cy="6806013"/>
            <a:chOff x="-715775" y="-1443500"/>
            <a:chExt cx="10424376" cy="6806013"/>
          </a:xfrm>
        </p:grpSpPr>
        <p:grpSp>
          <p:nvGrpSpPr>
            <p:cNvPr id="86" name="Google Shape;86;p7"/>
            <p:cNvGrpSpPr/>
            <p:nvPr/>
          </p:nvGrpSpPr>
          <p:grpSpPr>
            <a:xfrm>
              <a:off x="-715775" y="-1443500"/>
              <a:ext cx="6412425" cy="3469450"/>
              <a:chOff x="-715775" y="-1443500"/>
              <a:chExt cx="6412425" cy="3469450"/>
            </a:xfrm>
          </p:grpSpPr>
          <p:grpSp>
            <p:nvGrpSpPr>
              <p:cNvPr id="87" name="Google Shape;87;p7"/>
              <p:cNvGrpSpPr/>
              <p:nvPr/>
            </p:nvGrpSpPr>
            <p:grpSpPr>
              <a:xfrm>
                <a:off x="-715775" y="-1443500"/>
                <a:ext cx="6412425" cy="3469450"/>
                <a:chOff x="-233025" y="-1335600"/>
                <a:chExt cx="6412425" cy="3469450"/>
              </a:xfrm>
            </p:grpSpPr>
            <p:sp>
              <p:nvSpPr>
                <p:cNvPr id="88" name="Google Shape;88;p7"/>
                <p:cNvSpPr/>
                <p:nvPr/>
              </p:nvSpPr>
              <p:spPr>
                <a:xfrm rot="10800000" flipH="1">
                  <a:off x="-57000" y="-1335600"/>
                  <a:ext cx="6236400" cy="346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456" h="138778" extrusionOk="0">
                      <a:moveTo>
                        <a:pt x="1082" y="1"/>
                      </a:moveTo>
                      <a:cubicBezTo>
                        <a:pt x="712" y="1"/>
                        <a:pt x="351" y="4"/>
                        <a:pt x="0" y="9"/>
                      </a:cubicBezTo>
                      <a:lnTo>
                        <a:pt x="0" y="138778"/>
                      </a:lnTo>
                      <a:lnTo>
                        <a:pt x="249456" y="138778"/>
                      </a:lnTo>
                      <a:cubicBezTo>
                        <a:pt x="242879" y="128074"/>
                        <a:pt x="231747" y="120070"/>
                        <a:pt x="219271" y="117340"/>
                      </a:cubicBezTo>
                      <a:cubicBezTo>
                        <a:pt x="203903" y="113975"/>
                        <a:pt x="186413" y="117954"/>
                        <a:pt x="173190" y="109586"/>
                      </a:cubicBezTo>
                      <a:cubicBezTo>
                        <a:pt x="159891" y="101170"/>
                        <a:pt x="155872" y="83099"/>
                        <a:pt x="142829" y="74306"/>
                      </a:cubicBezTo>
                      <a:cubicBezTo>
                        <a:pt x="135235" y="69188"/>
                        <a:pt x="125719" y="68003"/>
                        <a:pt x="116397" y="68003"/>
                      </a:cubicBezTo>
                      <a:cubicBezTo>
                        <a:pt x="115005" y="68003"/>
                        <a:pt x="113617" y="68029"/>
                        <a:pt x="112241" y="68073"/>
                      </a:cubicBezTo>
                      <a:cubicBezTo>
                        <a:pt x="107231" y="68231"/>
                        <a:pt x="102165" y="68567"/>
                        <a:pt x="97140" y="68567"/>
                      </a:cubicBezTo>
                      <a:cubicBezTo>
                        <a:pt x="91541" y="68567"/>
                        <a:pt x="85993" y="68150"/>
                        <a:pt x="80635" y="66605"/>
                      </a:cubicBezTo>
                      <a:cubicBezTo>
                        <a:pt x="55992" y="57956"/>
                        <a:pt x="55299" y="34926"/>
                        <a:pt x="42303" y="17978"/>
                      </a:cubicBezTo>
                      <a:cubicBezTo>
                        <a:pt x="30434" y="2501"/>
                        <a:pt x="11851" y="1"/>
                        <a:pt x="108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7"/>
                <p:cNvSpPr/>
                <p:nvPr/>
              </p:nvSpPr>
              <p:spPr>
                <a:xfrm rot="10800000" flipH="1">
                  <a:off x="-156825" y="-726000"/>
                  <a:ext cx="4460300" cy="214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12" h="85891" extrusionOk="0">
                      <a:moveTo>
                        <a:pt x="0" y="0"/>
                      </a:moveTo>
                      <a:lnTo>
                        <a:pt x="0" y="85891"/>
                      </a:lnTo>
                      <a:lnTo>
                        <a:pt x="178412" y="85891"/>
                      </a:lnTo>
                      <a:lnTo>
                        <a:pt x="176980" y="80727"/>
                      </a:lnTo>
                      <a:cubicBezTo>
                        <a:pt x="171136" y="67659"/>
                        <a:pt x="158848" y="57642"/>
                        <a:pt x="144832" y="54518"/>
                      </a:cubicBezTo>
                      <a:cubicBezTo>
                        <a:pt x="129735" y="51153"/>
                        <a:pt x="112554" y="55133"/>
                        <a:pt x="99564" y="46766"/>
                      </a:cubicBezTo>
                      <a:cubicBezTo>
                        <a:pt x="86499" y="38349"/>
                        <a:pt x="82552" y="20277"/>
                        <a:pt x="69738" y="11485"/>
                      </a:cubicBezTo>
                      <a:cubicBezTo>
                        <a:pt x="62278" y="6366"/>
                        <a:pt x="52930" y="5181"/>
                        <a:pt x="43773" y="5181"/>
                      </a:cubicBezTo>
                      <a:cubicBezTo>
                        <a:pt x="42405" y="5181"/>
                        <a:pt x="41042" y="5208"/>
                        <a:pt x="39690" y="5251"/>
                      </a:cubicBezTo>
                      <a:cubicBezTo>
                        <a:pt x="34767" y="5410"/>
                        <a:pt x="29789" y="5747"/>
                        <a:pt x="24851" y="5747"/>
                      </a:cubicBezTo>
                      <a:cubicBezTo>
                        <a:pt x="19352" y="5747"/>
                        <a:pt x="13904" y="5330"/>
                        <a:pt x="8641" y="3785"/>
                      </a:cubicBezTo>
                      <a:cubicBezTo>
                        <a:pt x="5609" y="2895"/>
                        <a:pt x="2710" y="1608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7"/>
                <p:cNvSpPr/>
                <p:nvPr/>
              </p:nvSpPr>
              <p:spPr>
                <a:xfrm rot="10800000" flipH="1">
                  <a:off x="-233025" y="-878400"/>
                  <a:ext cx="4460300" cy="214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12" h="85891" extrusionOk="0">
                      <a:moveTo>
                        <a:pt x="0" y="0"/>
                      </a:moveTo>
                      <a:lnTo>
                        <a:pt x="0" y="85891"/>
                      </a:lnTo>
                      <a:lnTo>
                        <a:pt x="178412" y="85891"/>
                      </a:lnTo>
                      <a:lnTo>
                        <a:pt x="176980" y="80727"/>
                      </a:lnTo>
                      <a:cubicBezTo>
                        <a:pt x="171136" y="67659"/>
                        <a:pt x="158848" y="57642"/>
                        <a:pt x="144832" y="54518"/>
                      </a:cubicBezTo>
                      <a:cubicBezTo>
                        <a:pt x="129735" y="51153"/>
                        <a:pt x="112554" y="55133"/>
                        <a:pt x="99564" y="46766"/>
                      </a:cubicBezTo>
                      <a:cubicBezTo>
                        <a:pt x="86499" y="38349"/>
                        <a:pt x="82552" y="20277"/>
                        <a:pt x="69738" y="11485"/>
                      </a:cubicBezTo>
                      <a:cubicBezTo>
                        <a:pt x="62278" y="6366"/>
                        <a:pt x="52930" y="5181"/>
                        <a:pt x="43773" y="5181"/>
                      </a:cubicBezTo>
                      <a:cubicBezTo>
                        <a:pt x="42405" y="5181"/>
                        <a:pt x="41042" y="5208"/>
                        <a:pt x="39690" y="5251"/>
                      </a:cubicBezTo>
                      <a:cubicBezTo>
                        <a:pt x="34767" y="5410"/>
                        <a:pt x="29789" y="5747"/>
                        <a:pt x="24851" y="5747"/>
                      </a:cubicBezTo>
                      <a:cubicBezTo>
                        <a:pt x="19352" y="5747"/>
                        <a:pt x="13904" y="5330"/>
                        <a:pt x="8641" y="3785"/>
                      </a:cubicBezTo>
                      <a:cubicBezTo>
                        <a:pt x="5609" y="2895"/>
                        <a:pt x="2710" y="1608"/>
                        <a:pt x="0" y="0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" name="Google Shape;91;p7"/>
              <p:cNvSpPr/>
              <p:nvPr/>
            </p:nvSpPr>
            <p:spPr>
              <a:xfrm rot="5400000">
                <a:off x="3072763" y="286588"/>
                <a:ext cx="315600" cy="3159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" name="Google Shape;92;p7"/>
            <p:cNvGrpSpPr/>
            <p:nvPr/>
          </p:nvGrpSpPr>
          <p:grpSpPr>
            <a:xfrm>
              <a:off x="5489511" y="-832775"/>
              <a:ext cx="4219090" cy="6195288"/>
              <a:chOff x="5182786" y="-883900"/>
              <a:chExt cx="4219090" cy="6195288"/>
            </a:xfrm>
          </p:grpSpPr>
          <p:sp>
            <p:nvSpPr>
              <p:cNvPr id="93" name="Google Shape;93;p7"/>
              <p:cNvSpPr/>
              <p:nvPr/>
            </p:nvSpPr>
            <p:spPr>
              <a:xfrm rot="5400000">
                <a:off x="4078610" y="220276"/>
                <a:ext cx="6103591" cy="3895239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1116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7"/>
              <p:cNvSpPr/>
              <p:nvPr/>
            </p:nvSpPr>
            <p:spPr>
              <a:xfrm rot="5400000">
                <a:off x="4692388" y="708338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1116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7"/>
              <p:cNvSpPr/>
              <p:nvPr/>
            </p:nvSpPr>
            <p:spPr>
              <a:xfrm rot="5400000">
                <a:off x="4951226" y="860738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7"/>
              <p:cNvSpPr/>
              <p:nvPr/>
            </p:nvSpPr>
            <p:spPr>
              <a:xfrm rot="5400000">
                <a:off x="6085325" y="2077650"/>
                <a:ext cx="4209650" cy="1905775"/>
              </a:xfrm>
              <a:custGeom>
                <a:avLst/>
                <a:gdLst/>
                <a:ahLst/>
                <a:cxnLst/>
                <a:rect l="l" t="t" r="r" b="b"/>
                <a:pathLst>
                  <a:path w="168386" h="76231" extrusionOk="0">
                    <a:moveTo>
                      <a:pt x="0" y="0"/>
                    </a:moveTo>
                    <a:cubicBezTo>
                      <a:pt x="5697" y="12163"/>
                      <a:pt x="17258" y="21457"/>
                      <a:pt x="30414" y="24389"/>
                    </a:cubicBezTo>
                    <a:cubicBezTo>
                      <a:pt x="44839" y="27603"/>
                      <a:pt x="61258" y="23801"/>
                      <a:pt x="73670" y="31798"/>
                    </a:cubicBezTo>
                    <a:cubicBezTo>
                      <a:pt x="86154" y="39840"/>
                      <a:pt x="89927" y="57108"/>
                      <a:pt x="102171" y="65509"/>
                    </a:cubicBezTo>
                    <a:cubicBezTo>
                      <a:pt x="109301" y="70401"/>
                      <a:pt x="118234" y="71533"/>
                      <a:pt x="126986" y="71533"/>
                    </a:cubicBezTo>
                    <a:cubicBezTo>
                      <a:pt x="128292" y="71533"/>
                      <a:pt x="129593" y="71507"/>
                      <a:pt x="130884" y="71466"/>
                    </a:cubicBezTo>
                    <a:cubicBezTo>
                      <a:pt x="135589" y="71314"/>
                      <a:pt x="140346" y="70993"/>
                      <a:pt x="145064" y="70993"/>
                    </a:cubicBezTo>
                    <a:cubicBezTo>
                      <a:pt x="150319" y="70993"/>
                      <a:pt x="155524" y="71391"/>
                      <a:pt x="160552" y="72867"/>
                    </a:cubicBezTo>
                    <a:cubicBezTo>
                      <a:pt x="163292" y="73671"/>
                      <a:pt x="165921" y="74811"/>
                      <a:pt x="168386" y="76230"/>
                    </a:cubicBezTo>
                    <a:lnTo>
                      <a:pt x="1683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1416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7"/>
              <p:cNvSpPr/>
              <p:nvPr/>
            </p:nvSpPr>
            <p:spPr>
              <a:xfrm rot="5400000">
                <a:off x="6777863" y="2770188"/>
                <a:ext cx="3288800" cy="1441550"/>
              </a:xfrm>
              <a:custGeom>
                <a:avLst/>
                <a:gdLst/>
                <a:ahLst/>
                <a:cxnLst/>
                <a:rect l="l" t="t" r="r" b="b"/>
                <a:pathLst>
                  <a:path w="131552" h="57662" extrusionOk="0">
                    <a:moveTo>
                      <a:pt x="1" y="0"/>
                    </a:moveTo>
                    <a:cubicBezTo>
                      <a:pt x="6029" y="8587"/>
                      <a:pt x="16044" y="14994"/>
                      <a:pt x="27253" y="17201"/>
                    </a:cubicBezTo>
                    <a:cubicBezTo>
                      <a:pt x="41264" y="19961"/>
                      <a:pt x="57211" y="16697"/>
                      <a:pt x="69267" y="23559"/>
                    </a:cubicBezTo>
                    <a:cubicBezTo>
                      <a:pt x="81393" y="30462"/>
                      <a:pt x="85057" y="45282"/>
                      <a:pt x="96950" y="52493"/>
                    </a:cubicBezTo>
                    <a:cubicBezTo>
                      <a:pt x="103872" y="56691"/>
                      <a:pt x="112548" y="57662"/>
                      <a:pt x="121047" y="57662"/>
                    </a:cubicBezTo>
                    <a:cubicBezTo>
                      <a:pt x="122317" y="57662"/>
                      <a:pt x="123582" y="57640"/>
                      <a:pt x="124838" y="57604"/>
                    </a:cubicBezTo>
                    <a:cubicBezTo>
                      <a:pt x="127066" y="57541"/>
                      <a:pt x="129309" y="57444"/>
                      <a:pt x="131552" y="57360"/>
                    </a:cubicBezTo>
                    <a:lnTo>
                      <a:pt x="1315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1416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7"/>
              <p:cNvSpPr/>
              <p:nvPr/>
            </p:nvSpPr>
            <p:spPr>
              <a:xfrm rot="5400000">
                <a:off x="6930263" y="2922588"/>
                <a:ext cx="3288800" cy="1441550"/>
              </a:xfrm>
              <a:custGeom>
                <a:avLst/>
                <a:gdLst/>
                <a:ahLst/>
                <a:cxnLst/>
                <a:rect l="l" t="t" r="r" b="b"/>
                <a:pathLst>
                  <a:path w="131552" h="57662" extrusionOk="0">
                    <a:moveTo>
                      <a:pt x="1" y="0"/>
                    </a:moveTo>
                    <a:cubicBezTo>
                      <a:pt x="6029" y="8587"/>
                      <a:pt x="16044" y="14994"/>
                      <a:pt x="27253" y="17201"/>
                    </a:cubicBezTo>
                    <a:cubicBezTo>
                      <a:pt x="41264" y="19961"/>
                      <a:pt x="57211" y="16697"/>
                      <a:pt x="69267" y="23559"/>
                    </a:cubicBezTo>
                    <a:cubicBezTo>
                      <a:pt x="81393" y="30462"/>
                      <a:pt x="85057" y="45282"/>
                      <a:pt x="96950" y="52493"/>
                    </a:cubicBezTo>
                    <a:cubicBezTo>
                      <a:pt x="103872" y="56691"/>
                      <a:pt x="112548" y="57662"/>
                      <a:pt x="121047" y="57662"/>
                    </a:cubicBezTo>
                    <a:cubicBezTo>
                      <a:pt x="122317" y="57662"/>
                      <a:pt x="123582" y="57640"/>
                      <a:pt x="124838" y="57604"/>
                    </a:cubicBezTo>
                    <a:cubicBezTo>
                      <a:pt x="127066" y="57541"/>
                      <a:pt x="129309" y="57444"/>
                      <a:pt x="131552" y="57360"/>
                    </a:cubicBezTo>
                    <a:lnTo>
                      <a:pt x="13155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 rot="5400000">
                <a:off x="8107763" y="2630663"/>
                <a:ext cx="315600" cy="3159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 txBox="1">
            <a:spLocks noGrp="1"/>
          </p:cNvSpPr>
          <p:nvPr>
            <p:ph type="title"/>
          </p:nvPr>
        </p:nvSpPr>
        <p:spPr>
          <a:xfrm>
            <a:off x="1644925" y="1478225"/>
            <a:ext cx="5854200" cy="21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2" name="Google Shape;102;p8"/>
          <p:cNvGrpSpPr/>
          <p:nvPr/>
        </p:nvGrpSpPr>
        <p:grpSpPr>
          <a:xfrm>
            <a:off x="-1139587" y="-485862"/>
            <a:ext cx="11322050" cy="5562400"/>
            <a:chOff x="-1139587" y="-485862"/>
            <a:chExt cx="11322050" cy="5562400"/>
          </a:xfrm>
        </p:grpSpPr>
        <p:grpSp>
          <p:nvGrpSpPr>
            <p:cNvPr id="103" name="Google Shape;103;p8"/>
            <p:cNvGrpSpPr/>
            <p:nvPr/>
          </p:nvGrpSpPr>
          <p:grpSpPr>
            <a:xfrm rot="-5400000" flipH="1">
              <a:off x="5591225" y="485300"/>
              <a:ext cx="5562400" cy="3620075"/>
              <a:chOff x="-2057400" y="1904425"/>
              <a:chExt cx="5562400" cy="3620075"/>
            </a:xfrm>
          </p:grpSpPr>
          <p:sp>
            <p:nvSpPr>
              <p:cNvPr id="104" name="Google Shape;104;p8"/>
              <p:cNvSpPr/>
              <p:nvPr/>
            </p:nvSpPr>
            <p:spPr>
              <a:xfrm rot="10800000">
                <a:off x="-1928625" y="1904425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8"/>
              <p:cNvSpPr/>
              <p:nvPr/>
            </p:nvSpPr>
            <p:spPr>
              <a:xfrm rot="10800000">
                <a:off x="-2004825" y="2056825"/>
                <a:ext cx="5433625" cy="3467675"/>
              </a:xfrm>
              <a:custGeom>
                <a:avLst/>
                <a:gdLst/>
                <a:ahLst/>
                <a:cxnLst/>
                <a:rect l="l" t="t" r="r" b="b"/>
                <a:pathLst>
                  <a:path w="217345" h="138707" extrusionOk="0">
                    <a:moveTo>
                      <a:pt x="1" y="0"/>
                    </a:moveTo>
                    <a:lnTo>
                      <a:pt x="522" y="1964"/>
                    </a:lnTo>
                    <a:cubicBezTo>
                      <a:pt x="5971" y="14509"/>
                      <a:pt x="17609" y="24210"/>
                      <a:pt x="30967" y="27340"/>
                    </a:cubicBezTo>
                    <a:cubicBezTo>
                      <a:pt x="45356" y="30713"/>
                      <a:pt x="61815" y="27089"/>
                      <a:pt x="74141" y="35220"/>
                    </a:cubicBezTo>
                    <a:cubicBezTo>
                      <a:pt x="86536" y="43397"/>
                      <a:pt x="90120" y="60706"/>
                      <a:pt x="102271" y="69242"/>
                    </a:cubicBezTo>
                    <a:cubicBezTo>
                      <a:pt x="109662" y="74432"/>
                      <a:pt x="119066" y="75541"/>
                      <a:pt x="128187" y="75541"/>
                    </a:cubicBezTo>
                    <a:cubicBezTo>
                      <a:pt x="129100" y="75541"/>
                      <a:pt x="130011" y="75530"/>
                      <a:pt x="130917" y="75511"/>
                    </a:cubicBezTo>
                    <a:cubicBezTo>
                      <a:pt x="135219" y="75419"/>
                      <a:pt x="139566" y="75186"/>
                      <a:pt x="143885" y="75186"/>
                    </a:cubicBezTo>
                    <a:cubicBezTo>
                      <a:pt x="149553" y="75186"/>
                      <a:pt x="155171" y="75587"/>
                      <a:pt x="160570" y="77236"/>
                    </a:cubicBezTo>
                    <a:cubicBezTo>
                      <a:pt x="183610" y="85752"/>
                      <a:pt x="184939" y="107126"/>
                      <a:pt x="196042" y="124091"/>
                    </a:cubicBezTo>
                    <a:cubicBezTo>
                      <a:pt x="201122" y="131855"/>
                      <a:pt x="209620" y="136236"/>
                      <a:pt x="217345" y="138706"/>
                    </a:cubicBezTo>
                    <a:lnTo>
                      <a:pt x="21734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rot="10800000">
                <a:off x="-1905000" y="3237725"/>
                <a:ext cx="4209650" cy="1905775"/>
              </a:xfrm>
              <a:custGeom>
                <a:avLst/>
                <a:gdLst/>
                <a:ahLst/>
                <a:cxnLst/>
                <a:rect l="l" t="t" r="r" b="b"/>
                <a:pathLst>
                  <a:path w="168386" h="76231" extrusionOk="0">
                    <a:moveTo>
                      <a:pt x="0" y="0"/>
                    </a:moveTo>
                    <a:cubicBezTo>
                      <a:pt x="5697" y="12163"/>
                      <a:pt x="17258" y="21457"/>
                      <a:pt x="30414" y="24389"/>
                    </a:cubicBezTo>
                    <a:cubicBezTo>
                      <a:pt x="44839" y="27603"/>
                      <a:pt x="61258" y="23801"/>
                      <a:pt x="73670" y="31798"/>
                    </a:cubicBezTo>
                    <a:cubicBezTo>
                      <a:pt x="86154" y="39840"/>
                      <a:pt x="89927" y="57108"/>
                      <a:pt x="102171" y="65509"/>
                    </a:cubicBezTo>
                    <a:cubicBezTo>
                      <a:pt x="109301" y="70401"/>
                      <a:pt x="118234" y="71533"/>
                      <a:pt x="126986" y="71533"/>
                    </a:cubicBezTo>
                    <a:cubicBezTo>
                      <a:pt x="128292" y="71533"/>
                      <a:pt x="129593" y="71507"/>
                      <a:pt x="130884" y="71466"/>
                    </a:cubicBezTo>
                    <a:cubicBezTo>
                      <a:pt x="135589" y="71314"/>
                      <a:pt x="140346" y="70993"/>
                      <a:pt x="145064" y="70993"/>
                    </a:cubicBezTo>
                    <a:cubicBezTo>
                      <a:pt x="150319" y="70993"/>
                      <a:pt x="155524" y="71391"/>
                      <a:pt x="160552" y="72867"/>
                    </a:cubicBezTo>
                    <a:cubicBezTo>
                      <a:pt x="163292" y="73671"/>
                      <a:pt x="165921" y="74811"/>
                      <a:pt x="168386" y="76230"/>
                    </a:cubicBezTo>
                    <a:lnTo>
                      <a:pt x="1683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rot="10800000">
                <a:off x="-1905000" y="3701950"/>
                <a:ext cx="3288800" cy="1441550"/>
              </a:xfrm>
              <a:custGeom>
                <a:avLst/>
                <a:gdLst/>
                <a:ahLst/>
                <a:cxnLst/>
                <a:rect l="l" t="t" r="r" b="b"/>
                <a:pathLst>
                  <a:path w="131552" h="57662" extrusionOk="0">
                    <a:moveTo>
                      <a:pt x="1" y="0"/>
                    </a:moveTo>
                    <a:cubicBezTo>
                      <a:pt x="6029" y="8587"/>
                      <a:pt x="16044" y="14994"/>
                      <a:pt x="27253" y="17201"/>
                    </a:cubicBezTo>
                    <a:cubicBezTo>
                      <a:pt x="41264" y="19961"/>
                      <a:pt x="57211" y="16697"/>
                      <a:pt x="69267" y="23559"/>
                    </a:cubicBezTo>
                    <a:cubicBezTo>
                      <a:pt x="81393" y="30462"/>
                      <a:pt x="85057" y="45282"/>
                      <a:pt x="96950" y="52493"/>
                    </a:cubicBezTo>
                    <a:cubicBezTo>
                      <a:pt x="103872" y="56691"/>
                      <a:pt x="112548" y="57662"/>
                      <a:pt x="121047" y="57662"/>
                    </a:cubicBezTo>
                    <a:cubicBezTo>
                      <a:pt x="122317" y="57662"/>
                      <a:pt x="123582" y="57640"/>
                      <a:pt x="124838" y="57604"/>
                    </a:cubicBezTo>
                    <a:cubicBezTo>
                      <a:pt x="127066" y="57541"/>
                      <a:pt x="129309" y="57444"/>
                      <a:pt x="131552" y="57360"/>
                    </a:cubicBezTo>
                    <a:lnTo>
                      <a:pt x="1315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rot="10800000">
                <a:off x="-2057400" y="3854350"/>
                <a:ext cx="3288800" cy="1441550"/>
              </a:xfrm>
              <a:custGeom>
                <a:avLst/>
                <a:gdLst/>
                <a:ahLst/>
                <a:cxnLst/>
                <a:rect l="l" t="t" r="r" b="b"/>
                <a:pathLst>
                  <a:path w="131552" h="57662" extrusionOk="0">
                    <a:moveTo>
                      <a:pt x="1" y="0"/>
                    </a:moveTo>
                    <a:cubicBezTo>
                      <a:pt x="6029" y="8587"/>
                      <a:pt x="16044" y="14994"/>
                      <a:pt x="27253" y="17201"/>
                    </a:cubicBezTo>
                    <a:cubicBezTo>
                      <a:pt x="41264" y="19961"/>
                      <a:pt x="57211" y="16697"/>
                      <a:pt x="69267" y="23559"/>
                    </a:cubicBezTo>
                    <a:cubicBezTo>
                      <a:pt x="81393" y="30462"/>
                      <a:pt x="85057" y="45282"/>
                      <a:pt x="96950" y="52493"/>
                    </a:cubicBezTo>
                    <a:cubicBezTo>
                      <a:pt x="103872" y="56691"/>
                      <a:pt x="112548" y="57662"/>
                      <a:pt x="121047" y="57662"/>
                    </a:cubicBezTo>
                    <a:cubicBezTo>
                      <a:pt x="122317" y="57662"/>
                      <a:pt x="123582" y="57640"/>
                      <a:pt x="124838" y="57604"/>
                    </a:cubicBezTo>
                    <a:cubicBezTo>
                      <a:pt x="127066" y="57541"/>
                      <a:pt x="129309" y="57444"/>
                      <a:pt x="131552" y="57360"/>
                    </a:cubicBezTo>
                    <a:lnTo>
                      <a:pt x="131552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rot="10800000">
                <a:off x="183575" y="4032663"/>
                <a:ext cx="315600" cy="3159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" name="Google Shape;110;p8"/>
            <p:cNvGrpSpPr/>
            <p:nvPr/>
          </p:nvGrpSpPr>
          <p:grpSpPr>
            <a:xfrm>
              <a:off x="-1139587" y="-485862"/>
              <a:ext cx="3620075" cy="5562400"/>
              <a:chOff x="-1139587" y="-485862"/>
              <a:chExt cx="3620075" cy="5562400"/>
            </a:xfrm>
          </p:grpSpPr>
          <p:grpSp>
            <p:nvGrpSpPr>
              <p:cNvPr id="111" name="Google Shape;111;p8"/>
              <p:cNvGrpSpPr/>
              <p:nvPr/>
            </p:nvGrpSpPr>
            <p:grpSpPr>
              <a:xfrm rot="5400000">
                <a:off x="-2110750" y="485300"/>
                <a:ext cx="5562400" cy="3620075"/>
                <a:chOff x="-2057400" y="1904425"/>
                <a:chExt cx="5562400" cy="3620075"/>
              </a:xfrm>
            </p:grpSpPr>
            <p:sp>
              <p:nvSpPr>
                <p:cNvPr id="112" name="Google Shape;112;p8"/>
                <p:cNvSpPr/>
                <p:nvPr/>
              </p:nvSpPr>
              <p:spPr>
                <a:xfrm rot="10800000">
                  <a:off x="-1928625" y="1904425"/>
                  <a:ext cx="5433625" cy="34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45" h="138707" extrusionOk="0">
                      <a:moveTo>
                        <a:pt x="1" y="0"/>
                      </a:moveTo>
                      <a:lnTo>
                        <a:pt x="522" y="1964"/>
                      </a:lnTo>
                      <a:cubicBezTo>
                        <a:pt x="5971" y="14509"/>
                        <a:pt x="17609" y="24210"/>
                        <a:pt x="30967" y="27340"/>
                      </a:cubicBezTo>
                      <a:cubicBezTo>
                        <a:pt x="45356" y="30713"/>
                        <a:pt x="61815" y="27089"/>
                        <a:pt x="74141" y="35220"/>
                      </a:cubicBezTo>
                      <a:cubicBezTo>
                        <a:pt x="86536" y="43397"/>
                        <a:pt x="90120" y="60706"/>
                        <a:pt x="102271" y="69242"/>
                      </a:cubicBezTo>
                      <a:cubicBezTo>
                        <a:pt x="109662" y="74432"/>
                        <a:pt x="119066" y="75541"/>
                        <a:pt x="128187" y="75541"/>
                      </a:cubicBezTo>
                      <a:cubicBezTo>
                        <a:pt x="129100" y="75541"/>
                        <a:pt x="130011" y="75530"/>
                        <a:pt x="130917" y="75511"/>
                      </a:cubicBezTo>
                      <a:cubicBezTo>
                        <a:pt x="135219" y="75419"/>
                        <a:pt x="139566" y="75186"/>
                        <a:pt x="143885" y="75186"/>
                      </a:cubicBezTo>
                      <a:cubicBezTo>
                        <a:pt x="149553" y="75186"/>
                        <a:pt x="155171" y="75587"/>
                        <a:pt x="160570" y="77236"/>
                      </a:cubicBezTo>
                      <a:cubicBezTo>
                        <a:pt x="183610" y="85752"/>
                        <a:pt x="184939" y="107126"/>
                        <a:pt x="196042" y="124091"/>
                      </a:cubicBezTo>
                      <a:cubicBezTo>
                        <a:pt x="201122" y="131855"/>
                        <a:pt x="209620" y="136236"/>
                        <a:pt x="217345" y="138706"/>
                      </a:cubicBezTo>
                      <a:lnTo>
                        <a:pt x="21734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8"/>
                <p:cNvSpPr/>
                <p:nvPr/>
              </p:nvSpPr>
              <p:spPr>
                <a:xfrm rot="10800000">
                  <a:off x="-2004825" y="2056825"/>
                  <a:ext cx="5433625" cy="34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45" h="138707" extrusionOk="0">
                      <a:moveTo>
                        <a:pt x="1" y="0"/>
                      </a:moveTo>
                      <a:lnTo>
                        <a:pt x="522" y="1964"/>
                      </a:lnTo>
                      <a:cubicBezTo>
                        <a:pt x="5971" y="14509"/>
                        <a:pt x="17609" y="24210"/>
                        <a:pt x="30967" y="27340"/>
                      </a:cubicBezTo>
                      <a:cubicBezTo>
                        <a:pt x="45356" y="30713"/>
                        <a:pt x="61815" y="27089"/>
                        <a:pt x="74141" y="35220"/>
                      </a:cubicBezTo>
                      <a:cubicBezTo>
                        <a:pt x="86536" y="43397"/>
                        <a:pt x="90120" y="60706"/>
                        <a:pt x="102271" y="69242"/>
                      </a:cubicBezTo>
                      <a:cubicBezTo>
                        <a:pt x="109662" y="74432"/>
                        <a:pt x="119066" y="75541"/>
                        <a:pt x="128187" y="75541"/>
                      </a:cubicBezTo>
                      <a:cubicBezTo>
                        <a:pt x="129100" y="75541"/>
                        <a:pt x="130011" y="75530"/>
                        <a:pt x="130917" y="75511"/>
                      </a:cubicBezTo>
                      <a:cubicBezTo>
                        <a:pt x="135219" y="75419"/>
                        <a:pt x="139566" y="75186"/>
                        <a:pt x="143885" y="75186"/>
                      </a:cubicBezTo>
                      <a:cubicBezTo>
                        <a:pt x="149553" y="75186"/>
                        <a:pt x="155171" y="75587"/>
                        <a:pt x="160570" y="77236"/>
                      </a:cubicBezTo>
                      <a:cubicBezTo>
                        <a:pt x="183610" y="85752"/>
                        <a:pt x="184939" y="107126"/>
                        <a:pt x="196042" y="124091"/>
                      </a:cubicBezTo>
                      <a:cubicBezTo>
                        <a:pt x="201122" y="131855"/>
                        <a:pt x="209620" y="136236"/>
                        <a:pt x="217345" y="138706"/>
                      </a:cubicBezTo>
                      <a:lnTo>
                        <a:pt x="217345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8"/>
                <p:cNvSpPr/>
                <p:nvPr/>
              </p:nvSpPr>
              <p:spPr>
                <a:xfrm rot="10800000">
                  <a:off x="-1905000" y="3237725"/>
                  <a:ext cx="4209650" cy="190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86" h="76231" extrusionOk="0">
                      <a:moveTo>
                        <a:pt x="0" y="0"/>
                      </a:moveTo>
                      <a:cubicBezTo>
                        <a:pt x="5697" y="12163"/>
                        <a:pt x="17258" y="21457"/>
                        <a:pt x="30414" y="24389"/>
                      </a:cubicBezTo>
                      <a:cubicBezTo>
                        <a:pt x="44839" y="27603"/>
                        <a:pt x="61258" y="23801"/>
                        <a:pt x="73670" y="31798"/>
                      </a:cubicBezTo>
                      <a:cubicBezTo>
                        <a:pt x="86154" y="39840"/>
                        <a:pt x="89927" y="57108"/>
                        <a:pt x="102171" y="65509"/>
                      </a:cubicBezTo>
                      <a:cubicBezTo>
                        <a:pt x="109301" y="70401"/>
                        <a:pt x="118234" y="71533"/>
                        <a:pt x="126986" y="71533"/>
                      </a:cubicBezTo>
                      <a:cubicBezTo>
                        <a:pt x="128292" y="71533"/>
                        <a:pt x="129593" y="71507"/>
                        <a:pt x="130884" y="71466"/>
                      </a:cubicBezTo>
                      <a:cubicBezTo>
                        <a:pt x="135589" y="71314"/>
                        <a:pt x="140346" y="70993"/>
                        <a:pt x="145064" y="70993"/>
                      </a:cubicBezTo>
                      <a:cubicBezTo>
                        <a:pt x="150319" y="70993"/>
                        <a:pt x="155524" y="71391"/>
                        <a:pt x="160552" y="72867"/>
                      </a:cubicBezTo>
                      <a:cubicBezTo>
                        <a:pt x="163292" y="73671"/>
                        <a:pt x="165921" y="74811"/>
                        <a:pt x="168386" y="76230"/>
                      </a:cubicBezTo>
                      <a:lnTo>
                        <a:pt x="16838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8"/>
                <p:cNvSpPr/>
                <p:nvPr/>
              </p:nvSpPr>
              <p:spPr>
                <a:xfrm rot="10800000">
                  <a:off x="-1928625" y="3701950"/>
                  <a:ext cx="3288800" cy="1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52" h="57662" extrusionOk="0">
                      <a:moveTo>
                        <a:pt x="1" y="0"/>
                      </a:moveTo>
                      <a:cubicBezTo>
                        <a:pt x="6029" y="8587"/>
                        <a:pt x="16044" y="14994"/>
                        <a:pt x="27253" y="17201"/>
                      </a:cubicBezTo>
                      <a:cubicBezTo>
                        <a:pt x="41264" y="19961"/>
                        <a:pt x="57211" y="16697"/>
                        <a:pt x="69267" y="23559"/>
                      </a:cubicBezTo>
                      <a:cubicBezTo>
                        <a:pt x="81393" y="30462"/>
                        <a:pt x="85057" y="45282"/>
                        <a:pt x="96950" y="52493"/>
                      </a:cubicBezTo>
                      <a:cubicBezTo>
                        <a:pt x="103872" y="56691"/>
                        <a:pt x="112548" y="57662"/>
                        <a:pt x="121047" y="57662"/>
                      </a:cubicBezTo>
                      <a:cubicBezTo>
                        <a:pt x="122317" y="57662"/>
                        <a:pt x="123582" y="57640"/>
                        <a:pt x="124838" y="57604"/>
                      </a:cubicBezTo>
                      <a:cubicBezTo>
                        <a:pt x="127066" y="57541"/>
                        <a:pt x="129309" y="57444"/>
                        <a:pt x="131552" y="57360"/>
                      </a:cubicBezTo>
                      <a:lnTo>
                        <a:pt x="13155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8"/>
                <p:cNvSpPr/>
                <p:nvPr/>
              </p:nvSpPr>
              <p:spPr>
                <a:xfrm rot="10800000">
                  <a:off x="-2057400" y="3854350"/>
                  <a:ext cx="3288800" cy="1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52" h="57662" extrusionOk="0">
                      <a:moveTo>
                        <a:pt x="1" y="0"/>
                      </a:moveTo>
                      <a:cubicBezTo>
                        <a:pt x="6029" y="8587"/>
                        <a:pt x="16044" y="14994"/>
                        <a:pt x="27253" y="17201"/>
                      </a:cubicBezTo>
                      <a:cubicBezTo>
                        <a:pt x="41264" y="19961"/>
                        <a:pt x="57211" y="16697"/>
                        <a:pt x="69267" y="23559"/>
                      </a:cubicBezTo>
                      <a:cubicBezTo>
                        <a:pt x="81393" y="30462"/>
                        <a:pt x="85057" y="45282"/>
                        <a:pt x="96950" y="52493"/>
                      </a:cubicBezTo>
                      <a:cubicBezTo>
                        <a:pt x="103872" y="56691"/>
                        <a:pt x="112548" y="57662"/>
                        <a:pt x="121047" y="57662"/>
                      </a:cubicBezTo>
                      <a:cubicBezTo>
                        <a:pt x="122317" y="57662"/>
                        <a:pt x="123582" y="57640"/>
                        <a:pt x="124838" y="57604"/>
                      </a:cubicBezTo>
                      <a:cubicBezTo>
                        <a:pt x="127066" y="57541"/>
                        <a:pt x="129309" y="57444"/>
                        <a:pt x="131552" y="57360"/>
                      </a:cubicBezTo>
                      <a:lnTo>
                        <a:pt x="131552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8"/>
                <p:cNvSpPr/>
                <p:nvPr/>
              </p:nvSpPr>
              <p:spPr>
                <a:xfrm rot="10800000">
                  <a:off x="183575" y="4032663"/>
                  <a:ext cx="315600" cy="3159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" name="Google Shape;118;p8"/>
              <p:cNvGrpSpPr/>
              <p:nvPr/>
            </p:nvGrpSpPr>
            <p:grpSpPr>
              <a:xfrm flipH="1">
                <a:off x="517325" y="4488650"/>
                <a:ext cx="391800" cy="392100"/>
                <a:chOff x="47375" y="858750"/>
                <a:chExt cx="391800" cy="392100"/>
              </a:xfrm>
            </p:grpSpPr>
            <p:sp>
              <p:nvSpPr>
                <p:cNvPr id="119" name="Google Shape;119;p8"/>
                <p:cNvSpPr/>
                <p:nvPr/>
              </p:nvSpPr>
              <p:spPr>
                <a:xfrm>
                  <a:off x="47375" y="934950"/>
                  <a:ext cx="315600" cy="3159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8"/>
                <p:cNvSpPr/>
                <p:nvPr/>
              </p:nvSpPr>
              <p:spPr>
                <a:xfrm>
                  <a:off x="123575" y="858750"/>
                  <a:ext cx="315600" cy="3159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2549400" y="11692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ubTitle" idx="1"/>
          </p:nvPr>
        </p:nvSpPr>
        <p:spPr>
          <a:xfrm>
            <a:off x="2549400" y="27391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124" name="Google Shape;124;p9"/>
          <p:cNvGrpSpPr/>
          <p:nvPr/>
        </p:nvGrpSpPr>
        <p:grpSpPr>
          <a:xfrm>
            <a:off x="-1035395" y="-785731"/>
            <a:ext cx="11214790" cy="6714963"/>
            <a:chOff x="-1035395" y="-785731"/>
            <a:chExt cx="11214790" cy="6714963"/>
          </a:xfrm>
        </p:grpSpPr>
        <p:grpSp>
          <p:nvGrpSpPr>
            <p:cNvPr id="125" name="Google Shape;125;p9"/>
            <p:cNvGrpSpPr/>
            <p:nvPr/>
          </p:nvGrpSpPr>
          <p:grpSpPr>
            <a:xfrm>
              <a:off x="5960305" y="-266056"/>
              <a:ext cx="4219090" cy="6195288"/>
              <a:chOff x="5960305" y="-266056"/>
              <a:chExt cx="4219090" cy="6195288"/>
            </a:xfrm>
          </p:grpSpPr>
          <p:grpSp>
            <p:nvGrpSpPr>
              <p:cNvPr id="126" name="Google Shape;126;p9"/>
              <p:cNvGrpSpPr/>
              <p:nvPr/>
            </p:nvGrpSpPr>
            <p:grpSpPr>
              <a:xfrm>
                <a:off x="5960305" y="-266056"/>
                <a:ext cx="4219090" cy="6195288"/>
                <a:chOff x="5182786" y="-883900"/>
                <a:chExt cx="4219090" cy="6195288"/>
              </a:xfrm>
            </p:grpSpPr>
            <p:sp>
              <p:nvSpPr>
                <p:cNvPr id="127" name="Google Shape;127;p9"/>
                <p:cNvSpPr/>
                <p:nvPr/>
              </p:nvSpPr>
              <p:spPr>
                <a:xfrm rot="5400000">
                  <a:off x="4078610" y="220276"/>
                  <a:ext cx="6103591" cy="389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45" h="138707" extrusionOk="0">
                      <a:moveTo>
                        <a:pt x="1" y="0"/>
                      </a:moveTo>
                      <a:lnTo>
                        <a:pt x="522" y="1964"/>
                      </a:lnTo>
                      <a:cubicBezTo>
                        <a:pt x="5971" y="14509"/>
                        <a:pt x="17609" y="24210"/>
                        <a:pt x="30967" y="27340"/>
                      </a:cubicBezTo>
                      <a:cubicBezTo>
                        <a:pt x="45356" y="30713"/>
                        <a:pt x="61815" y="27089"/>
                        <a:pt x="74141" y="35220"/>
                      </a:cubicBezTo>
                      <a:cubicBezTo>
                        <a:pt x="86536" y="43397"/>
                        <a:pt x="90120" y="60706"/>
                        <a:pt x="102271" y="69242"/>
                      </a:cubicBezTo>
                      <a:cubicBezTo>
                        <a:pt x="109662" y="74432"/>
                        <a:pt x="119066" y="75541"/>
                        <a:pt x="128187" y="75541"/>
                      </a:cubicBezTo>
                      <a:cubicBezTo>
                        <a:pt x="129100" y="75541"/>
                        <a:pt x="130011" y="75530"/>
                        <a:pt x="130917" y="75511"/>
                      </a:cubicBezTo>
                      <a:cubicBezTo>
                        <a:pt x="135219" y="75419"/>
                        <a:pt x="139566" y="75186"/>
                        <a:pt x="143885" y="75186"/>
                      </a:cubicBezTo>
                      <a:cubicBezTo>
                        <a:pt x="149553" y="75186"/>
                        <a:pt x="155171" y="75587"/>
                        <a:pt x="160570" y="77236"/>
                      </a:cubicBezTo>
                      <a:cubicBezTo>
                        <a:pt x="183610" y="85752"/>
                        <a:pt x="184939" y="107126"/>
                        <a:pt x="196042" y="124091"/>
                      </a:cubicBezTo>
                      <a:cubicBezTo>
                        <a:pt x="201122" y="131855"/>
                        <a:pt x="209620" y="136236"/>
                        <a:pt x="217345" y="138706"/>
                      </a:cubicBezTo>
                      <a:lnTo>
                        <a:pt x="21734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9"/>
                <p:cNvSpPr/>
                <p:nvPr/>
              </p:nvSpPr>
              <p:spPr>
                <a:xfrm rot="5400000">
                  <a:off x="4692388" y="708338"/>
                  <a:ext cx="5433625" cy="34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45" h="138707" extrusionOk="0">
                      <a:moveTo>
                        <a:pt x="1" y="0"/>
                      </a:moveTo>
                      <a:lnTo>
                        <a:pt x="522" y="1964"/>
                      </a:lnTo>
                      <a:cubicBezTo>
                        <a:pt x="5971" y="14509"/>
                        <a:pt x="17609" y="24210"/>
                        <a:pt x="30967" y="27340"/>
                      </a:cubicBezTo>
                      <a:cubicBezTo>
                        <a:pt x="45356" y="30713"/>
                        <a:pt x="61815" y="27089"/>
                        <a:pt x="74141" y="35220"/>
                      </a:cubicBezTo>
                      <a:cubicBezTo>
                        <a:pt x="86536" y="43397"/>
                        <a:pt x="90120" y="60706"/>
                        <a:pt x="102271" y="69242"/>
                      </a:cubicBezTo>
                      <a:cubicBezTo>
                        <a:pt x="109662" y="74432"/>
                        <a:pt x="119066" y="75541"/>
                        <a:pt x="128187" y="75541"/>
                      </a:cubicBezTo>
                      <a:cubicBezTo>
                        <a:pt x="129100" y="75541"/>
                        <a:pt x="130011" y="75530"/>
                        <a:pt x="130917" y="75511"/>
                      </a:cubicBezTo>
                      <a:cubicBezTo>
                        <a:pt x="135219" y="75419"/>
                        <a:pt x="139566" y="75186"/>
                        <a:pt x="143885" y="75186"/>
                      </a:cubicBezTo>
                      <a:cubicBezTo>
                        <a:pt x="149553" y="75186"/>
                        <a:pt x="155171" y="75587"/>
                        <a:pt x="160570" y="77236"/>
                      </a:cubicBezTo>
                      <a:cubicBezTo>
                        <a:pt x="183610" y="85752"/>
                        <a:pt x="184939" y="107126"/>
                        <a:pt x="196042" y="124091"/>
                      </a:cubicBezTo>
                      <a:cubicBezTo>
                        <a:pt x="201122" y="131855"/>
                        <a:pt x="209620" y="136236"/>
                        <a:pt x="217345" y="138706"/>
                      </a:cubicBezTo>
                      <a:lnTo>
                        <a:pt x="21734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9"/>
                <p:cNvSpPr/>
                <p:nvPr/>
              </p:nvSpPr>
              <p:spPr>
                <a:xfrm rot="5400000">
                  <a:off x="4951226" y="860738"/>
                  <a:ext cx="5433625" cy="34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45" h="138707" extrusionOk="0">
                      <a:moveTo>
                        <a:pt x="1" y="0"/>
                      </a:moveTo>
                      <a:lnTo>
                        <a:pt x="522" y="1964"/>
                      </a:lnTo>
                      <a:cubicBezTo>
                        <a:pt x="5971" y="14509"/>
                        <a:pt x="17609" y="24210"/>
                        <a:pt x="30967" y="27340"/>
                      </a:cubicBezTo>
                      <a:cubicBezTo>
                        <a:pt x="45356" y="30713"/>
                        <a:pt x="61815" y="27089"/>
                        <a:pt x="74141" y="35220"/>
                      </a:cubicBezTo>
                      <a:cubicBezTo>
                        <a:pt x="86536" y="43397"/>
                        <a:pt x="90120" y="60706"/>
                        <a:pt x="102271" y="69242"/>
                      </a:cubicBezTo>
                      <a:cubicBezTo>
                        <a:pt x="109662" y="74432"/>
                        <a:pt x="119066" y="75541"/>
                        <a:pt x="128187" y="75541"/>
                      </a:cubicBezTo>
                      <a:cubicBezTo>
                        <a:pt x="129100" y="75541"/>
                        <a:pt x="130011" y="75530"/>
                        <a:pt x="130917" y="75511"/>
                      </a:cubicBezTo>
                      <a:cubicBezTo>
                        <a:pt x="135219" y="75419"/>
                        <a:pt x="139566" y="75186"/>
                        <a:pt x="143885" y="75186"/>
                      </a:cubicBezTo>
                      <a:cubicBezTo>
                        <a:pt x="149553" y="75186"/>
                        <a:pt x="155171" y="75587"/>
                        <a:pt x="160570" y="77236"/>
                      </a:cubicBezTo>
                      <a:cubicBezTo>
                        <a:pt x="183610" y="85752"/>
                        <a:pt x="184939" y="107126"/>
                        <a:pt x="196042" y="124091"/>
                      </a:cubicBezTo>
                      <a:cubicBezTo>
                        <a:pt x="201122" y="131855"/>
                        <a:pt x="209620" y="136236"/>
                        <a:pt x="217345" y="138706"/>
                      </a:cubicBezTo>
                      <a:lnTo>
                        <a:pt x="217345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9"/>
                <p:cNvSpPr/>
                <p:nvPr/>
              </p:nvSpPr>
              <p:spPr>
                <a:xfrm rot="5400000">
                  <a:off x="6085325" y="2077650"/>
                  <a:ext cx="4209650" cy="190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86" h="76231" extrusionOk="0">
                      <a:moveTo>
                        <a:pt x="0" y="0"/>
                      </a:moveTo>
                      <a:cubicBezTo>
                        <a:pt x="5697" y="12163"/>
                        <a:pt x="17258" y="21457"/>
                        <a:pt x="30414" y="24389"/>
                      </a:cubicBezTo>
                      <a:cubicBezTo>
                        <a:pt x="44839" y="27603"/>
                        <a:pt x="61258" y="23801"/>
                        <a:pt x="73670" y="31798"/>
                      </a:cubicBezTo>
                      <a:cubicBezTo>
                        <a:pt x="86154" y="39840"/>
                        <a:pt x="89927" y="57108"/>
                        <a:pt x="102171" y="65509"/>
                      </a:cubicBezTo>
                      <a:cubicBezTo>
                        <a:pt x="109301" y="70401"/>
                        <a:pt x="118234" y="71533"/>
                        <a:pt x="126986" y="71533"/>
                      </a:cubicBezTo>
                      <a:cubicBezTo>
                        <a:pt x="128292" y="71533"/>
                        <a:pt x="129593" y="71507"/>
                        <a:pt x="130884" y="71466"/>
                      </a:cubicBezTo>
                      <a:cubicBezTo>
                        <a:pt x="135589" y="71314"/>
                        <a:pt x="140346" y="70993"/>
                        <a:pt x="145064" y="70993"/>
                      </a:cubicBezTo>
                      <a:cubicBezTo>
                        <a:pt x="150319" y="70993"/>
                        <a:pt x="155524" y="71391"/>
                        <a:pt x="160552" y="72867"/>
                      </a:cubicBezTo>
                      <a:cubicBezTo>
                        <a:pt x="163292" y="73671"/>
                        <a:pt x="165921" y="74811"/>
                        <a:pt x="168386" y="76230"/>
                      </a:cubicBezTo>
                      <a:lnTo>
                        <a:pt x="16838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1398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9"/>
                <p:cNvSpPr/>
                <p:nvPr/>
              </p:nvSpPr>
              <p:spPr>
                <a:xfrm rot="5400000">
                  <a:off x="6777863" y="2770188"/>
                  <a:ext cx="3288800" cy="1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52" h="57662" extrusionOk="0">
                      <a:moveTo>
                        <a:pt x="1" y="0"/>
                      </a:moveTo>
                      <a:cubicBezTo>
                        <a:pt x="6029" y="8587"/>
                        <a:pt x="16044" y="14994"/>
                        <a:pt x="27253" y="17201"/>
                      </a:cubicBezTo>
                      <a:cubicBezTo>
                        <a:pt x="41264" y="19961"/>
                        <a:pt x="57211" y="16697"/>
                        <a:pt x="69267" y="23559"/>
                      </a:cubicBezTo>
                      <a:cubicBezTo>
                        <a:pt x="81393" y="30462"/>
                        <a:pt x="85057" y="45282"/>
                        <a:pt x="96950" y="52493"/>
                      </a:cubicBezTo>
                      <a:cubicBezTo>
                        <a:pt x="103872" y="56691"/>
                        <a:pt x="112548" y="57662"/>
                        <a:pt x="121047" y="57662"/>
                      </a:cubicBezTo>
                      <a:cubicBezTo>
                        <a:pt x="122317" y="57662"/>
                        <a:pt x="123582" y="57640"/>
                        <a:pt x="124838" y="57604"/>
                      </a:cubicBezTo>
                      <a:cubicBezTo>
                        <a:pt x="127066" y="57541"/>
                        <a:pt x="129309" y="57444"/>
                        <a:pt x="131552" y="57360"/>
                      </a:cubicBezTo>
                      <a:lnTo>
                        <a:pt x="13155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1398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9"/>
                <p:cNvSpPr/>
                <p:nvPr/>
              </p:nvSpPr>
              <p:spPr>
                <a:xfrm rot="5400000">
                  <a:off x="6930263" y="2922588"/>
                  <a:ext cx="3288800" cy="1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52" h="57662" extrusionOk="0">
                      <a:moveTo>
                        <a:pt x="1" y="0"/>
                      </a:moveTo>
                      <a:cubicBezTo>
                        <a:pt x="6029" y="8587"/>
                        <a:pt x="16044" y="14994"/>
                        <a:pt x="27253" y="17201"/>
                      </a:cubicBezTo>
                      <a:cubicBezTo>
                        <a:pt x="41264" y="19961"/>
                        <a:pt x="57211" y="16697"/>
                        <a:pt x="69267" y="23559"/>
                      </a:cubicBezTo>
                      <a:cubicBezTo>
                        <a:pt x="81393" y="30462"/>
                        <a:pt x="85057" y="45282"/>
                        <a:pt x="96950" y="52493"/>
                      </a:cubicBezTo>
                      <a:cubicBezTo>
                        <a:pt x="103872" y="56691"/>
                        <a:pt x="112548" y="57662"/>
                        <a:pt x="121047" y="57662"/>
                      </a:cubicBezTo>
                      <a:cubicBezTo>
                        <a:pt x="122317" y="57662"/>
                        <a:pt x="123582" y="57640"/>
                        <a:pt x="124838" y="57604"/>
                      </a:cubicBezTo>
                      <a:cubicBezTo>
                        <a:pt x="127066" y="57541"/>
                        <a:pt x="129309" y="57444"/>
                        <a:pt x="131552" y="57360"/>
                      </a:cubicBezTo>
                      <a:lnTo>
                        <a:pt x="131552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9"/>
                <p:cNvSpPr/>
                <p:nvPr/>
              </p:nvSpPr>
              <p:spPr>
                <a:xfrm rot="5400000">
                  <a:off x="8107763" y="2630663"/>
                  <a:ext cx="315600" cy="3159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4" name="Google Shape;134;p9"/>
              <p:cNvGrpSpPr/>
              <p:nvPr/>
            </p:nvGrpSpPr>
            <p:grpSpPr>
              <a:xfrm flipH="1">
                <a:off x="8227097" y="250439"/>
                <a:ext cx="577631" cy="578112"/>
                <a:chOff x="47375" y="858750"/>
                <a:chExt cx="391800" cy="392100"/>
              </a:xfrm>
            </p:grpSpPr>
            <p:sp>
              <p:nvSpPr>
                <p:cNvPr id="135" name="Google Shape;135;p9"/>
                <p:cNvSpPr/>
                <p:nvPr/>
              </p:nvSpPr>
              <p:spPr>
                <a:xfrm>
                  <a:off x="47375" y="934950"/>
                  <a:ext cx="315600" cy="3159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9"/>
                <p:cNvSpPr/>
                <p:nvPr/>
              </p:nvSpPr>
              <p:spPr>
                <a:xfrm>
                  <a:off x="123575" y="858750"/>
                  <a:ext cx="315600" cy="3159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7" name="Google Shape;137;p9"/>
            <p:cNvGrpSpPr/>
            <p:nvPr/>
          </p:nvGrpSpPr>
          <p:grpSpPr>
            <a:xfrm>
              <a:off x="-1035395" y="-785731"/>
              <a:ext cx="4219090" cy="6195288"/>
              <a:chOff x="-1035395" y="-785731"/>
              <a:chExt cx="4219090" cy="6195288"/>
            </a:xfrm>
          </p:grpSpPr>
          <p:grpSp>
            <p:nvGrpSpPr>
              <p:cNvPr id="138" name="Google Shape;138;p9"/>
              <p:cNvGrpSpPr/>
              <p:nvPr/>
            </p:nvGrpSpPr>
            <p:grpSpPr>
              <a:xfrm rot="10800000">
                <a:off x="-1035395" y="-785731"/>
                <a:ext cx="4219090" cy="6195288"/>
                <a:chOff x="5182786" y="-883900"/>
                <a:chExt cx="4219090" cy="6195288"/>
              </a:xfrm>
            </p:grpSpPr>
            <p:sp>
              <p:nvSpPr>
                <p:cNvPr id="139" name="Google Shape;139;p9"/>
                <p:cNvSpPr/>
                <p:nvPr/>
              </p:nvSpPr>
              <p:spPr>
                <a:xfrm rot="5400000">
                  <a:off x="4078610" y="220276"/>
                  <a:ext cx="6103591" cy="389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45" h="138707" extrusionOk="0">
                      <a:moveTo>
                        <a:pt x="1" y="0"/>
                      </a:moveTo>
                      <a:lnTo>
                        <a:pt x="522" y="1964"/>
                      </a:lnTo>
                      <a:cubicBezTo>
                        <a:pt x="5971" y="14509"/>
                        <a:pt x="17609" y="24210"/>
                        <a:pt x="30967" y="27340"/>
                      </a:cubicBezTo>
                      <a:cubicBezTo>
                        <a:pt x="45356" y="30713"/>
                        <a:pt x="61815" y="27089"/>
                        <a:pt x="74141" y="35220"/>
                      </a:cubicBezTo>
                      <a:cubicBezTo>
                        <a:pt x="86536" y="43397"/>
                        <a:pt x="90120" y="60706"/>
                        <a:pt x="102271" y="69242"/>
                      </a:cubicBezTo>
                      <a:cubicBezTo>
                        <a:pt x="109662" y="74432"/>
                        <a:pt x="119066" y="75541"/>
                        <a:pt x="128187" y="75541"/>
                      </a:cubicBezTo>
                      <a:cubicBezTo>
                        <a:pt x="129100" y="75541"/>
                        <a:pt x="130011" y="75530"/>
                        <a:pt x="130917" y="75511"/>
                      </a:cubicBezTo>
                      <a:cubicBezTo>
                        <a:pt x="135219" y="75419"/>
                        <a:pt x="139566" y="75186"/>
                        <a:pt x="143885" y="75186"/>
                      </a:cubicBezTo>
                      <a:cubicBezTo>
                        <a:pt x="149553" y="75186"/>
                        <a:pt x="155171" y="75587"/>
                        <a:pt x="160570" y="77236"/>
                      </a:cubicBezTo>
                      <a:cubicBezTo>
                        <a:pt x="183610" y="85752"/>
                        <a:pt x="184939" y="107126"/>
                        <a:pt x="196042" y="124091"/>
                      </a:cubicBezTo>
                      <a:cubicBezTo>
                        <a:pt x="201122" y="131855"/>
                        <a:pt x="209620" y="136236"/>
                        <a:pt x="217345" y="138706"/>
                      </a:cubicBezTo>
                      <a:lnTo>
                        <a:pt x="21734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9"/>
                <p:cNvSpPr/>
                <p:nvPr/>
              </p:nvSpPr>
              <p:spPr>
                <a:xfrm rot="5400000">
                  <a:off x="4692388" y="708338"/>
                  <a:ext cx="5433625" cy="34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45" h="138707" extrusionOk="0">
                      <a:moveTo>
                        <a:pt x="1" y="0"/>
                      </a:moveTo>
                      <a:lnTo>
                        <a:pt x="522" y="1964"/>
                      </a:lnTo>
                      <a:cubicBezTo>
                        <a:pt x="5971" y="14509"/>
                        <a:pt x="17609" y="24210"/>
                        <a:pt x="30967" y="27340"/>
                      </a:cubicBezTo>
                      <a:cubicBezTo>
                        <a:pt x="45356" y="30713"/>
                        <a:pt x="61815" y="27089"/>
                        <a:pt x="74141" y="35220"/>
                      </a:cubicBezTo>
                      <a:cubicBezTo>
                        <a:pt x="86536" y="43397"/>
                        <a:pt x="90120" y="60706"/>
                        <a:pt x="102271" y="69242"/>
                      </a:cubicBezTo>
                      <a:cubicBezTo>
                        <a:pt x="109662" y="74432"/>
                        <a:pt x="119066" y="75541"/>
                        <a:pt x="128187" y="75541"/>
                      </a:cubicBezTo>
                      <a:cubicBezTo>
                        <a:pt x="129100" y="75541"/>
                        <a:pt x="130011" y="75530"/>
                        <a:pt x="130917" y="75511"/>
                      </a:cubicBezTo>
                      <a:cubicBezTo>
                        <a:pt x="135219" y="75419"/>
                        <a:pt x="139566" y="75186"/>
                        <a:pt x="143885" y="75186"/>
                      </a:cubicBezTo>
                      <a:cubicBezTo>
                        <a:pt x="149553" y="75186"/>
                        <a:pt x="155171" y="75587"/>
                        <a:pt x="160570" y="77236"/>
                      </a:cubicBezTo>
                      <a:cubicBezTo>
                        <a:pt x="183610" y="85752"/>
                        <a:pt x="184939" y="107126"/>
                        <a:pt x="196042" y="124091"/>
                      </a:cubicBezTo>
                      <a:cubicBezTo>
                        <a:pt x="201122" y="131855"/>
                        <a:pt x="209620" y="136236"/>
                        <a:pt x="217345" y="138706"/>
                      </a:cubicBezTo>
                      <a:lnTo>
                        <a:pt x="21734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9"/>
                <p:cNvSpPr/>
                <p:nvPr/>
              </p:nvSpPr>
              <p:spPr>
                <a:xfrm rot="5400000">
                  <a:off x="4951226" y="860738"/>
                  <a:ext cx="5433625" cy="34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45" h="138707" extrusionOk="0">
                      <a:moveTo>
                        <a:pt x="1" y="0"/>
                      </a:moveTo>
                      <a:lnTo>
                        <a:pt x="522" y="1964"/>
                      </a:lnTo>
                      <a:cubicBezTo>
                        <a:pt x="5971" y="14509"/>
                        <a:pt x="17609" y="24210"/>
                        <a:pt x="30967" y="27340"/>
                      </a:cubicBezTo>
                      <a:cubicBezTo>
                        <a:pt x="45356" y="30713"/>
                        <a:pt x="61815" y="27089"/>
                        <a:pt x="74141" y="35220"/>
                      </a:cubicBezTo>
                      <a:cubicBezTo>
                        <a:pt x="86536" y="43397"/>
                        <a:pt x="90120" y="60706"/>
                        <a:pt x="102271" y="69242"/>
                      </a:cubicBezTo>
                      <a:cubicBezTo>
                        <a:pt x="109662" y="74432"/>
                        <a:pt x="119066" y="75541"/>
                        <a:pt x="128187" y="75541"/>
                      </a:cubicBezTo>
                      <a:cubicBezTo>
                        <a:pt x="129100" y="75541"/>
                        <a:pt x="130011" y="75530"/>
                        <a:pt x="130917" y="75511"/>
                      </a:cubicBezTo>
                      <a:cubicBezTo>
                        <a:pt x="135219" y="75419"/>
                        <a:pt x="139566" y="75186"/>
                        <a:pt x="143885" y="75186"/>
                      </a:cubicBezTo>
                      <a:cubicBezTo>
                        <a:pt x="149553" y="75186"/>
                        <a:pt x="155171" y="75587"/>
                        <a:pt x="160570" y="77236"/>
                      </a:cubicBezTo>
                      <a:cubicBezTo>
                        <a:pt x="183610" y="85752"/>
                        <a:pt x="184939" y="107126"/>
                        <a:pt x="196042" y="124091"/>
                      </a:cubicBezTo>
                      <a:cubicBezTo>
                        <a:pt x="201122" y="131855"/>
                        <a:pt x="209620" y="136236"/>
                        <a:pt x="217345" y="138706"/>
                      </a:cubicBezTo>
                      <a:lnTo>
                        <a:pt x="217345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9"/>
                <p:cNvSpPr/>
                <p:nvPr/>
              </p:nvSpPr>
              <p:spPr>
                <a:xfrm rot="5400000">
                  <a:off x="6085325" y="2077650"/>
                  <a:ext cx="4209650" cy="190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86" h="76231" extrusionOk="0">
                      <a:moveTo>
                        <a:pt x="0" y="0"/>
                      </a:moveTo>
                      <a:cubicBezTo>
                        <a:pt x="5697" y="12163"/>
                        <a:pt x="17258" y="21457"/>
                        <a:pt x="30414" y="24389"/>
                      </a:cubicBezTo>
                      <a:cubicBezTo>
                        <a:pt x="44839" y="27603"/>
                        <a:pt x="61258" y="23801"/>
                        <a:pt x="73670" y="31798"/>
                      </a:cubicBezTo>
                      <a:cubicBezTo>
                        <a:pt x="86154" y="39840"/>
                        <a:pt x="89927" y="57108"/>
                        <a:pt x="102171" y="65509"/>
                      </a:cubicBezTo>
                      <a:cubicBezTo>
                        <a:pt x="109301" y="70401"/>
                        <a:pt x="118234" y="71533"/>
                        <a:pt x="126986" y="71533"/>
                      </a:cubicBezTo>
                      <a:cubicBezTo>
                        <a:pt x="128292" y="71533"/>
                        <a:pt x="129593" y="71507"/>
                        <a:pt x="130884" y="71466"/>
                      </a:cubicBezTo>
                      <a:cubicBezTo>
                        <a:pt x="135589" y="71314"/>
                        <a:pt x="140346" y="70993"/>
                        <a:pt x="145064" y="70993"/>
                      </a:cubicBezTo>
                      <a:cubicBezTo>
                        <a:pt x="150319" y="70993"/>
                        <a:pt x="155524" y="71391"/>
                        <a:pt x="160552" y="72867"/>
                      </a:cubicBezTo>
                      <a:cubicBezTo>
                        <a:pt x="163292" y="73671"/>
                        <a:pt x="165921" y="74811"/>
                        <a:pt x="168386" y="76230"/>
                      </a:cubicBezTo>
                      <a:lnTo>
                        <a:pt x="16838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9"/>
                <p:cNvSpPr/>
                <p:nvPr/>
              </p:nvSpPr>
              <p:spPr>
                <a:xfrm rot="5400000">
                  <a:off x="6777863" y="2770188"/>
                  <a:ext cx="3288800" cy="1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52" h="57662" extrusionOk="0">
                      <a:moveTo>
                        <a:pt x="1" y="0"/>
                      </a:moveTo>
                      <a:cubicBezTo>
                        <a:pt x="6029" y="8587"/>
                        <a:pt x="16044" y="14994"/>
                        <a:pt x="27253" y="17201"/>
                      </a:cubicBezTo>
                      <a:cubicBezTo>
                        <a:pt x="41264" y="19961"/>
                        <a:pt x="57211" y="16697"/>
                        <a:pt x="69267" y="23559"/>
                      </a:cubicBezTo>
                      <a:cubicBezTo>
                        <a:pt x="81393" y="30462"/>
                        <a:pt x="85057" y="45282"/>
                        <a:pt x="96950" y="52493"/>
                      </a:cubicBezTo>
                      <a:cubicBezTo>
                        <a:pt x="103872" y="56691"/>
                        <a:pt x="112548" y="57662"/>
                        <a:pt x="121047" y="57662"/>
                      </a:cubicBezTo>
                      <a:cubicBezTo>
                        <a:pt x="122317" y="57662"/>
                        <a:pt x="123582" y="57640"/>
                        <a:pt x="124838" y="57604"/>
                      </a:cubicBezTo>
                      <a:cubicBezTo>
                        <a:pt x="127066" y="57541"/>
                        <a:pt x="129309" y="57444"/>
                        <a:pt x="131552" y="57360"/>
                      </a:cubicBezTo>
                      <a:lnTo>
                        <a:pt x="13155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9"/>
                <p:cNvSpPr/>
                <p:nvPr/>
              </p:nvSpPr>
              <p:spPr>
                <a:xfrm rot="5400000">
                  <a:off x="6930263" y="2922588"/>
                  <a:ext cx="3288800" cy="1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52" h="57662" extrusionOk="0">
                      <a:moveTo>
                        <a:pt x="1" y="0"/>
                      </a:moveTo>
                      <a:cubicBezTo>
                        <a:pt x="6029" y="8587"/>
                        <a:pt x="16044" y="14994"/>
                        <a:pt x="27253" y="17201"/>
                      </a:cubicBezTo>
                      <a:cubicBezTo>
                        <a:pt x="41264" y="19961"/>
                        <a:pt x="57211" y="16697"/>
                        <a:pt x="69267" y="23559"/>
                      </a:cubicBezTo>
                      <a:cubicBezTo>
                        <a:pt x="81393" y="30462"/>
                        <a:pt x="85057" y="45282"/>
                        <a:pt x="96950" y="52493"/>
                      </a:cubicBezTo>
                      <a:cubicBezTo>
                        <a:pt x="103872" y="56691"/>
                        <a:pt x="112548" y="57662"/>
                        <a:pt x="121047" y="57662"/>
                      </a:cubicBezTo>
                      <a:cubicBezTo>
                        <a:pt x="122317" y="57662"/>
                        <a:pt x="123582" y="57640"/>
                        <a:pt x="124838" y="57604"/>
                      </a:cubicBezTo>
                      <a:cubicBezTo>
                        <a:pt x="127066" y="57541"/>
                        <a:pt x="129309" y="57444"/>
                        <a:pt x="131552" y="57360"/>
                      </a:cubicBezTo>
                      <a:lnTo>
                        <a:pt x="131552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9"/>
                <p:cNvSpPr/>
                <p:nvPr/>
              </p:nvSpPr>
              <p:spPr>
                <a:xfrm rot="5400000">
                  <a:off x="8107763" y="2630663"/>
                  <a:ext cx="315600" cy="3159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" name="Google Shape;146;p9"/>
              <p:cNvGrpSpPr/>
              <p:nvPr/>
            </p:nvGrpSpPr>
            <p:grpSpPr>
              <a:xfrm>
                <a:off x="451897" y="4327939"/>
                <a:ext cx="577631" cy="578112"/>
                <a:chOff x="47375" y="858750"/>
                <a:chExt cx="391800" cy="392100"/>
              </a:xfrm>
            </p:grpSpPr>
            <p:sp>
              <p:nvSpPr>
                <p:cNvPr id="147" name="Google Shape;147;p9"/>
                <p:cNvSpPr/>
                <p:nvPr/>
              </p:nvSpPr>
              <p:spPr>
                <a:xfrm>
                  <a:off x="47375" y="934950"/>
                  <a:ext cx="315600" cy="3159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9"/>
                <p:cNvSpPr/>
                <p:nvPr/>
              </p:nvSpPr>
              <p:spPr>
                <a:xfrm>
                  <a:off x="123575" y="858750"/>
                  <a:ext cx="315600" cy="3159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>
            <a:spLocks noGrp="1"/>
          </p:cNvSpPr>
          <p:nvPr>
            <p:ph type="pic" idx="2"/>
          </p:nvPr>
        </p:nvSpPr>
        <p:spPr>
          <a:xfrm>
            <a:off x="-50" y="450"/>
            <a:ext cx="9174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10"/>
          <p:cNvSpPr txBox="1">
            <a:spLocks noGrp="1"/>
          </p:cNvSpPr>
          <p:nvPr>
            <p:ph type="body" idx="1"/>
          </p:nvPr>
        </p:nvSpPr>
        <p:spPr>
          <a:xfrm>
            <a:off x="713225" y="3398375"/>
            <a:ext cx="3858900" cy="1210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Orelega One"/>
              <a:buNone/>
              <a:defRPr sz="3500">
                <a:latin typeface="Orelega One"/>
                <a:ea typeface="Orelega One"/>
                <a:cs typeface="Orelega One"/>
                <a:sym typeface="Orelega On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650" y="463300"/>
            <a:ext cx="77166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650" y="1237559"/>
            <a:ext cx="7716600" cy="3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>
            <a:spLocks noGrp="1"/>
          </p:cNvSpPr>
          <p:nvPr>
            <p:ph type="subTitle" idx="1"/>
          </p:nvPr>
        </p:nvSpPr>
        <p:spPr>
          <a:xfrm>
            <a:off x="589050" y="4482925"/>
            <a:ext cx="12255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Jia Zhen Yap</a:t>
            </a:r>
            <a:endParaRPr/>
          </a:p>
        </p:txBody>
      </p:sp>
      <p:grpSp>
        <p:nvGrpSpPr>
          <p:cNvPr id="239" name="Google Shape;239;p19"/>
          <p:cNvGrpSpPr/>
          <p:nvPr/>
        </p:nvGrpSpPr>
        <p:grpSpPr>
          <a:xfrm>
            <a:off x="5489511" y="-832775"/>
            <a:ext cx="4219090" cy="6195288"/>
            <a:chOff x="5182786" y="-883900"/>
            <a:chExt cx="4219090" cy="6195288"/>
          </a:xfrm>
        </p:grpSpPr>
        <p:sp>
          <p:nvSpPr>
            <p:cNvPr id="240" name="Google Shape;240;p19"/>
            <p:cNvSpPr/>
            <p:nvPr/>
          </p:nvSpPr>
          <p:spPr>
            <a:xfrm rot="5400000">
              <a:off x="4078610" y="220276"/>
              <a:ext cx="6103591" cy="3895239"/>
            </a:xfrm>
            <a:custGeom>
              <a:avLst/>
              <a:gdLst/>
              <a:ahLst/>
              <a:cxnLst/>
              <a:rect l="l" t="t" r="r" b="b"/>
              <a:pathLst>
                <a:path w="217345" h="138707" extrusionOk="0">
                  <a:moveTo>
                    <a:pt x="1" y="0"/>
                  </a:moveTo>
                  <a:lnTo>
                    <a:pt x="522" y="1964"/>
                  </a:lnTo>
                  <a:cubicBezTo>
                    <a:pt x="5971" y="14509"/>
                    <a:pt x="17609" y="24210"/>
                    <a:pt x="30967" y="27340"/>
                  </a:cubicBezTo>
                  <a:cubicBezTo>
                    <a:pt x="45356" y="30713"/>
                    <a:pt x="61815" y="27089"/>
                    <a:pt x="74141" y="35220"/>
                  </a:cubicBezTo>
                  <a:cubicBezTo>
                    <a:pt x="86536" y="43397"/>
                    <a:pt x="90120" y="60706"/>
                    <a:pt x="102271" y="69242"/>
                  </a:cubicBezTo>
                  <a:cubicBezTo>
                    <a:pt x="109662" y="74432"/>
                    <a:pt x="119066" y="75541"/>
                    <a:pt x="128187" y="75541"/>
                  </a:cubicBezTo>
                  <a:cubicBezTo>
                    <a:pt x="129100" y="75541"/>
                    <a:pt x="130011" y="75530"/>
                    <a:pt x="130917" y="75511"/>
                  </a:cubicBezTo>
                  <a:cubicBezTo>
                    <a:pt x="135219" y="75419"/>
                    <a:pt x="139566" y="75186"/>
                    <a:pt x="143885" y="75186"/>
                  </a:cubicBezTo>
                  <a:cubicBezTo>
                    <a:pt x="149553" y="75186"/>
                    <a:pt x="155171" y="75587"/>
                    <a:pt x="160570" y="77236"/>
                  </a:cubicBezTo>
                  <a:cubicBezTo>
                    <a:pt x="183610" y="85752"/>
                    <a:pt x="184939" y="107126"/>
                    <a:pt x="196042" y="124091"/>
                  </a:cubicBezTo>
                  <a:cubicBezTo>
                    <a:pt x="201122" y="131855"/>
                    <a:pt x="209620" y="136236"/>
                    <a:pt x="217345" y="138706"/>
                  </a:cubicBezTo>
                  <a:lnTo>
                    <a:pt x="2173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1116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 rot="5400000">
              <a:off x="4692388" y="708338"/>
              <a:ext cx="5433625" cy="3467675"/>
            </a:xfrm>
            <a:custGeom>
              <a:avLst/>
              <a:gdLst/>
              <a:ahLst/>
              <a:cxnLst/>
              <a:rect l="l" t="t" r="r" b="b"/>
              <a:pathLst>
                <a:path w="217345" h="138707" extrusionOk="0">
                  <a:moveTo>
                    <a:pt x="1" y="0"/>
                  </a:moveTo>
                  <a:lnTo>
                    <a:pt x="522" y="1964"/>
                  </a:lnTo>
                  <a:cubicBezTo>
                    <a:pt x="5971" y="14509"/>
                    <a:pt x="17609" y="24210"/>
                    <a:pt x="30967" y="27340"/>
                  </a:cubicBezTo>
                  <a:cubicBezTo>
                    <a:pt x="45356" y="30713"/>
                    <a:pt x="61815" y="27089"/>
                    <a:pt x="74141" y="35220"/>
                  </a:cubicBezTo>
                  <a:cubicBezTo>
                    <a:pt x="86536" y="43397"/>
                    <a:pt x="90120" y="60706"/>
                    <a:pt x="102271" y="69242"/>
                  </a:cubicBezTo>
                  <a:cubicBezTo>
                    <a:pt x="109662" y="74432"/>
                    <a:pt x="119066" y="75541"/>
                    <a:pt x="128187" y="75541"/>
                  </a:cubicBezTo>
                  <a:cubicBezTo>
                    <a:pt x="129100" y="75541"/>
                    <a:pt x="130011" y="75530"/>
                    <a:pt x="130917" y="75511"/>
                  </a:cubicBezTo>
                  <a:cubicBezTo>
                    <a:pt x="135219" y="75419"/>
                    <a:pt x="139566" y="75186"/>
                    <a:pt x="143885" y="75186"/>
                  </a:cubicBezTo>
                  <a:cubicBezTo>
                    <a:pt x="149553" y="75186"/>
                    <a:pt x="155171" y="75587"/>
                    <a:pt x="160570" y="77236"/>
                  </a:cubicBezTo>
                  <a:cubicBezTo>
                    <a:pt x="183610" y="85752"/>
                    <a:pt x="184939" y="107126"/>
                    <a:pt x="196042" y="124091"/>
                  </a:cubicBezTo>
                  <a:cubicBezTo>
                    <a:pt x="201122" y="131855"/>
                    <a:pt x="209620" y="136236"/>
                    <a:pt x="217345" y="138706"/>
                  </a:cubicBezTo>
                  <a:lnTo>
                    <a:pt x="2173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1116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9"/>
            <p:cNvSpPr/>
            <p:nvPr/>
          </p:nvSpPr>
          <p:spPr>
            <a:xfrm rot="5400000">
              <a:off x="4951226" y="860738"/>
              <a:ext cx="5433625" cy="3467675"/>
            </a:xfrm>
            <a:custGeom>
              <a:avLst/>
              <a:gdLst/>
              <a:ahLst/>
              <a:cxnLst/>
              <a:rect l="l" t="t" r="r" b="b"/>
              <a:pathLst>
                <a:path w="217345" h="138707" extrusionOk="0">
                  <a:moveTo>
                    <a:pt x="1" y="0"/>
                  </a:moveTo>
                  <a:lnTo>
                    <a:pt x="522" y="1964"/>
                  </a:lnTo>
                  <a:cubicBezTo>
                    <a:pt x="5971" y="14509"/>
                    <a:pt x="17609" y="24210"/>
                    <a:pt x="30967" y="27340"/>
                  </a:cubicBezTo>
                  <a:cubicBezTo>
                    <a:pt x="45356" y="30713"/>
                    <a:pt x="61815" y="27089"/>
                    <a:pt x="74141" y="35220"/>
                  </a:cubicBezTo>
                  <a:cubicBezTo>
                    <a:pt x="86536" y="43397"/>
                    <a:pt x="90120" y="60706"/>
                    <a:pt x="102271" y="69242"/>
                  </a:cubicBezTo>
                  <a:cubicBezTo>
                    <a:pt x="109662" y="74432"/>
                    <a:pt x="119066" y="75541"/>
                    <a:pt x="128187" y="75541"/>
                  </a:cubicBezTo>
                  <a:cubicBezTo>
                    <a:pt x="129100" y="75541"/>
                    <a:pt x="130011" y="75530"/>
                    <a:pt x="130917" y="75511"/>
                  </a:cubicBezTo>
                  <a:cubicBezTo>
                    <a:pt x="135219" y="75419"/>
                    <a:pt x="139566" y="75186"/>
                    <a:pt x="143885" y="75186"/>
                  </a:cubicBezTo>
                  <a:cubicBezTo>
                    <a:pt x="149553" y="75186"/>
                    <a:pt x="155171" y="75587"/>
                    <a:pt x="160570" y="77236"/>
                  </a:cubicBezTo>
                  <a:cubicBezTo>
                    <a:pt x="183610" y="85752"/>
                    <a:pt x="184939" y="107126"/>
                    <a:pt x="196042" y="124091"/>
                  </a:cubicBezTo>
                  <a:cubicBezTo>
                    <a:pt x="201122" y="131855"/>
                    <a:pt x="209620" y="136236"/>
                    <a:pt x="217345" y="138706"/>
                  </a:cubicBezTo>
                  <a:lnTo>
                    <a:pt x="217345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9"/>
            <p:cNvSpPr/>
            <p:nvPr/>
          </p:nvSpPr>
          <p:spPr>
            <a:xfrm rot="5400000">
              <a:off x="6085325" y="2077650"/>
              <a:ext cx="4209650" cy="1905775"/>
            </a:xfrm>
            <a:custGeom>
              <a:avLst/>
              <a:gdLst/>
              <a:ahLst/>
              <a:cxnLst/>
              <a:rect l="l" t="t" r="r" b="b"/>
              <a:pathLst>
                <a:path w="168386" h="76231" extrusionOk="0">
                  <a:moveTo>
                    <a:pt x="0" y="0"/>
                  </a:moveTo>
                  <a:cubicBezTo>
                    <a:pt x="5697" y="12163"/>
                    <a:pt x="17258" y="21457"/>
                    <a:pt x="30414" y="24389"/>
                  </a:cubicBezTo>
                  <a:cubicBezTo>
                    <a:pt x="44839" y="27603"/>
                    <a:pt x="61258" y="23801"/>
                    <a:pt x="73670" y="31798"/>
                  </a:cubicBezTo>
                  <a:cubicBezTo>
                    <a:pt x="86154" y="39840"/>
                    <a:pt x="89927" y="57108"/>
                    <a:pt x="102171" y="65509"/>
                  </a:cubicBezTo>
                  <a:cubicBezTo>
                    <a:pt x="109301" y="70401"/>
                    <a:pt x="118234" y="71533"/>
                    <a:pt x="126986" y="71533"/>
                  </a:cubicBezTo>
                  <a:cubicBezTo>
                    <a:pt x="128292" y="71533"/>
                    <a:pt x="129593" y="71507"/>
                    <a:pt x="130884" y="71466"/>
                  </a:cubicBezTo>
                  <a:cubicBezTo>
                    <a:pt x="135589" y="71314"/>
                    <a:pt x="140346" y="70993"/>
                    <a:pt x="145064" y="70993"/>
                  </a:cubicBezTo>
                  <a:cubicBezTo>
                    <a:pt x="150319" y="70993"/>
                    <a:pt x="155524" y="71391"/>
                    <a:pt x="160552" y="72867"/>
                  </a:cubicBezTo>
                  <a:cubicBezTo>
                    <a:pt x="163292" y="73671"/>
                    <a:pt x="165921" y="74811"/>
                    <a:pt x="168386" y="76230"/>
                  </a:cubicBezTo>
                  <a:lnTo>
                    <a:pt x="1683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1416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9"/>
            <p:cNvSpPr/>
            <p:nvPr/>
          </p:nvSpPr>
          <p:spPr>
            <a:xfrm rot="5400000">
              <a:off x="6777863" y="2770188"/>
              <a:ext cx="3288800" cy="1441550"/>
            </a:xfrm>
            <a:custGeom>
              <a:avLst/>
              <a:gdLst/>
              <a:ahLst/>
              <a:cxnLst/>
              <a:rect l="l" t="t" r="r" b="b"/>
              <a:pathLst>
                <a:path w="131552" h="57662" extrusionOk="0">
                  <a:moveTo>
                    <a:pt x="1" y="0"/>
                  </a:moveTo>
                  <a:cubicBezTo>
                    <a:pt x="6029" y="8587"/>
                    <a:pt x="16044" y="14994"/>
                    <a:pt x="27253" y="17201"/>
                  </a:cubicBezTo>
                  <a:cubicBezTo>
                    <a:pt x="41264" y="19961"/>
                    <a:pt x="57211" y="16697"/>
                    <a:pt x="69267" y="23559"/>
                  </a:cubicBezTo>
                  <a:cubicBezTo>
                    <a:pt x="81393" y="30462"/>
                    <a:pt x="85057" y="45282"/>
                    <a:pt x="96950" y="52493"/>
                  </a:cubicBezTo>
                  <a:cubicBezTo>
                    <a:pt x="103872" y="56691"/>
                    <a:pt x="112548" y="57662"/>
                    <a:pt x="121047" y="57662"/>
                  </a:cubicBezTo>
                  <a:cubicBezTo>
                    <a:pt x="122317" y="57662"/>
                    <a:pt x="123582" y="57640"/>
                    <a:pt x="124838" y="57604"/>
                  </a:cubicBezTo>
                  <a:cubicBezTo>
                    <a:pt x="127066" y="57541"/>
                    <a:pt x="129309" y="57444"/>
                    <a:pt x="131552" y="57360"/>
                  </a:cubicBezTo>
                  <a:lnTo>
                    <a:pt x="1315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1416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9"/>
            <p:cNvSpPr/>
            <p:nvPr/>
          </p:nvSpPr>
          <p:spPr>
            <a:xfrm rot="5400000">
              <a:off x="6930263" y="2922588"/>
              <a:ext cx="3288800" cy="1441550"/>
            </a:xfrm>
            <a:custGeom>
              <a:avLst/>
              <a:gdLst/>
              <a:ahLst/>
              <a:cxnLst/>
              <a:rect l="l" t="t" r="r" b="b"/>
              <a:pathLst>
                <a:path w="131552" h="57662" extrusionOk="0">
                  <a:moveTo>
                    <a:pt x="1" y="0"/>
                  </a:moveTo>
                  <a:cubicBezTo>
                    <a:pt x="6029" y="8587"/>
                    <a:pt x="16044" y="14994"/>
                    <a:pt x="27253" y="17201"/>
                  </a:cubicBezTo>
                  <a:cubicBezTo>
                    <a:pt x="41264" y="19961"/>
                    <a:pt x="57211" y="16697"/>
                    <a:pt x="69267" y="23559"/>
                  </a:cubicBezTo>
                  <a:cubicBezTo>
                    <a:pt x="81393" y="30462"/>
                    <a:pt x="85057" y="45282"/>
                    <a:pt x="96950" y="52493"/>
                  </a:cubicBezTo>
                  <a:cubicBezTo>
                    <a:pt x="103872" y="56691"/>
                    <a:pt x="112548" y="57662"/>
                    <a:pt x="121047" y="57662"/>
                  </a:cubicBezTo>
                  <a:cubicBezTo>
                    <a:pt x="122317" y="57662"/>
                    <a:pt x="123582" y="57640"/>
                    <a:pt x="124838" y="57604"/>
                  </a:cubicBezTo>
                  <a:cubicBezTo>
                    <a:pt x="127066" y="57541"/>
                    <a:pt x="129309" y="57444"/>
                    <a:pt x="131552" y="57360"/>
                  </a:cubicBezTo>
                  <a:lnTo>
                    <a:pt x="131552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9"/>
            <p:cNvSpPr/>
            <p:nvPr/>
          </p:nvSpPr>
          <p:spPr>
            <a:xfrm rot="5400000">
              <a:off x="8107763" y="2630663"/>
              <a:ext cx="315600" cy="315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19"/>
          <p:cNvGrpSpPr/>
          <p:nvPr/>
        </p:nvGrpSpPr>
        <p:grpSpPr>
          <a:xfrm>
            <a:off x="-715775" y="-1443500"/>
            <a:ext cx="6412425" cy="3469450"/>
            <a:chOff x="-233025" y="-1335600"/>
            <a:chExt cx="6412425" cy="3469450"/>
          </a:xfrm>
        </p:grpSpPr>
        <p:sp>
          <p:nvSpPr>
            <p:cNvPr id="248" name="Google Shape;248;p19"/>
            <p:cNvSpPr/>
            <p:nvPr/>
          </p:nvSpPr>
          <p:spPr>
            <a:xfrm rot="10800000" flipH="1">
              <a:off x="-57000" y="-1335600"/>
              <a:ext cx="6236400" cy="3469450"/>
            </a:xfrm>
            <a:custGeom>
              <a:avLst/>
              <a:gdLst/>
              <a:ahLst/>
              <a:cxnLst/>
              <a:rect l="l" t="t" r="r" b="b"/>
              <a:pathLst>
                <a:path w="249456" h="138778" extrusionOk="0">
                  <a:moveTo>
                    <a:pt x="1082" y="1"/>
                  </a:moveTo>
                  <a:cubicBezTo>
                    <a:pt x="712" y="1"/>
                    <a:pt x="351" y="4"/>
                    <a:pt x="0" y="9"/>
                  </a:cubicBezTo>
                  <a:lnTo>
                    <a:pt x="0" y="138778"/>
                  </a:lnTo>
                  <a:lnTo>
                    <a:pt x="249456" y="138778"/>
                  </a:lnTo>
                  <a:cubicBezTo>
                    <a:pt x="242879" y="128074"/>
                    <a:pt x="231747" y="120070"/>
                    <a:pt x="219271" y="117340"/>
                  </a:cubicBezTo>
                  <a:cubicBezTo>
                    <a:pt x="203903" y="113975"/>
                    <a:pt x="186413" y="117954"/>
                    <a:pt x="173190" y="109586"/>
                  </a:cubicBezTo>
                  <a:cubicBezTo>
                    <a:pt x="159891" y="101170"/>
                    <a:pt x="155872" y="83099"/>
                    <a:pt x="142829" y="74306"/>
                  </a:cubicBezTo>
                  <a:cubicBezTo>
                    <a:pt x="135235" y="69188"/>
                    <a:pt x="125719" y="68003"/>
                    <a:pt x="116397" y="68003"/>
                  </a:cubicBezTo>
                  <a:cubicBezTo>
                    <a:pt x="115005" y="68003"/>
                    <a:pt x="113617" y="68029"/>
                    <a:pt x="112241" y="68073"/>
                  </a:cubicBezTo>
                  <a:cubicBezTo>
                    <a:pt x="107231" y="68231"/>
                    <a:pt x="102165" y="68567"/>
                    <a:pt x="97140" y="68567"/>
                  </a:cubicBezTo>
                  <a:cubicBezTo>
                    <a:pt x="91541" y="68567"/>
                    <a:pt x="85993" y="68150"/>
                    <a:pt x="80635" y="66605"/>
                  </a:cubicBezTo>
                  <a:cubicBezTo>
                    <a:pt x="55992" y="57956"/>
                    <a:pt x="55299" y="34926"/>
                    <a:pt x="42303" y="17978"/>
                  </a:cubicBezTo>
                  <a:cubicBezTo>
                    <a:pt x="30434" y="2501"/>
                    <a:pt x="11851" y="1"/>
                    <a:pt x="1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9"/>
            <p:cNvSpPr/>
            <p:nvPr/>
          </p:nvSpPr>
          <p:spPr>
            <a:xfrm rot="10800000" flipH="1">
              <a:off x="-156825" y="-726000"/>
              <a:ext cx="4460300" cy="2147275"/>
            </a:xfrm>
            <a:custGeom>
              <a:avLst/>
              <a:gdLst/>
              <a:ahLst/>
              <a:cxnLst/>
              <a:rect l="l" t="t" r="r" b="b"/>
              <a:pathLst>
                <a:path w="178412" h="85891" extrusionOk="0">
                  <a:moveTo>
                    <a:pt x="0" y="0"/>
                  </a:moveTo>
                  <a:lnTo>
                    <a:pt x="0" y="85891"/>
                  </a:lnTo>
                  <a:lnTo>
                    <a:pt x="178412" y="85891"/>
                  </a:lnTo>
                  <a:lnTo>
                    <a:pt x="176980" y="80727"/>
                  </a:lnTo>
                  <a:cubicBezTo>
                    <a:pt x="171136" y="67659"/>
                    <a:pt x="158848" y="57642"/>
                    <a:pt x="144832" y="54518"/>
                  </a:cubicBezTo>
                  <a:cubicBezTo>
                    <a:pt x="129735" y="51153"/>
                    <a:pt x="112554" y="55133"/>
                    <a:pt x="99564" y="46766"/>
                  </a:cubicBezTo>
                  <a:cubicBezTo>
                    <a:pt x="86499" y="38349"/>
                    <a:pt x="82552" y="20277"/>
                    <a:pt x="69738" y="11485"/>
                  </a:cubicBezTo>
                  <a:cubicBezTo>
                    <a:pt x="62278" y="6366"/>
                    <a:pt x="52930" y="5181"/>
                    <a:pt x="43773" y="5181"/>
                  </a:cubicBezTo>
                  <a:cubicBezTo>
                    <a:pt x="42405" y="5181"/>
                    <a:pt x="41042" y="5208"/>
                    <a:pt x="39690" y="5251"/>
                  </a:cubicBezTo>
                  <a:cubicBezTo>
                    <a:pt x="34767" y="5410"/>
                    <a:pt x="29789" y="5747"/>
                    <a:pt x="24851" y="5747"/>
                  </a:cubicBezTo>
                  <a:cubicBezTo>
                    <a:pt x="19352" y="5747"/>
                    <a:pt x="13904" y="5330"/>
                    <a:pt x="8641" y="3785"/>
                  </a:cubicBezTo>
                  <a:cubicBezTo>
                    <a:pt x="5609" y="2895"/>
                    <a:pt x="2710" y="160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9"/>
            <p:cNvSpPr/>
            <p:nvPr/>
          </p:nvSpPr>
          <p:spPr>
            <a:xfrm rot="10800000" flipH="1">
              <a:off x="-233025" y="-878400"/>
              <a:ext cx="4460300" cy="2147275"/>
            </a:xfrm>
            <a:custGeom>
              <a:avLst/>
              <a:gdLst/>
              <a:ahLst/>
              <a:cxnLst/>
              <a:rect l="l" t="t" r="r" b="b"/>
              <a:pathLst>
                <a:path w="178412" h="85891" extrusionOk="0">
                  <a:moveTo>
                    <a:pt x="0" y="0"/>
                  </a:moveTo>
                  <a:lnTo>
                    <a:pt x="0" y="85891"/>
                  </a:lnTo>
                  <a:lnTo>
                    <a:pt x="178412" y="85891"/>
                  </a:lnTo>
                  <a:lnTo>
                    <a:pt x="176980" y="80727"/>
                  </a:lnTo>
                  <a:cubicBezTo>
                    <a:pt x="171136" y="67659"/>
                    <a:pt x="158848" y="57642"/>
                    <a:pt x="144832" y="54518"/>
                  </a:cubicBezTo>
                  <a:cubicBezTo>
                    <a:pt x="129735" y="51153"/>
                    <a:pt x="112554" y="55133"/>
                    <a:pt x="99564" y="46766"/>
                  </a:cubicBezTo>
                  <a:cubicBezTo>
                    <a:pt x="86499" y="38349"/>
                    <a:pt x="82552" y="20277"/>
                    <a:pt x="69738" y="11485"/>
                  </a:cubicBezTo>
                  <a:cubicBezTo>
                    <a:pt x="62278" y="6366"/>
                    <a:pt x="52930" y="5181"/>
                    <a:pt x="43773" y="5181"/>
                  </a:cubicBezTo>
                  <a:cubicBezTo>
                    <a:pt x="42405" y="5181"/>
                    <a:pt x="41042" y="5208"/>
                    <a:pt x="39690" y="5251"/>
                  </a:cubicBezTo>
                  <a:cubicBezTo>
                    <a:pt x="34767" y="5410"/>
                    <a:pt x="29789" y="5747"/>
                    <a:pt x="24851" y="5747"/>
                  </a:cubicBezTo>
                  <a:cubicBezTo>
                    <a:pt x="19352" y="5747"/>
                    <a:pt x="13904" y="5330"/>
                    <a:pt x="8641" y="3785"/>
                  </a:cubicBezTo>
                  <a:cubicBezTo>
                    <a:pt x="5609" y="2895"/>
                    <a:pt x="2710" y="160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19"/>
          <p:cNvSpPr txBox="1">
            <a:spLocks noGrp="1"/>
          </p:cNvSpPr>
          <p:nvPr>
            <p:ph type="ctrTitle"/>
          </p:nvPr>
        </p:nvSpPr>
        <p:spPr>
          <a:xfrm>
            <a:off x="1266050" y="185375"/>
            <a:ext cx="7109700" cy="11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Fluid injection and induced seismicity in The Geysers region</a:t>
            </a:r>
            <a:endParaRPr sz="3600"/>
          </a:p>
        </p:txBody>
      </p:sp>
      <p:pic>
        <p:nvPicPr>
          <p:cNvPr id="253" name="Google Shape;253;p19"/>
          <p:cNvPicPr preferRelativeResize="0"/>
          <p:nvPr/>
        </p:nvPicPr>
        <p:blipFill rotWithShape="1">
          <a:blip r:embed="rId3">
            <a:alphaModFix/>
          </a:blip>
          <a:srcRect l="10371" t="1270" r="13140" b="-1270"/>
          <a:stretch/>
        </p:blipFill>
        <p:spPr>
          <a:xfrm>
            <a:off x="4532625" y="1482025"/>
            <a:ext cx="4715849" cy="32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883A82-C56E-8524-F0B1-9F4D6B64A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37" y="2183076"/>
            <a:ext cx="5045323" cy="19745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>
            <a:spLocks noGrp="1"/>
          </p:cNvSpPr>
          <p:nvPr>
            <p:ph type="title"/>
          </p:nvPr>
        </p:nvSpPr>
        <p:spPr>
          <a:xfrm>
            <a:off x="713650" y="234700"/>
            <a:ext cx="77166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Topic and methods</a:t>
            </a:r>
            <a:endParaRPr dirty="0"/>
          </a:p>
        </p:txBody>
      </p:sp>
      <p:grpSp>
        <p:nvGrpSpPr>
          <p:cNvPr id="259" name="Google Shape;259;p20"/>
          <p:cNvGrpSpPr/>
          <p:nvPr/>
        </p:nvGrpSpPr>
        <p:grpSpPr>
          <a:xfrm>
            <a:off x="6789213" y="4068088"/>
            <a:ext cx="1933888" cy="689125"/>
            <a:chOff x="6789213" y="4068088"/>
            <a:chExt cx="1933888" cy="689125"/>
          </a:xfrm>
        </p:grpSpPr>
        <p:sp>
          <p:nvSpPr>
            <p:cNvPr id="260" name="Google Shape;260;p20"/>
            <p:cNvSpPr/>
            <p:nvPr/>
          </p:nvSpPr>
          <p:spPr>
            <a:xfrm rot="5400000">
              <a:off x="6789363" y="4441463"/>
              <a:ext cx="315600" cy="315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" name="Google Shape;261;p20"/>
            <p:cNvGrpSpPr/>
            <p:nvPr/>
          </p:nvGrpSpPr>
          <p:grpSpPr>
            <a:xfrm flipH="1">
              <a:off x="8104900" y="4068088"/>
              <a:ext cx="618200" cy="592800"/>
              <a:chOff x="5577950" y="722125"/>
              <a:chExt cx="618200" cy="592800"/>
            </a:xfrm>
          </p:grpSpPr>
          <p:sp>
            <p:nvSpPr>
              <p:cNvPr id="262" name="Google Shape;262;p20"/>
              <p:cNvSpPr/>
              <p:nvPr/>
            </p:nvSpPr>
            <p:spPr>
              <a:xfrm rot="5400000">
                <a:off x="5578100" y="790975"/>
                <a:ext cx="523800" cy="524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0"/>
              <p:cNvSpPr/>
              <p:nvPr/>
            </p:nvSpPr>
            <p:spPr>
              <a:xfrm rot="5400000">
                <a:off x="5672200" y="721975"/>
                <a:ext cx="523800" cy="5241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272;p21">
            <a:extLst>
              <a:ext uri="{FF2B5EF4-FFF2-40B4-BE49-F238E27FC236}">
                <a16:creationId xmlns:a16="http://schemas.microsoft.com/office/drawing/2014/main" id="{F42ED9B8-68DF-9EA1-6ED7-793A19A32775}"/>
              </a:ext>
            </a:extLst>
          </p:cNvPr>
          <p:cNvSpPr txBox="1">
            <a:spLocks/>
          </p:cNvSpPr>
          <p:nvPr/>
        </p:nvSpPr>
        <p:spPr>
          <a:xfrm>
            <a:off x="811186" y="959381"/>
            <a:ext cx="2955056" cy="2131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457200" indent="-330200">
              <a:buClr>
                <a:srgbClr val="222E22"/>
              </a:buClr>
              <a:buSzPts val="1600"/>
              <a:buFont typeface="Open Sans"/>
              <a:buChar char="●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22E2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To </a:t>
            </a:r>
            <a:r>
              <a:rPr lang="en" sz="1600" dirty="0">
                <a:solidFill>
                  <a:srgbClr val="222E22"/>
                </a:solidFill>
                <a:latin typeface="Open Sans"/>
                <a:ea typeface="Open Sans"/>
                <a:cs typeface="Open Sans"/>
                <a:sym typeface="Open Sans"/>
              </a:rPr>
              <a:t>show the correlation between fluid injection and seismicity at The Geysers region – a region of geothermal energy production.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222E22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76BEAD"/>
              </a:buClr>
              <a:buSzPts val="1600"/>
              <a:buFont typeface="Open Sans"/>
              <a:buChar char="●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22E2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Methods:</a:t>
            </a:r>
          </a:p>
          <a:p>
            <a:pPr lvl="1" indent="-330200">
              <a:spcAft>
                <a:spcPts val="500"/>
              </a:spcAft>
              <a:buSzPts val="1600"/>
            </a:pPr>
            <a:r>
              <a:rPr lang="en-US" sz="1600" dirty="0"/>
              <a:t>Earthquake data download and plotting</a:t>
            </a:r>
          </a:p>
          <a:p>
            <a:pPr lvl="1" indent="-330200">
              <a:spcAft>
                <a:spcPts val="500"/>
              </a:spcAft>
              <a:buSzPts val="1600"/>
            </a:pPr>
            <a:r>
              <a:rPr lang="en-US" sz="1600" dirty="0"/>
              <a:t>Animation</a:t>
            </a:r>
          </a:p>
          <a:p>
            <a:pPr lvl="1" indent="-330200">
              <a:buSzPts val="1600"/>
            </a:pP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EE7F9-2E14-535A-68DB-236EE46E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242" y="1563153"/>
            <a:ext cx="4834550" cy="24359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"/>
          <p:cNvSpPr txBox="1">
            <a:spLocks noGrp="1"/>
          </p:cNvSpPr>
          <p:nvPr>
            <p:ph type="title"/>
          </p:nvPr>
        </p:nvSpPr>
        <p:spPr>
          <a:xfrm>
            <a:off x="713650" y="463300"/>
            <a:ext cx="77166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Volume of fluid injected</a:t>
            </a:r>
            <a:endParaRPr dirty="0"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4294967295"/>
          </p:nvPr>
        </p:nvSpPr>
        <p:spPr>
          <a:xfrm>
            <a:off x="713650" y="1216531"/>
            <a:ext cx="7543382" cy="9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" sz="1600" dirty="0"/>
              <a:t>Data obtained from California Department of Conservation</a:t>
            </a:r>
            <a:endParaRPr sz="1600" dirty="0"/>
          </a:p>
          <a:p>
            <a:pPr marL="457200" lvl="0" indent="-330200" algn="l" rtl="0">
              <a:spcBef>
                <a:spcPts val="1200"/>
              </a:spcBef>
              <a:spcAft>
                <a:spcPts val="1200"/>
              </a:spcAft>
              <a:buSzPts val="1600"/>
              <a:buChar char="●"/>
            </a:pPr>
            <a:r>
              <a:rPr lang="en" sz="1600" dirty="0"/>
              <a:t>Only data from active injection wells from 1976 to February 2023</a:t>
            </a:r>
            <a:endParaRPr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5E0604-0588-9AC2-BB47-11D1D61D7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132" y="1986898"/>
            <a:ext cx="6919900" cy="29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5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2"/>
          <p:cNvSpPr txBox="1">
            <a:spLocks noGrp="1"/>
          </p:cNvSpPr>
          <p:nvPr>
            <p:ph type="title"/>
          </p:nvPr>
        </p:nvSpPr>
        <p:spPr>
          <a:xfrm>
            <a:off x="713650" y="463300"/>
            <a:ext cx="77166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earthquakes &gt; M 2.0 </a:t>
            </a:r>
            <a:endParaRPr/>
          </a:p>
        </p:txBody>
      </p:sp>
      <p:sp>
        <p:nvSpPr>
          <p:cNvPr id="278" name="Google Shape;278;p22"/>
          <p:cNvSpPr txBox="1"/>
          <p:nvPr/>
        </p:nvSpPr>
        <p:spPr>
          <a:xfrm>
            <a:off x="2486325" y="4266875"/>
            <a:ext cx="590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E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22"/>
          <p:cNvSpPr txBox="1"/>
          <p:nvPr/>
        </p:nvSpPr>
        <p:spPr>
          <a:xfrm>
            <a:off x="3392925" y="4266875"/>
            <a:ext cx="978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E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22"/>
          <p:cNvSpPr txBox="1"/>
          <p:nvPr/>
        </p:nvSpPr>
        <p:spPr>
          <a:xfrm>
            <a:off x="6147950" y="4267025"/>
            <a:ext cx="978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E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22"/>
          <p:cNvSpPr txBox="1">
            <a:spLocks noGrp="1"/>
          </p:cNvSpPr>
          <p:nvPr>
            <p:ph type="subTitle" idx="4294967295"/>
          </p:nvPr>
        </p:nvSpPr>
        <p:spPr>
          <a:xfrm>
            <a:off x="713650" y="1170811"/>
            <a:ext cx="6630900" cy="5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" sz="1600" dirty="0"/>
              <a:t>Data obtained from NCEDC and IRIS</a:t>
            </a:r>
          </a:p>
          <a:p>
            <a:pPr marL="457200" lvl="0" indent="-33020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" sz="1600" dirty="0"/>
              <a:t>From 1976 to 2023</a:t>
            </a:r>
            <a:endParaRPr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1E8F8-3681-59CC-3650-7DC87B65A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46" y="1988050"/>
            <a:ext cx="7407308" cy="28970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"/>
          <p:cNvSpPr txBox="1">
            <a:spLocks noGrp="1"/>
          </p:cNvSpPr>
          <p:nvPr>
            <p:ph type="title"/>
          </p:nvPr>
        </p:nvSpPr>
        <p:spPr>
          <a:xfrm>
            <a:off x="713650" y="463300"/>
            <a:ext cx="77166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Fluid injection volume vs No. of events</a:t>
            </a:r>
            <a:endParaRPr sz="3200" dirty="0"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4294967295"/>
          </p:nvPr>
        </p:nvSpPr>
        <p:spPr>
          <a:xfrm>
            <a:off x="713650" y="1137874"/>
            <a:ext cx="7543382" cy="9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-US" sz="1600" dirty="0"/>
              <a:t>Comparing both plots vs time: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FC5191-D26F-36DD-5763-CC01DCA89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" y="1627447"/>
            <a:ext cx="7652109" cy="28953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"/>
          <p:cNvSpPr txBox="1">
            <a:spLocks noGrp="1"/>
          </p:cNvSpPr>
          <p:nvPr>
            <p:ph type="title"/>
          </p:nvPr>
        </p:nvSpPr>
        <p:spPr>
          <a:xfrm>
            <a:off x="1474761" y="11038"/>
            <a:ext cx="6262022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Animation of volume injected </a:t>
            </a:r>
            <a:br>
              <a:rPr lang="en" dirty="0"/>
            </a:br>
            <a:r>
              <a:rPr lang="en" dirty="0"/>
              <a:t>and number of events</a:t>
            </a:r>
            <a:endParaRPr dirty="0"/>
          </a:p>
        </p:txBody>
      </p:sp>
      <p:sp>
        <p:nvSpPr>
          <p:cNvPr id="301" name="Google Shape;301;p24"/>
          <p:cNvSpPr/>
          <p:nvPr/>
        </p:nvSpPr>
        <p:spPr>
          <a:xfrm rot="10800000">
            <a:off x="1441300" y="2499925"/>
            <a:ext cx="338700" cy="1974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4"/>
          <p:cNvSpPr/>
          <p:nvPr/>
        </p:nvSpPr>
        <p:spPr>
          <a:xfrm rot="10800000">
            <a:off x="3417748" y="2499925"/>
            <a:ext cx="338700" cy="1974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4"/>
          <p:cNvSpPr/>
          <p:nvPr/>
        </p:nvSpPr>
        <p:spPr>
          <a:xfrm rot="10800000">
            <a:off x="5394199" y="2499925"/>
            <a:ext cx="338700" cy="1974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4"/>
          <p:cNvSpPr/>
          <p:nvPr/>
        </p:nvSpPr>
        <p:spPr>
          <a:xfrm rot="10800000">
            <a:off x="7370651" y="2499925"/>
            <a:ext cx="338700" cy="1974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nimation.mp4">
            <a:hlinkClick r:id="" action="ppaction://media"/>
            <a:extLst>
              <a:ext uri="{FF2B5EF4-FFF2-40B4-BE49-F238E27FC236}">
                <a16:creationId xmlns:a16="http://schemas.microsoft.com/office/drawing/2014/main" id="{7D8D162D-35FD-9C5C-9D98-9F0818B7A6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2077" y="1217454"/>
            <a:ext cx="6262022" cy="3522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6"/>
          <p:cNvSpPr txBox="1">
            <a:spLocks noGrp="1"/>
          </p:cNvSpPr>
          <p:nvPr>
            <p:ph type="title"/>
          </p:nvPr>
        </p:nvSpPr>
        <p:spPr>
          <a:xfrm>
            <a:off x="2157500" y="1828363"/>
            <a:ext cx="4829100" cy="106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nd Energy Installation Areas Meeting Infographics by Slidesgo">
  <a:themeElements>
    <a:clrScheme name="Simple Light">
      <a:dk1>
        <a:srgbClr val="222E22"/>
      </a:dk1>
      <a:lt1>
        <a:srgbClr val="F3F3F3"/>
      </a:lt1>
      <a:dk2>
        <a:srgbClr val="A7E4BB"/>
      </a:dk2>
      <a:lt2>
        <a:srgbClr val="76BEAD"/>
      </a:lt2>
      <a:accent1>
        <a:srgbClr val="80B8CE"/>
      </a:accent1>
      <a:accent2>
        <a:srgbClr val="FFBE9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2E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107</Words>
  <Application>Microsoft Macintosh PowerPoint</Application>
  <PresentationFormat>On-screen Show (16:9)</PresentationFormat>
  <Paragraphs>17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Orelega One</vt:lpstr>
      <vt:lpstr>Roboto Condensed Light</vt:lpstr>
      <vt:lpstr>Open Sans</vt:lpstr>
      <vt:lpstr>Anaheim</vt:lpstr>
      <vt:lpstr>Arial</vt:lpstr>
      <vt:lpstr>Wind Energy Installation Areas Meeting Infographics by Slidesgo</vt:lpstr>
      <vt:lpstr>Fluid injection and induced seismicity in The Geysers region</vt:lpstr>
      <vt:lpstr>Topic and methods</vt:lpstr>
      <vt:lpstr>Volume of fluid injected</vt:lpstr>
      <vt:lpstr>Number of earthquakes &gt; M 2.0 </vt:lpstr>
      <vt:lpstr>Fluid injection volume vs No. of events</vt:lpstr>
      <vt:lpstr>Animation of volume injected  and number of events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Fluid injection and induced seismicity in The Geysers region</dc:title>
  <cp:lastModifiedBy>Microsoft Office User</cp:lastModifiedBy>
  <cp:revision>4</cp:revision>
  <dcterms:modified xsi:type="dcterms:W3CDTF">2023-11-28T23:11:30Z</dcterms:modified>
</cp:coreProperties>
</file>