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</p:sldMasterIdLst>
  <p:notesMasterIdLst>
    <p:notesMasterId r:id="rId6"/>
  </p:notesMasterIdLst>
  <p:sldIdLst>
    <p:sldId id="256" r:id="rId2"/>
    <p:sldId id="257" r:id="rId3"/>
    <p:sldId id="259" r:id="rId4"/>
    <p:sldId id="260" r:id="rId5"/>
  </p:sldIdLst>
  <p:sldSz cx="9144000" cy="5143500" type="screen16x9"/>
  <p:notesSz cx="6858000" cy="9144000"/>
  <p:embeddedFontLst>
    <p:embeddedFont>
      <p:font typeface="Anonymous Pro" panose="02060609030202000504" pitchFamily="49" charset="0"/>
      <p:regular r:id="rId7"/>
      <p:bold r:id="rId8"/>
      <p:italic r:id="rId9"/>
      <p:boldItalic r:id="rId10"/>
    </p:embeddedFont>
    <p:embeddedFont>
      <p:font typeface="Cambria Math" panose="02040503050406030204" pitchFamily="18" charset="0"/>
      <p:regular r:id="rId11"/>
    </p:embeddedFont>
    <p:embeddedFont>
      <p:font typeface="Open Sans" panose="020B0606030504020204" pitchFamily="34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9"/>
    <p:restoredTop sz="80423"/>
  </p:normalViewPr>
  <p:slideViewPr>
    <p:cSldViewPr snapToGrid="0">
      <p:cViewPr varScale="1">
        <p:scale>
          <a:sx n="102" d="100"/>
          <a:sy n="102" d="100"/>
        </p:scale>
        <p:origin x="14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dc7f727de7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dc7f727de7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Through</a:t>
            </a:r>
            <a:r>
              <a:rPr lang="zh-CN" alt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altLang="zh-CN" b="0" i="0" dirty="0">
                <a:solidFill>
                  <a:srgbClr val="374151"/>
                </a:solidFill>
                <a:effectLst/>
                <a:latin typeface="Söhne"/>
              </a:rPr>
              <a:t>the</a:t>
            </a:r>
            <a:r>
              <a:rPr lang="zh-CN" alt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altLang="zh-CN" b="0" i="0" dirty="0">
                <a:solidFill>
                  <a:srgbClr val="374151"/>
                </a:solidFill>
                <a:effectLst/>
                <a:latin typeface="Söhne"/>
              </a:rPr>
              <a:t>narrow</a:t>
            </a:r>
            <a:r>
              <a:rPr lang="zh-CN" alt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altLang="zh-CN" b="0" i="0" dirty="0" err="1">
                <a:solidFill>
                  <a:srgbClr val="374151"/>
                </a:solidFill>
                <a:effectLst/>
                <a:latin typeface="Söhne"/>
              </a:rPr>
              <a:t>openning</a:t>
            </a:r>
            <a:r>
              <a:rPr lang="zh-CN" alt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altLang="zh-CN" b="0" i="0" dirty="0">
                <a:solidFill>
                  <a:srgbClr val="374151"/>
                </a:solidFill>
                <a:effectLst/>
                <a:latin typeface="Söhne"/>
              </a:rPr>
              <a:t>at</a:t>
            </a:r>
            <a:r>
              <a:rPr lang="zh-CN" alt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altLang="zh-CN" b="0" i="0" dirty="0">
                <a:solidFill>
                  <a:srgbClr val="374151"/>
                </a:solidFill>
                <a:effectLst/>
                <a:latin typeface="Söhne"/>
              </a:rPr>
              <a:t>the</a:t>
            </a:r>
            <a:r>
              <a:rPr lang="zh-CN" alt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altLang="zh-CN" b="0" i="0" dirty="0">
                <a:solidFill>
                  <a:srgbClr val="374151"/>
                </a:solidFill>
                <a:effectLst/>
                <a:latin typeface="Söhne"/>
              </a:rPr>
              <a:t>top,</a:t>
            </a:r>
            <a:r>
              <a:rPr lang="zh-CN" alt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Each ball in the Galton board has a 50% chance of falling to the left or right each time it hits a peg. This process is a series of Bernoulli trials (trials with two possible outcomes). The number of paths to reach a particular bin at the bottom corresponds to the coefficients in a row of Pascal’s Triangle.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dc7f727de7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dc7f727de7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Three</a:t>
            </a:r>
            <a:r>
              <a:rPr lang="zh-CN" altLang="en-US" dirty="0"/>
              <a:t> </a:t>
            </a:r>
            <a:r>
              <a:rPr lang="en-US" altLang="zh-CN" dirty="0"/>
              <a:t>type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object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 err="1"/>
              <a:t>pymunk</a:t>
            </a:r>
            <a:r>
              <a:rPr lang="zh-CN" altLang="en-US" dirty="0"/>
              <a:t> </a:t>
            </a:r>
            <a:endParaRPr lang="en-US" altLang="zh-CN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altLang="zh-CN" dirty="0"/>
              <a:t>dynamic,</a:t>
            </a:r>
            <a:r>
              <a:rPr lang="zh-CN" altLang="en-US" dirty="0"/>
              <a:t> </a:t>
            </a:r>
            <a:r>
              <a:rPr lang="en-US" altLang="zh-CN" dirty="0"/>
              <a:t>kinetic,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static</a:t>
            </a:r>
            <a:r>
              <a:rPr lang="zh-CN" altLang="en-US" dirty="0"/>
              <a:t> </a:t>
            </a:r>
            <a:endParaRPr lang="en-US" altLang="zh-CN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8657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dc7f727de7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dc7f727de7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6060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2800" y="912125"/>
            <a:ext cx="5724900" cy="23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415163" y="4302500"/>
            <a:ext cx="701525" cy="667175"/>
          </a:xfrm>
          <a:custGeom>
            <a:avLst/>
            <a:gdLst/>
            <a:ahLst/>
            <a:cxnLst/>
            <a:rect l="l" t="t" r="r" b="b"/>
            <a:pathLst>
              <a:path w="28061" h="26687" extrusionOk="0">
                <a:moveTo>
                  <a:pt x="13398" y="0"/>
                </a:moveTo>
                <a:lnTo>
                  <a:pt x="13398" y="13674"/>
                </a:lnTo>
                <a:lnTo>
                  <a:pt x="393" y="9449"/>
                </a:lnTo>
                <a:lnTo>
                  <a:pt x="1" y="10654"/>
                </a:lnTo>
                <a:lnTo>
                  <a:pt x="13006" y="14879"/>
                </a:lnTo>
                <a:lnTo>
                  <a:pt x="4969" y="25942"/>
                </a:lnTo>
                <a:lnTo>
                  <a:pt x="5994" y="26686"/>
                </a:lnTo>
                <a:lnTo>
                  <a:pt x="14031" y="15624"/>
                </a:lnTo>
                <a:lnTo>
                  <a:pt x="22069" y="26686"/>
                </a:lnTo>
                <a:lnTo>
                  <a:pt x="23093" y="25942"/>
                </a:lnTo>
                <a:lnTo>
                  <a:pt x="15055" y="14879"/>
                </a:lnTo>
                <a:lnTo>
                  <a:pt x="28060" y="10654"/>
                </a:lnTo>
                <a:lnTo>
                  <a:pt x="27669" y="9449"/>
                </a:lnTo>
                <a:lnTo>
                  <a:pt x="14664" y="13674"/>
                </a:lnTo>
                <a:lnTo>
                  <a:pt x="1466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5957925" y="277913"/>
            <a:ext cx="635350" cy="262075"/>
            <a:chOff x="5957925" y="277913"/>
            <a:chExt cx="635350" cy="262075"/>
          </a:xfrm>
        </p:grpSpPr>
        <p:sp>
          <p:nvSpPr>
            <p:cNvPr id="12" name="Google Shape;12;p2"/>
            <p:cNvSpPr/>
            <p:nvPr/>
          </p:nvSpPr>
          <p:spPr>
            <a:xfrm rot="5400000">
              <a:off x="6377375" y="324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5400000">
              <a:off x="6150675" y="324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5400000">
              <a:off x="5911750" y="324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8080425" y="2393950"/>
            <a:ext cx="701550" cy="727300"/>
          </a:xfrm>
          <a:custGeom>
            <a:avLst/>
            <a:gdLst/>
            <a:ahLst/>
            <a:cxnLst/>
            <a:rect l="l" t="t" r="r" b="b"/>
            <a:pathLst>
              <a:path w="28062" h="29092" extrusionOk="0">
                <a:moveTo>
                  <a:pt x="13396" y="0"/>
                </a:moveTo>
                <a:lnTo>
                  <a:pt x="13396" y="12595"/>
                </a:lnTo>
                <a:lnTo>
                  <a:pt x="5994" y="2405"/>
                </a:lnTo>
                <a:lnTo>
                  <a:pt x="4969" y="3150"/>
                </a:lnTo>
                <a:lnTo>
                  <a:pt x="12372" y="13341"/>
                </a:lnTo>
                <a:lnTo>
                  <a:pt x="392" y="9448"/>
                </a:lnTo>
                <a:lnTo>
                  <a:pt x="1" y="10653"/>
                </a:lnTo>
                <a:lnTo>
                  <a:pt x="11980" y="14545"/>
                </a:lnTo>
                <a:lnTo>
                  <a:pt x="1" y="18438"/>
                </a:lnTo>
                <a:lnTo>
                  <a:pt x="392" y="19643"/>
                </a:lnTo>
                <a:lnTo>
                  <a:pt x="12372" y="15750"/>
                </a:lnTo>
                <a:lnTo>
                  <a:pt x="4969" y="25941"/>
                </a:lnTo>
                <a:lnTo>
                  <a:pt x="5994" y="26685"/>
                </a:lnTo>
                <a:lnTo>
                  <a:pt x="13396" y="16495"/>
                </a:lnTo>
                <a:lnTo>
                  <a:pt x="13396" y="29092"/>
                </a:lnTo>
                <a:lnTo>
                  <a:pt x="14663" y="29092"/>
                </a:lnTo>
                <a:lnTo>
                  <a:pt x="14663" y="16495"/>
                </a:lnTo>
                <a:lnTo>
                  <a:pt x="22067" y="26685"/>
                </a:lnTo>
                <a:lnTo>
                  <a:pt x="23092" y="25941"/>
                </a:lnTo>
                <a:lnTo>
                  <a:pt x="15688" y="15750"/>
                </a:lnTo>
                <a:lnTo>
                  <a:pt x="27669" y="19643"/>
                </a:lnTo>
                <a:lnTo>
                  <a:pt x="28061" y="18438"/>
                </a:lnTo>
                <a:lnTo>
                  <a:pt x="16080" y="14545"/>
                </a:lnTo>
                <a:lnTo>
                  <a:pt x="28061" y="10653"/>
                </a:lnTo>
                <a:lnTo>
                  <a:pt x="27669" y="9448"/>
                </a:lnTo>
                <a:lnTo>
                  <a:pt x="15688" y="13341"/>
                </a:lnTo>
                <a:lnTo>
                  <a:pt x="15688" y="13341"/>
                </a:lnTo>
                <a:lnTo>
                  <a:pt x="23092" y="3150"/>
                </a:lnTo>
                <a:lnTo>
                  <a:pt x="22067" y="2405"/>
                </a:lnTo>
                <a:lnTo>
                  <a:pt x="14663" y="12597"/>
                </a:lnTo>
                <a:lnTo>
                  <a:pt x="1466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7604416" y="4523900"/>
            <a:ext cx="310925" cy="310950"/>
          </a:xfrm>
          <a:custGeom>
            <a:avLst/>
            <a:gdLst/>
            <a:ahLst/>
            <a:cxnLst/>
            <a:rect l="l" t="t" r="r" b="b"/>
            <a:pathLst>
              <a:path w="12437" h="12438" extrusionOk="0">
                <a:moveTo>
                  <a:pt x="305" y="1"/>
                </a:moveTo>
                <a:lnTo>
                  <a:pt x="305" y="862"/>
                </a:lnTo>
                <a:lnTo>
                  <a:pt x="10966" y="862"/>
                </a:lnTo>
                <a:lnTo>
                  <a:pt x="1" y="11827"/>
                </a:lnTo>
                <a:lnTo>
                  <a:pt x="609" y="12437"/>
                </a:lnTo>
                <a:lnTo>
                  <a:pt x="11574" y="1471"/>
                </a:lnTo>
                <a:lnTo>
                  <a:pt x="11574" y="12132"/>
                </a:lnTo>
                <a:lnTo>
                  <a:pt x="12436" y="12132"/>
                </a:lnTo>
                <a:lnTo>
                  <a:pt x="1243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"/>
          <p:cNvSpPr/>
          <p:nvPr/>
        </p:nvSpPr>
        <p:spPr>
          <a:xfrm rot="-5400000" flipH="1">
            <a:off x="7913625" y="4112565"/>
            <a:ext cx="422450" cy="1412475"/>
          </a:xfrm>
          <a:custGeom>
            <a:avLst/>
            <a:gdLst/>
            <a:ahLst/>
            <a:cxnLst/>
            <a:rect l="l" t="t" r="r" b="b"/>
            <a:pathLst>
              <a:path w="16898" h="56499" extrusionOk="0">
                <a:moveTo>
                  <a:pt x="8587" y="19804"/>
                </a:moveTo>
                <a:lnTo>
                  <a:pt x="8587" y="1"/>
                </a:lnTo>
                <a:lnTo>
                  <a:pt x="8225" y="1"/>
                </a:lnTo>
                <a:lnTo>
                  <a:pt x="8225" y="19806"/>
                </a:lnTo>
                <a:cubicBezTo>
                  <a:pt x="3670" y="19926"/>
                  <a:pt x="1" y="23666"/>
                  <a:pt x="1" y="28249"/>
                </a:cubicBezTo>
                <a:cubicBezTo>
                  <a:pt x="1" y="32833"/>
                  <a:pt x="3670" y="36573"/>
                  <a:pt x="8225" y="36693"/>
                </a:cubicBezTo>
                <a:lnTo>
                  <a:pt x="8225" y="56498"/>
                </a:lnTo>
                <a:lnTo>
                  <a:pt x="8587" y="56498"/>
                </a:lnTo>
                <a:lnTo>
                  <a:pt x="8587" y="36695"/>
                </a:lnTo>
                <a:cubicBezTo>
                  <a:pt x="13182" y="36621"/>
                  <a:pt x="16898" y="32862"/>
                  <a:pt x="16898" y="28249"/>
                </a:cubicBezTo>
                <a:cubicBezTo>
                  <a:pt x="16898" y="23637"/>
                  <a:pt x="13182" y="19878"/>
                  <a:pt x="8587" y="19804"/>
                </a:cubicBezTo>
                <a:close/>
                <a:moveTo>
                  <a:pt x="363" y="28249"/>
                </a:moveTo>
                <a:cubicBezTo>
                  <a:pt x="363" y="23866"/>
                  <a:pt x="3870" y="20288"/>
                  <a:pt x="8225" y="20168"/>
                </a:cubicBezTo>
                <a:lnTo>
                  <a:pt x="8225" y="26341"/>
                </a:lnTo>
                <a:cubicBezTo>
                  <a:pt x="7269" y="26452"/>
                  <a:pt x="6527" y="27264"/>
                  <a:pt x="6527" y="28249"/>
                </a:cubicBezTo>
                <a:cubicBezTo>
                  <a:pt x="6527" y="29235"/>
                  <a:pt x="7269" y="30047"/>
                  <a:pt x="8225" y="30158"/>
                </a:cubicBezTo>
                <a:lnTo>
                  <a:pt x="8225" y="36331"/>
                </a:lnTo>
                <a:cubicBezTo>
                  <a:pt x="3870" y="36211"/>
                  <a:pt x="363" y="32633"/>
                  <a:pt x="363" y="28249"/>
                </a:cubicBezTo>
                <a:close/>
                <a:moveTo>
                  <a:pt x="8587" y="36333"/>
                </a:moveTo>
                <a:lnTo>
                  <a:pt x="8587" y="30165"/>
                </a:lnTo>
                <a:cubicBezTo>
                  <a:pt x="9584" y="30094"/>
                  <a:pt x="10373" y="29264"/>
                  <a:pt x="10373" y="28249"/>
                </a:cubicBezTo>
                <a:cubicBezTo>
                  <a:pt x="10373" y="27234"/>
                  <a:pt x="9584" y="26404"/>
                  <a:pt x="8587" y="26333"/>
                </a:cubicBezTo>
                <a:lnTo>
                  <a:pt x="8587" y="20166"/>
                </a:lnTo>
                <a:cubicBezTo>
                  <a:pt x="12982" y="20240"/>
                  <a:pt x="16536" y="23836"/>
                  <a:pt x="16536" y="28249"/>
                </a:cubicBezTo>
                <a:cubicBezTo>
                  <a:pt x="16536" y="32663"/>
                  <a:pt x="12982" y="36259"/>
                  <a:pt x="8587" y="3633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6" name="Google Shape;106;p11"/>
          <p:cNvCxnSpPr/>
          <p:nvPr/>
        </p:nvCxnSpPr>
        <p:spPr>
          <a:xfrm rot="10800000">
            <a:off x="8831100" y="3735750"/>
            <a:ext cx="0" cy="666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07" name="Google Shape;107;p11"/>
          <p:cNvSpPr/>
          <p:nvPr/>
        </p:nvSpPr>
        <p:spPr>
          <a:xfrm rot="10800000" flipH="1">
            <a:off x="214866" y="288325"/>
            <a:ext cx="310925" cy="310950"/>
          </a:xfrm>
          <a:custGeom>
            <a:avLst/>
            <a:gdLst/>
            <a:ahLst/>
            <a:cxnLst/>
            <a:rect l="l" t="t" r="r" b="b"/>
            <a:pathLst>
              <a:path w="12437" h="12438" extrusionOk="0">
                <a:moveTo>
                  <a:pt x="305" y="1"/>
                </a:moveTo>
                <a:lnTo>
                  <a:pt x="305" y="862"/>
                </a:lnTo>
                <a:lnTo>
                  <a:pt x="10966" y="862"/>
                </a:lnTo>
                <a:lnTo>
                  <a:pt x="1" y="11827"/>
                </a:lnTo>
                <a:lnTo>
                  <a:pt x="609" y="12437"/>
                </a:lnTo>
                <a:lnTo>
                  <a:pt x="11574" y="1471"/>
                </a:lnTo>
                <a:lnTo>
                  <a:pt x="11574" y="12132"/>
                </a:lnTo>
                <a:lnTo>
                  <a:pt x="12436" y="12132"/>
                </a:lnTo>
                <a:lnTo>
                  <a:pt x="1243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1"/>
          <p:cNvSpPr/>
          <p:nvPr/>
        </p:nvSpPr>
        <p:spPr>
          <a:xfrm>
            <a:off x="-350800" y="4010575"/>
            <a:ext cx="701550" cy="727300"/>
          </a:xfrm>
          <a:custGeom>
            <a:avLst/>
            <a:gdLst/>
            <a:ahLst/>
            <a:cxnLst/>
            <a:rect l="l" t="t" r="r" b="b"/>
            <a:pathLst>
              <a:path w="28062" h="29092" extrusionOk="0">
                <a:moveTo>
                  <a:pt x="13396" y="0"/>
                </a:moveTo>
                <a:lnTo>
                  <a:pt x="13396" y="12595"/>
                </a:lnTo>
                <a:lnTo>
                  <a:pt x="5994" y="2405"/>
                </a:lnTo>
                <a:lnTo>
                  <a:pt x="4969" y="3150"/>
                </a:lnTo>
                <a:lnTo>
                  <a:pt x="12372" y="13341"/>
                </a:lnTo>
                <a:lnTo>
                  <a:pt x="392" y="9448"/>
                </a:lnTo>
                <a:lnTo>
                  <a:pt x="1" y="10653"/>
                </a:lnTo>
                <a:lnTo>
                  <a:pt x="11980" y="14545"/>
                </a:lnTo>
                <a:lnTo>
                  <a:pt x="1" y="18438"/>
                </a:lnTo>
                <a:lnTo>
                  <a:pt x="392" y="19643"/>
                </a:lnTo>
                <a:lnTo>
                  <a:pt x="12372" y="15750"/>
                </a:lnTo>
                <a:lnTo>
                  <a:pt x="4969" y="25941"/>
                </a:lnTo>
                <a:lnTo>
                  <a:pt x="5994" y="26685"/>
                </a:lnTo>
                <a:lnTo>
                  <a:pt x="13396" y="16495"/>
                </a:lnTo>
                <a:lnTo>
                  <a:pt x="13396" y="29092"/>
                </a:lnTo>
                <a:lnTo>
                  <a:pt x="14663" y="29092"/>
                </a:lnTo>
                <a:lnTo>
                  <a:pt x="14663" y="16495"/>
                </a:lnTo>
                <a:lnTo>
                  <a:pt x="22067" y="26685"/>
                </a:lnTo>
                <a:lnTo>
                  <a:pt x="23092" y="25941"/>
                </a:lnTo>
                <a:lnTo>
                  <a:pt x="15688" y="15750"/>
                </a:lnTo>
                <a:lnTo>
                  <a:pt x="27669" y="19643"/>
                </a:lnTo>
                <a:lnTo>
                  <a:pt x="28061" y="18438"/>
                </a:lnTo>
                <a:lnTo>
                  <a:pt x="16080" y="14545"/>
                </a:lnTo>
                <a:lnTo>
                  <a:pt x="28061" y="10653"/>
                </a:lnTo>
                <a:lnTo>
                  <a:pt x="27669" y="9448"/>
                </a:lnTo>
                <a:lnTo>
                  <a:pt x="15688" y="13341"/>
                </a:lnTo>
                <a:lnTo>
                  <a:pt x="15688" y="13341"/>
                </a:lnTo>
                <a:lnTo>
                  <a:pt x="23092" y="3150"/>
                </a:lnTo>
                <a:lnTo>
                  <a:pt x="22067" y="2405"/>
                </a:lnTo>
                <a:lnTo>
                  <a:pt x="14663" y="12597"/>
                </a:lnTo>
                <a:lnTo>
                  <a:pt x="1466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" name="Google Shape;109;p11"/>
          <p:cNvGrpSpPr/>
          <p:nvPr/>
        </p:nvGrpSpPr>
        <p:grpSpPr>
          <a:xfrm rot="10800000">
            <a:off x="8202588" y="157275"/>
            <a:ext cx="635350" cy="262075"/>
            <a:chOff x="5957925" y="277913"/>
            <a:chExt cx="635350" cy="262075"/>
          </a:xfrm>
        </p:grpSpPr>
        <p:sp>
          <p:nvSpPr>
            <p:cNvPr id="110" name="Google Shape;110;p11"/>
            <p:cNvSpPr/>
            <p:nvPr/>
          </p:nvSpPr>
          <p:spPr>
            <a:xfrm rot="5400000">
              <a:off x="6377375" y="324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5400000">
              <a:off x="6150675" y="324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rot="5400000">
              <a:off x="5911750" y="324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;p11"/>
          <p:cNvSpPr txBox="1">
            <a:spLocks noGrp="1"/>
          </p:cNvSpPr>
          <p:nvPr>
            <p:ph type="title" hasCustomPrompt="1"/>
          </p:nvPr>
        </p:nvSpPr>
        <p:spPr>
          <a:xfrm>
            <a:off x="712800" y="1106125"/>
            <a:ext cx="77184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4" name="Google Shape;114;p11"/>
          <p:cNvSpPr txBox="1">
            <a:spLocks noGrp="1"/>
          </p:cNvSpPr>
          <p:nvPr>
            <p:ph type="body" idx="1"/>
          </p:nvPr>
        </p:nvSpPr>
        <p:spPr>
          <a:xfrm>
            <a:off x="712800" y="3152225"/>
            <a:ext cx="77184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3"/>
          <p:cNvSpPr/>
          <p:nvPr/>
        </p:nvSpPr>
        <p:spPr>
          <a:xfrm>
            <a:off x="8008625" y="4318138"/>
            <a:ext cx="701525" cy="667175"/>
          </a:xfrm>
          <a:custGeom>
            <a:avLst/>
            <a:gdLst/>
            <a:ahLst/>
            <a:cxnLst/>
            <a:rect l="l" t="t" r="r" b="b"/>
            <a:pathLst>
              <a:path w="28061" h="26687" extrusionOk="0">
                <a:moveTo>
                  <a:pt x="13398" y="0"/>
                </a:moveTo>
                <a:lnTo>
                  <a:pt x="13398" y="13674"/>
                </a:lnTo>
                <a:lnTo>
                  <a:pt x="393" y="9449"/>
                </a:lnTo>
                <a:lnTo>
                  <a:pt x="1" y="10654"/>
                </a:lnTo>
                <a:lnTo>
                  <a:pt x="13006" y="14879"/>
                </a:lnTo>
                <a:lnTo>
                  <a:pt x="4969" y="25942"/>
                </a:lnTo>
                <a:lnTo>
                  <a:pt x="5994" y="26686"/>
                </a:lnTo>
                <a:lnTo>
                  <a:pt x="14031" y="15624"/>
                </a:lnTo>
                <a:lnTo>
                  <a:pt x="22069" y="26686"/>
                </a:lnTo>
                <a:lnTo>
                  <a:pt x="23093" y="25942"/>
                </a:lnTo>
                <a:lnTo>
                  <a:pt x="15055" y="14879"/>
                </a:lnTo>
                <a:lnTo>
                  <a:pt x="28060" y="10654"/>
                </a:lnTo>
                <a:lnTo>
                  <a:pt x="27669" y="9449"/>
                </a:lnTo>
                <a:lnTo>
                  <a:pt x="14664" y="13674"/>
                </a:lnTo>
                <a:lnTo>
                  <a:pt x="1466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/>
          </p:nvPr>
        </p:nvSpPr>
        <p:spPr>
          <a:xfrm>
            <a:off x="712800" y="445025"/>
            <a:ext cx="771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2" hasCustomPrompt="1"/>
          </p:nvPr>
        </p:nvSpPr>
        <p:spPr>
          <a:xfrm>
            <a:off x="2200250" y="1377872"/>
            <a:ext cx="634800" cy="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3" hasCustomPrompt="1"/>
          </p:nvPr>
        </p:nvSpPr>
        <p:spPr>
          <a:xfrm>
            <a:off x="2200250" y="2237058"/>
            <a:ext cx="634800" cy="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r>
              <a:t>xx%</a:t>
            </a:r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4" hasCustomPrompt="1"/>
          </p:nvPr>
        </p:nvSpPr>
        <p:spPr>
          <a:xfrm>
            <a:off x="2200250" y="3092729"/>
            <a:ext cx="634800" cy="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5" hasCustomPrompt="1"/>
          </p:nvPr>
        </p:nvSpPr>
        <p:spPr>
          <a:xfrm>
            <a:off x="2200250" y="3948400"/>
            <a:ext cx="634800" cy="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1"/>
          </p:nvPr>
        </p:nvSpPr>
        <p:spPr>
          <a:xfrm>
            <a:off x="2985850" y="1356725"/>
            <a:ext cx="42627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sz="2000" b="1">
                <a:latin typeface="Anonymous Pro"/>
                <a:ea typeface="Anonymous Pro"/>
                <a:cs typeface="Anonymous Pro"/>
                <a:sym typeface="Anonymou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b="1">
                <a:latin typeface="Anonymous Pro"/>
                <a:ea typeface="Anonymous Pro"/>
                <a:cs typeface="Anonymous Pro"/>
                <a:sym typeface="Anonymou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b="1">
                <a:latin typeface="Anonymous Pro"/>
                <a:ea typeface="Anonymous Pro"/>
                <a:cs typeface="Anonymous Pro"/>
                <a:sym typeface="Anonymou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b="1">
                <a:latin typeface="Anonymous Pro"/>
                <a:ea typeface="Anonymous Pro"/>
                <a:cs typeface="Anonymous Pro"/>
                <a:sym typeface="Anonymou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b="1">
                <a:latin typeface="Anonymous Pro"/>
                <a:ea typeface="Anonymous Pro"/>
                <a:cs typeface="Anonymous Pro"/>
                <a:sym typeface="Anonymou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b="1">
                <a:latin typeface="Anonymous Pro"/>
                <a:ea typeface="Anonymous Pro"/>
                <a:cs typeface="Anonymous Pro"/>
                <a:sym typeface="Anonymou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b="1">
                <a:latin typeface="Anonymous Pro"/>
                <a:ea typeface="Anonymous Pro"/>
                <a:cs typeface="Anonymous Pro"/>
                <a:sym typeface="Anonymou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b="1">
                <a:latin typeface="Anonymous Pro"/>
                <a:ea typeface="Anonymous Pro"/>
                <a:cs typeface="Anonymous Pro"/>
                <a:sym typeface="Anonymou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b="1">
                <a:latin typeface="Anonymous Pro"/>
                <a:ea typeface="Anonymous Pro"/>
                <a:cs typeface="Anonymous Pro"/>
                <a:sym typeface="Anonymous Pro"/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6"/>
          </p:nvPr>
        </p:nvSpPr>
        <p:spPr>
          <a:xfrm>
            <a:off x="2985850" y="3070408"/>
            <a:ext cx="42627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sz="2000" b="1">
                <a:latin typeface="Anonymous Pro"/>
                <a:ea typeface="Anonymous Pro"/>
                <a:cs typeface="Anonymous Pro"/>
                <a:sym typeface="Anonymou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b="1">
                <a:latin typeface="Anonymous Pro"/>
                <a:ea typeface="Anonymous Pro"/>
                <a:cs typeface="Anonymous Pro"/>
                <a:sym typeface="Anonymou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b="1">
                <a:latin typeface="Anonymous Pro"/>
                <a:ea typeface="Anonymous Pro"/>
                <a:cs typeface="Anonymous Pro"/>
                <a:sym typeface="Anonymou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b="1">
                <a:latin typeface="Anonymous Pro"/>
                <a:ea typeface="Anonymous Pro"/>
                <a:cs typeface="Anonymous Pro"/>
                <a:sym typeface="Anonymou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b="1">
                <a:latin typeface="Anonymous Pro"/>
                <a:ea typeface="Anonymous Pro"/>
                <a:cs typeface="Anonymous Pro"/>
                <a:sym typeface="Anonymou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b="1">
                <a:latin typeface="Anonymous Pro"/>
                <a:ea typeface="Anonymous Pro"/>
                <a:cs typeface="Anonymous Pro"/>
                <a:sym typeface="Anonymou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b="1">
                <a:latin typeface="Anonymous Pro"/>
                <a:ea typeface="Anonymous Pro"/>
                <a:cs typeface="Anonymous Pro"/>
                <a:sym typeface="Anonymou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b="1">
                <a:latin typeface="Anonymous Pro"/>
                <a:ea typeface="Anonymous Pro"/>
                <a:cs typeface="Anonymous Pro"/>
                <a:sym typeface="Anonymou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b="1">
                <a:latin typeface="Anonymous Pro"/>
                <a:ea typeface="Anonymous Pro"/>
                <a:cs typeface="Anonymous Pro"/>
                <a:sym typeface="Anonymous Pro"/>
              </a:defRPr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7"/>
          </p:nvPr>
        </p:nvSpPr>
        <p:spPr>
          <a:xfrm>
            <a:off x="2985850" y="2213567"/>
            <a:ext cx="42627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sz="2000" b="1">
                <a:latin typeface="Anonymous Pro"/>
                <a:ea typeface="Anonymous Pro"/>
                <a:cs typeface="Anonymous Pro"/>
                <a:sym typeface="Anonymou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b="1">
                <a:latin typeface="Anonymous Pro"/>
                <a:ea typeface="Anonymous Pro"/>
                <a:cs typeface="Anonymous Pro"/>
                <a:sym typeface="Anonymou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b="1">
                <a:latin typeface="Anonymous Pro"/>
                <a:ea typeface="Anonymous Pro"/>
                <a:cs typeface="Anonymous Pro"/>
                <a:sym typeface="Anonymou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b="1">
                <a:latin typeface="Anonymous Pro"/>
                <a:ea typeface="Anonymous Pro"/>
                <a:cs typeface="Anonymous Pro"/>
                <a:sym typeface="Anonymou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b="1">
                <a:latin typeface="Anonymous Pro"/>
                <a:ea typeface="Anonymous Pro"/>
                <a:cs typeface="Anonymous Pro"/>
                <a:sym typeface="Anonymou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b="1">
                <a:latin typeface="Anonymous Pro"/>
                <a:ea typeface="Anonymous Pro"/>
                <a:cs typeface="Anonymous Pro"/>
                <a:sym typeface="Anonymou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b="1">
                <a:latin typeface="Anonymous Pro"/>
                <a:ea typeface="Anonymous Pro"/>
                <a:cs typeface="Anonymous Pro"/>
                <a:sym typeface="Anonymou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b="1">
                <a:latin typeface="Anonymous Pro"/>
                <a:ea typeface="Anonymous Pro"/>
                <a:cs typeface="Anonymous Pro"/>
                <a:sym typeface="Anonymou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b="1">
                <a:latin typeface="Anonymous Pro"/>
                <a:ea typeface="Anonymous Pro"/>
                <a:cs typeface="Anonymous Pro"/>
                <a:sym typeface="Anonymous Pro"/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8"/>
          </p:nvPr>
        </p:nvSpPr>
        <p:spPr>
          <a:xfrm>
            <a:off x="2985850" y="3927250"/>
            <a:ext cx="42627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sz="2000" b="1">
                <a:latin typeface="Anonymous Pro"/>
                <a:ea typeface="Anonymous Pro"/>
                <a:cs typeface="Anonymous Pro"/>
                <a:sym typeface="Anonymou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b="1">
                <a:latin typeface="Anonymous Pro"/>
                <a:ea typeface="Anonymous Pro"/>
                <a:cs typeface="Anonymous Pro"/>
                <a:sym typeface="Anonymou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b="1">
                <a:latin typeface="Anonymous Pro"/>
                <a:ea typeface="Anonymous Pro"/>
                <a:cs typeface="Anonymous Pro"/>
                <a:sym typeface="Anonymou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b="1">
                <a:latin typeface="Anonymous Pro"/>
                <a:ea typeface="Anonymous Pro"/>
                <a:cs typeface="Anonymous Pro"/>
                <a:sym typeface="Anonymou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b="1">
                <a:latin typeface="Anonymous Pro"/>
                <a:ea typeface="Anonymous Pro"/>
                <a:cs typeface="Anonymous Pro"/>
                <a:sym typeface="Anonymou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b="1">
                <a:latin typeface="Anonymous Pro"/>
                <a:ea typeface="Anonymous Pro"/>
                <a:cs typeface="Anonymous Pro"/>
                <a:sym typeface="Anonymou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b="1">
                <a:latin typeface="Anonymous Pro"/>
                <a:ea typeface="Anonymous Pro"/>
                <a:cs typeface="Anonymous Pro"/>
                <a:sym typeface="Anonymou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b="1">
                <a:latin typeface="Anonymous Pro"/>
                <a:ea typeface="Anonymous Pro"/>
                <a:cs typeface="Anonymous Pro"/>
                <a:sym typeface="Anonymou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nonymous Pro"/>
              <a:buNone/>
              <a:defRPr b="1">
                <a:latin typeface="Anonymous Pro"/>
                <a:ea typeface="Anonymous Pro"/>
                <a:cs typeface="Anonymous Pro"/>
                <a:sym typeface="Anonymous Pro"/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/>
          <p:nvPr/>
        </p:nvSpPr>
        <p:spPr>
          <a:xfrm>
            <a:off x="7995338" y="226825"/>
            <a:ext cx="871700" cy="882375"/>
          </a:xfrm>
          <a:custGeom>
            <a:avLst/>
            <a:gdLst/>
            <a:ahLst/>
            <a:cxnLst/>
            <a:rect l="l" t="t" r="r" b="b"/>
            <a:pathLst>
              <a:path w="34868" h="35295" extrusionOk="0">
                <a:moveTo>
                  <a:pt x="15330" y="1"/>
                </a:moveTo>
                <a:lnTo>
                  <a:pt x="15330" y="11171"/>
                </a:lnTo>
                <a:lnTo>
                  <a:pt x="8763" y="2134"/>
                </a:lnTo>
                <a:lnTo>
                  <a:pt x="5359" y="4608"/>
                </a:lnTo>
                <a:lnTo>
                  <a:pt x="11925" y="13645"/>
                </a:lnTo>
                <a:lnTo>
                  <a:pt x="1300" y="10193"/>
                </a:lnTo>
                <a:lnTo>
                  <a:pt x="0" y="14196"/>
                </a:lnTo>
                <a:lnTo>
                  <a:pt x="10624" y="17648"/>
                </a:lnTo>
                <a:lnTo>
                  <a:pt x="0" y="21100"/>
                </a:lnTo>
                <a:lnTo>
                  <a:pt x="1300" y="25102"/>
                </a:lnTo>
                <a:lnTo>
                  <a:pt x="11925" y="21650"/>
                </a:lnTo>
                <a:lnTo>
                  <a:pt x="5359" y="30688"/>
                </a:lnTo>
                <a:lnTo>
                  <a:pt x="8763" y="33162"/>
                </a:lnTo>
                <a:lnTo>
                  <a:pt x="15330" y="24123"/>
                </a:lnTo>
                <a:lnTo>
                  <a:pt x="15330" y="35295"/>
                </a:lnTo>
                <a:lnTo>
                  <a:pt x="19539" y="35295"/>
                </a:lnTo>
                <a:lnTo>
                  <a:pt x="19539" y="24124"/>
                </a:lnTo>
                <a:lnTo>
                  <a:pt x="26103" y="33161"/>
                </a:lnTo>
                <a:lnTo>
                  <a:pt x="29508" y="30688"/>
                </a:lnTo>
                <a:lnTo>
                  <a:pt x="22943" y="21650"/>
                </a:lnTo>
                <a:lnTo>
                  <a:pt x="33566" y="25102"/>
                </a:lnTo>
                <a:lnTo>
                  <a:pt x="34867" y="21100"/>
                </a:lnTo>
                <a:lnTo>
                  <a:pt x="24243" y="17648"/>
                </a:lnTo>
                <a:lnTo>
                  <a:pt x="34867" y="14196"/>
                </a:lnTo>
                <a:lnTo>
                  <a:pt x="33566" y="10193"/>
                </a:lnTo>
                <a:lnTo>
                  <a:pt x="22943" y="13645"/>
                </a:lnTo>
                <a:lnTo>
                  <a:pt x="22943" y="13645"/>
                </a:lnTo>
                <a:lnTo>
                  <a:pt x="29508" y="4608"/>
                </a:lnTo>
                <a:lnTo>
                  <a:pt x="26103" y="2134"/>
                </a:lnTo>
                <a:lnTo>
                  <a:pt x="19539" y="11171"/>
                </a:lnTo>
                <a:lnTo>
                  <a:pt x="1953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3"/>
          <p:cNvSpPr/>
          <p:nvPr/>
        </p:nvSpPr>
        <p:spPr>
          <a:xfrm flipH="1">
            <a:off x="7441800" y="3929688"/>
            <a:ext cx="2162450" cy="1204225"/>
          </a:xfrm>
          <a:custGeom>
            <a:avLst/>
            <a:gdLst/>
            <a:ahLst/>
            <a:cxnLst/>
            <a:rect l="l" t="t" r="r" b="b"/>
            <a:pathLst>
              <a:path w="86498" h="48169" extrusionOk="0">
                <a:moveTo>
                  <a:pt x="51817" y="0"/>
                </a:moveTo>
                <a:lnTo>
                  <a:pt x="51817" y="282"/>
                </a:lnTo>
                <a:lnTo>
                  <a:pt x="86017" y="282"/>
                </a:lnTo>
                <a:lnTo>
                  <a:pt x="49921" y="36377"/>
                </a:lnTo>
                <a:lnTo>
                  <a:pt x="30757" y="17213"/>
                </a:lnTo>
                <a:lnTo>
                  <a:pt x="0" y="47969"/>
                </a:lnTo>
                <a:lnTo>
                  <a:pt x="199" y="48168"/>
                </a:lnTo>
                <a:lnTo>
                  <a:pt x="30757" y="17611"/>
                </a:lnTo>
                <a:lnTo>
                  <a:pt x="49921" y="36775"/>
                </a:lnTo>
                <a:lnTo>
                  <a:pt x="86216" y="481"/>
                </a:lnTo>
                <a:lnTo>
                  <a:pt x="86216" y="34682"/>
                </a:lnTo>
                <a:lnTo>
                  <a:pt x="86498" y="34682"/>
                </a:lnTo>
                <a:lnTo>
                  <a:pt x="86498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9" name="Google Shape;129;p13"/>
          <p:cNvCxnSpPr/>
          <p:nvPr/>
        </p:nvCxnSpPr>
        <p:spPr>
          <a:xfrm rot="10800000">
            <a:off x="8431200" y="1415500"/>
            <a:ext cx="0" cy="674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30" name="Google Shape;130;p13"/>
          <p:cNvCxnSpPr/>
          <p:nvPr/>
        </p:nvCxnSpPr>
        <p:spPr>
          <a:xfrm>
            <a:off x="7051700" y="540000"/>
            <a:ext cx="6393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131" name="Google Shape;131;p13"/>
          <p:cNvGrpSpPr/>
          <p:nvPr/>
        </p:nvGrpSpPr>
        <p:grpSpPr>
          <a:xfrm>
            <a:off x="406213" y="3230025"/>
            <a:ext cx="613175" cy="1540175"/>
            <a:chOff x="1060325" y="2960575"/>
            <a:chExt cx="613175" cy="1540175"/>
          </a:xfrm>
        </p:grpSpPr>
        <p:sp>
          <p:nvSpPr>
            <p:cNvPr id="132" name="Google Shape;132;p13"/>
            <p:cNvSpPr/>
            <p:nvPr/>
          </p:nvSpPr>
          <p:spPr>
            <a:xfrm>
              <a:off x="1060325" y="2960575"/>
              <a:ext cx="613175" cy="579025"/>
            </a:xfrm>
            <a:custGeom>
              <a:avLst/>
              <a:gdLst/>
              <a:ahLst/>
              <a:cxnLst/>
              <a:rect l="l" t="t" r="r" b="b"/>
              <a:pathLst>
                <a:path w="24527" h="23161" extrusionOk="0">
                  <a:moveTo>
                    <a:pt x="1" y="12263"/>
                  </a:moveTo>
                  <a:lnTo>
                    <a:pt x="12263" y="0"/>
                  </a:lnTo>
                  <a:lnTo>
                    <a:pt x="24526" y="12263"/>
                  </a:lnTo>
                  <a:lnTo>
                    <a:pt x="24526" y="23160"/>
                  </a:lnTo>
                  <a:lnTo>
                    <a:pt x="12263" y="10898"/>
                  </a:lnTo>
                  <a:lnTo>
                    <a:pt x="1" y="2316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3"/>
            <p:cNvSpPr/>
            <p:nvPr/>
          </p:nvSpPr>
          <p:spPr>
            <a:xfrm>
              <a:off x="1060325" y="3370900"/>
              <a:ext cx="613175" cy="579025"/>
            </a:xfrm>
            <a:custGeom>
              <a:avLst/>
              <a:gdLst/>
              <a:ahLst/>
              <a:cxnLst/>
              <a:rect l="l" t="t" r="r" b="b"/>
              <a:pathLst>
                <a:path w="24527" h="23161" extrusionOk="0">
                  <a:moveTo>
                    <a:pt x="1" y="12264"/>
                  </a:moveTo>
                  <a:lnTo>
                    <a:pt x="12263" y="1"/>
                  </a:lnTo>
                  <a:lnTo>
                    <a:pt x="24526" y="12264"/>
                  </a:lnTo>
                  <a:lnTo>
                    <a:pt x="24526" y="23161"/>
                  </a:lnTo>
                  <a:lnTo>
                    <a:pt x="12263" y="10898"/>
                  </a:lnTo>
                  <a:lnTo>
                    <a:pt x="1" y="231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3"/>
            <p:cNvSpPr/>
            <p:nvPr/>
          </p:nvSpPr>
          <p:spPr>
            <a:xfrm>
              <a:off x="1060325" y="3781275"/>
              <a:ext cx="613175" cy="579000"/>
            </a:xfrm>
            <a:custGeom>
              <a:avLst/>
              <a:gdLst/>
              <a:ahLst/>
              <a:cxnLst/>
              <a:rect l="l" t="t" r="r" b="b"/>
              <a:pathLst>
                <a:path w="24527" h="23160" extrusionOk="0">
                  <a:moveTo>
                    <a:pt x="1" y="12263"/>
                  </a:moveTo>
                  <a:lnTo>
                    <a:pt x="12263" y="1"/>
                  </a:lnTo>
                  <a:lnTo>
                    <a:pt x="24526" y="12263"/>
                  </a:lnTo>
                  <a:lnTo>
                    <a:pt x="24526" y="23160"/>
                  </a:lnTo>
                  <a:lnTo>
                    <a:pt x="12263" y="10897"/>
                  </a:lnTo>
                  <a:lnTo>
                    <a:pt x="1" y="2316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3"/>
            <p:cNvSpPr/>
            <p:nvPr/>
          </p:nvSpPr>
          <p:spPr>
            <a:xfrm>
              <a:off x="1176225" y="4173725"/>
              <a:ext cx="381375" cy="327025"/>
            </a:xfrm>
            <a:custGeom>
              <a:avLst/>
              <a:gdLst/>
              <a:ahLst/>
              <a:cxnLst/>
              <a:rect l="l" t="t" r="r" b="b"/>
              <a:pathLst>
                <a:path w="15255" h="13081" extrusionOk="0">
                  <a:moveTo>
                    <a:pt x="7627" y="1"/>
                  </a:moveTo>
                  <a:lnTo>
                    <a:pt x="0" y="7628"/>
                  </a:lnTo>
                  <a:lnTo>
                    <a:pt x="4184" y="7628"/>
                  </a:lnTo>
                  <a:lnTo>
                    <a:pt x="4184" y="13081"/>
                  </a:lnTo>
                  <a:lnTo>
                    <a:pt x="11643" y="13081"/>
                  </a:lnTo>
                  <a:lnTo>
                    <a:pt x="11643" y="7628"/>
                  </a:lnTo>
                  <a:lnTo>
                    <a:pt x="15255" y="762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4"/>
          <p:cNvSpPr txBox="1">
            <a:spLocks noGrp="1"/>
          </p:cNvSpPr>
          <p:nvPr>
            <p:ph type="title"/>
          </p:nvPr>
        </p:nvSpPr>
        <p:spPr>
          <a:xfrm>
            <a:off x="712800" y="2336973"/>
            <a:ext cx="77184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subTitle" idx="1"/>
          </p:nvPr>
        </p:nvSpPr>
        <p:spPr>
          <a:xfrm>
            <a:off x="712800" y="3145198"/>
            <a:ext cx="7718700" cy="4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9" name="Google Shape;139;p14"/>
          <p:cNvSpPr txBox="1">
            <a:spLocks noGrp="1"/>
          </p:cNvSpPr>
          <p:nvPr>
            <p:ph type="title" idx="2" hasCustomPrompt="1"/>
          </p:nvPr>
        </p:nvSpPr>
        <p:spPr>
          <a:xfrm>
            <a:off x="4132500" y="1428744"/>
            <a:ext cx="879000" cy="5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140" name="Google Shape;140;p14"/>
          <p:cNvSpPr/>
          <p:nvPr/>
        </p:nvSpPr>
        <p:spPr>
          <a:xfrm flipH="1">
            <a:off x="8326937" y="248056"/>
            <a:ext cx="619607" cy="2071536"/>
          </a:xfrm>
          <a:custGeom>
            <a:avLst/>
            <a:gdLst/>
            <a:ahLst/>
            <a:cxnLst/>
            <a:rect l="l" t="t" r="r" b="b"/>
            <a:pathLst>
              <a:path w="16898" h="56499" extrusionOk="0">
                <a:moveTo>
                  <a:pt x="8587" y="19804"/>
                </a:moveTo>
                <a:lnTo>
                  <a:pt x="8587" y="1"/>
                </a:lnTo>
                <a:lnTo>
                  <a:pt x="8225" y="1"/>
                </a:lnTo>
                <a:lnTo>
                  <a:pt x="8225" y="19806"/>
                </a:lnTo>
                <a:cubicBezTo>
                  <a:pt x="3670" y="19926"/>
                  <a:pt x="1" y="23666"/>
                  <a:pt x="1" y="28249"/>
                </a:cubicBezTo>
                <a:cubicBezTo>
                  <a:pt x="1" y="32833"/>
                  <a:pt x="3670" y="36573"/>
                  <a:pt x="8225" y="36693"/>
                </a:cubicBezTo>
                <a:lnTo>
                  <a:pt x="8225" y="56498"/>
                </a:lnTo>
                <a:lnTo>
                  <a:pt x="8587" y="56498"/>
                </a:lnTo>
                <a:lnTo>
                  <a:pt x="8587" y="36695"/>
                </a:lnTo>
                <a:cubicBezTo>
                  <a:pt x="13182" y="36621"/>
                  <a:pt x="16898" y="32862"/>
                  <a:pt x="16898" y="28249"/>
                </a:cubicBezTo>
                <a:cubicBezTo>
                  <a:pt x="16898" y="23637"/>
                  <a:pt x="13182" y="19878"/>
                  <a:pt x="8587" y="19804"/>
                </a:cubicBezTo>
                <a:close/>
                <a:moveTo>
                  <a:pt x="363" y="28249"/>
                </a:moveTo>
                <a:cubicBezTo>
                  <a:pt x="363" y="23866"/>
                  <a:pt x="3870" y="20288"/>
                  <a:pt x="8225" y="20168"/>
                </a:cubicBezTo>
                <a:lnTo>
                  <a:pt x="8225" y="26341"/>
                </a:lnTo>
                <a:cubicBezTo>
                  <a:pt x="7269" y="26452"/>
                  <a:pt x="6527" y="27264"/>
                  <a:pt x="6527" y="28249"/>
                </a:cubicBezTo>
                <a:cubicBezTo>
                  <a:pt x="6527" y="29235"/>
                  <a:pt x="7269" y="30047"/>
                  <a:pt x="8225" y="30158"/>
                </a:cubicBezTo>
                <a:lnTo>
                  <a:pt x="8225" y="36331"/>
                </a:lnTo>
                <a:cubicBezTo>
                  <a:pt x="3870" y="36211"/>
                  <a:pt x="363" y="32633"/>
                  <a:pt x="363" y="28249"/>
                </a:cubicBezTo>
                <a:close/>
                <a:moveTo>
                  <a:pt x="8587" y="36333"/>
                </a:moveTo>
                <a:lnTo>
                  <a:pt x="8587" y="30165"/>
                </a:lnTo>
                <a:cubicBezTo>
                  <a:pt x="9584" y="30094"/>
                  <a:pt x="10373" y="29264"/>
                  <a:pt x="10373" y="28249"/>
                </a:cubicBezTo>
                <a:cubicBezTo>
                  <a:pt x="10373" y="27234"/>
                  <a:pt x="9584" y="26404"/>
                  <a:pt x="8587" y="26333"/>
                </a:cubicBezTo>
                <a:lnTo>
                  <a:pt x="8587" y="20166"/>
                </a:lnTo>
                <a:cubicBezTo>
                  <a:pt x="12982" y="20240"/>
                  <a:pt x="16536" y="23836"/>
                  <a:pt x="16536" y="28249"/>
                </a:cubicBezTo>
                <a:cubicBezTo>
                  <a:pt x="16536" y="32663"/>
                  <a:pt x="12982" y="36259"/>
                  <a:pt x="8587" y="3633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4"/>
          <p:cNvSpPr/>
          <p:nvPr/>
        </p:nvSpPr>
        <p:spPr>
          <a:xfrm flipH="1">
            <a:off x="8074174" y="724112"/>
            <a:ext cx="559803" cy="1119456"/>
          </a:xfrm>
          <a:custGeom>
            <a:avLst/>
            <a:gdLst/>
            <a:ahLst/>
            <a:cxnLst/>
            <a:rect l="l" t="t" r="r" b="b"/>
            <a:pathLst>
              <a:path w="15267" h="30532" extrusionOk="0">
                <a:moveTo>
                  <a:pt x="0" y="1"/>
                </a:moveTo>
                <a:lnTo>
                  <a:pt x="0" y="363"/>
                </a:lnTo>
                <a:cubicBezTo>
                  <a:pt x="8218" y="363"/>
                  <a:pt x="14903" y="7049"/>
                  <a:pt x="14903" y="15266"/>
                </a:cubicBezTo>
                <a:cubicBezTo>
                  <a:pt x="14903" y="23483"/>
                  <a:pt x="8218" y="30170"/>
                  <a:pt x="0" y="30170"/>
                </a:cubicBezTo>
                <a:lnTo>
                  <a:pt x="0" y="30532"/>
                </a:lnTo>
                <a:cubicBezTo>
                  <a:pt x="8418" y="30532"/>
                  <a:pt x="15266" y="23684"/>
                  <a:pt x="15266" y="15266"/>
                </a:cubicBezTo>
                <a:cubicBezTo>
                  <a:pt x="15266" y="6849"/>
                  <a:pt x="8418" y="1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4"/>
          <p:cNvSpPr/>
          <p:nvPr/>
        </p:nvSpPr>
        <p:spPr>
          <a:xfrm flipH="1">
            <a:off x="222442" y="3936275"/>
            <a:ext cx="979995" cy="1015965"/>
          </a:xfrm>
          <a:custGeom>
            <a:avLst/>
            <a:gdLst/>
            <a:ahLst/>
            <a:cxnLst/>
            <a:rect l="l" t="t" r="r" b="b"/>
            <a:pathLst>
              <a:path w="28062" h="29092" extrusionOk="0">
                <a:moveTo>
                  <a:pt x="13396" y="0"/>
                </a:moveTo>
                <a:lnTo>
                  <a:pt x="13396" y="12595"/>
                </a:lnTo>
                <a:lnTo>
                  <a:pt x="5994" y="2405"/>
                </a:lnTo>
                <a:lnTo>
                  <a:pt x="4969" y="3150"/>
                </a:lnTo>
                <a:lnTo>
                  <a:pt x="12372" y="13341"/>
                </a:lnTo>
                <a:lnTo>
                  <a:pt x="392" y="9448"/>
                </a:lnTo>
                <a:lnTo>
                  <a:pt x="1" y="10653"/>
                </a:lnTo>
                <a:lnTo>
                  <a:pt x="11980" y="14545"/>
                </a:lnTo>
                <a:lnTo>
                  <a:pt x="1" y="18438"/>
                </a:lnTo>
                <a:lnTo>
                  <a:pt x="392" y="19643"/>
                </a:lnTo>
                <a:lnTo>
                  <a:pt x="12372" y="15750"/>
                </a:lnTo>
                <a:lnTo>
                  <a:pt x="4969" y="25941"/>
                </a:lnTo>
                <a:lnTo>
                  <a:pt x="5994" y="26685"/>
                </a:lnTo>
                <a:lnTo>
                  <a:pt x="13396" y="16495"/>
                </a:lnTo>
                <a:lnTo>
                  <a:pt x="13396" y="29092"/>
                </a:lnTo>
                <a:lnTo>
                  <a:pt x="14663" y="29092"/>
                </a:lnTo>
                <a:lnTo>
                  <a:pt x="14663" y="16495"/>
                </a:lnTo>
                <a:lnTo>
                  <a:pt x="22067" y="26685"/>
                </a:lnTo>
                <a:lnTo>
                  <a:pt x="23092" y="25941"/>
                </a:lnTo>
                <a:lnTo>
                  <a:pt x="15688" y="15750"/>
                </a:lnTo>
                <a:lnTo>
                  <a:pt x="27669" y="19643"/>
                </a:lnTo>
                <a:lnTo>
                  <a:pt x="28061" y="18438"/>
                </a:lnTo>
                <a:lnTo>
                  <a:pt x="16080" y="14545"/>
                </a:lnTo>
                <a:lnTo>
                  <a:pt x="28061" y="10653"/>
                </a:lnTo>
                <a:lnTo>
                  <a:pt x="27669" y="9448"/>
                </a:lnTo>
                <a:lnTo>
                  <a:pt x="15688" y="13341"/>
                </a:lnTo>
                <a:lnTo>
                  <a:pt x="15688" y="13341"/>
                </a:lnTo>
                <a:lnTo>
                  <a:pt x="23092" y="3150"/>
                </a:lnTo>
                <a:lnTo>
                  <a:pt x="22067" y="2405"/>
                </a:lnTo>
                <a:lnTo>
                  <a:pt x="14663" y="12597"/>
                </a:lnTo>
                <a:lnTo>
                  <a:pt x="1466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4"/>
          <p:cNvSpPr/>
          <p:nvPr/>
        </p:nvSpPr>
        <p:spPr>
          <a:xfrm rot="10800000" flipH="1">
            <a:off x="-14086" y="221887"/>
            <a:ext cx="559803" cy="1119456"/>
          </a:xfrm>
          <a:custGeom>
            <a:avLst/>
            <a:gdLst/>
            <a:ahLst/>
            <a:cxnLst/>
            <a:rect l="l" t="t" r="r" b="b"/>
            <a:pathLst>
              <a:path w="15267" h="30532" extrusionOk="0">
                <a:moveTo>
                  <a:pt x="0" y="1"/>
                </a:moveTo>
                <a:lnTo>
                  <a:pt x="0" y="363"/>
                </a:lnTo>
                <a:cubicBezTo>
                  <a:pt x="8218" y="363"/>
                  <a:pt x="14903" y="7049"/>
                  <a:pt x="14903" y="15266"/>
                </a:cubicBezTo>
                <a:cubicBezTo>
                  <a:pt x="14903" y="23483"/>
                  <a:pt x="8218" y="30170"/>
                  <a:pt x="0" y="30170"/>
                </a:cubicBezTo>
                <a:lnTo>
                  <a:pt x="0" y="30532"/>
                </a:lnTo>
                <a:cubicBezTo>
                  <a:pt x="8418" y="30532"/>
                  <a:pt x="15266" y="23684"/>
                  <a:pt x="15266" y="15266"/>
                </a:cubicBezTo>
                <a:cubicBezTo>
                  <a:pt x="15266" y="6849"/>
                  <a:pt x="8418" y="1"/>
                  <a:pt x="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4"/>
          <p:cNvSpPr/>
          <p:nvPr/>
        </p:nvSpPr>
        <p:spPr>
          <a:xfrm rot="5400000" flipH="1">
            <a:off x="7357911" y="4331331"/>
            <a:ext cx="559803" cy="1119456"/>
          </a:xfrm>
          <a:custGeom>
            <a:avLst/>
            <a:gdLst/>
            <a:ahLst/>
            <a:cxnLst/>
            <a:rect l="l" t="t" r="r" b="b"/>
            <a:pathLst>
              <a:path w="15267" h="30532" extrusionOk="0">
                <a:moveTo>
                  <a:pt x="0" y="1"/>
                </a:moveTo>
                <a:lnTo>
                  <a:pt x="0" y="363"/>
                </a:lnTo>
                <a:cubicBezTo>
                  <a:pt x="8218" y="363"/>
                  <a:pt x="14903" y="7049"/>
                  <a:pt x="14903" y="15266"/>
                </a:cubicBezTo>
                <a:cubicBezTo>
                  <a:pt x="14903" y="23483"/>
                  <a:pt x="8218" y="30170"/>
                  <a:pt x="0" y="30170"/>
                </a:cubicBezTo>
                <a:lnTo>
                  <a:pt x="0" y="30532"/>
                </a:lnTo>
                <a:cubicBezTo>
                  <a:pt x="8418" y="30532"/>
                  <a:pt x="15266" y="23684"/>
                  <a:pt x="15266" y="15266"/>
                </a:cubicBezTo>
                <a:cubicBezTo>
                  <a:pt x="15266" y="6849"/>
                  <a:pt x="8418" y="1"/>
                  <a:pt x="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" name="Google Shape;145;p14"/>
          <p:cNvGrpSpPr/>
          <p:nvPr/>
        </p:nvGrpSpPr>
        <p:grpSpPr>
          <a:xfrm flipH="1">
            <a:off x="6854246" y="4782247"/>
            <a:ext cx="635350" cy="262075"/>
            <a:chOff x="5957925" y="3706913"/>
            <a:chExt cx="635350" cy="262075"/>
          </a:xfrm>
        </p:grpSpPr>
        <p:sp>
          <p:nvSpPr>
            <p:cNvPr id="146" name="Google Shape;146;p14"/>
            <p:cNvSpPr/>
            <p:nvPr/>
          </p:nvSpPr>
          <p:spPr>
            <a:xfrm rot="5400000">
              <a:off x="6377375" y="3753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4"/>
            <p:cNvSpPr/>
            <p:nvPr/>
          </p:nvSpPr>
          <p:spPr>
            <a:xfrm rot="5400000">
              <a:off x="6150675" y="3753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4"/>
            <p:cNvSpPr/>
            <p:nvPr/>
          </p:nvSpPr>
          <p:spPr>
            <a:xfrm rot="5400000">
              <a:off x="5911750" y="3753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" name="Google Shape;149;p14"/>
          <p:cNvSpPr/>
          <p:nvPr/>
        </p:nvSpPr>
        <p:spPr>
          <a:xfrm rot="5400000" flipH="1">
            <a:off x="8477361" y="4331331"/>
            <a:ext cx="559803" cy="1119456"/>
          </a:xfrm>
          <a:custGeom>
            <a:avLst/>
            <a:gdLst/>
            <a:ahLst/>
            <a:cxnLst/>
            <a:rect l="l" t="t" r="r" b="b"/>
            <a:pathLst>
              <a:path w="15267" h="30532" extrusionOk="0">
                <a:moveTo>
                  <a:pt x="0" y="1"/>
                </a:moveTo>
                <a:lnTo>
                  <a:pt x="0" y="363"/>
                </a:lnTo>
                <a:cubicBezTo>
                  <a:pt x="8218" y="363"/>
                  <a:pt x="14903" y="7049"/>
                  <a:pt x="14903" y="15266"/>
                </a:cubicBezTo>
                <a:cubicBezTo>
                  <a:pt x="14903" y="23483"/>
                  <a:pt x="8218" y="30170"/>
                  <a:pt x="0" y="30170"/>
                </a:cubicBezTo>
                <a:lnTo>
                  <a:pt x="0" y="30532"/>
                </a:lnTo>
                <a:cubicBezTo>
                  <a:pt x="8418" y="30532"/>
                  <a:pt x="15266" y="23684"/>
                  <a:pt x="15266" y="15266"/>
                </a:cubicBezTo>
                <a:cubicBezTo>
                  <a:pt x="15266" y="6849"/>
                  <a:pt x="8418" y="1"/>
                  <a:pt x="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"/>
          <p:cNvSpPr/>
          <p:nvPr/>
        </p:nvSpPr>
        <p:spPr>
          <a:xfrm rot="-5400000">
            <a:off x="8270572" y="4346869"/>
            <a:ext cx="531139" cy="1062132"/>
          </a:xfrm>
          <a:custGeom>
            <a:avLst/>
            <a:gdLst/>
            <a:ahLst/>
            <a:cxnLst/>
            <a:rect l="l" t="t" r="r" b="b"/>
            <a:pathLst>
              <a:path w="15267" h="30532" extrusionOk="0">
                <a:moveTo>
                  <a:pt x="0" y="1"/>
                </a:moveTo>
                <a:lnTo>
                  <a:pt x="0" y="363"/>
                </a:lnTo>
                <a:cubicBezTo>
                  <a:pt x="8218" y="363"/>
                  <a:pt x="14903" y="7049"/>
                  <a:pt x="14903" y="15266"/>
                </a:cubicBezTo>
                <a:cubicBezTo>
                  <a:pt x="14903" y="23483"/>
                  <a:pt x="8218" y="30170"/>
                  <a:pt x="0" y="30170"/>
                </a:cubicBezTo>
                <a:lnTo>
                  <a:pt x="0" y="30532"/>
                </a:lnTo>
                <a:cubicBezTo>
                  <a:pt x="8418" y="30532"/>
                  <a:pt x="15266" y="23684"/>
                  <a:pt x="15266" y="15266"/>
                </a:cubicBezTo>
                <a:cubicBezTo>
                  <a:pt x="15266" y="6849"/>
                  <a:pt x="8418" y="1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"/>
          <p:cNvSpPr txBox="1">
            <a:spLocks noGrp="1"/>
          </p:cNvSpPr>
          <p:nvPr>
            <p:ph type="body" idx="1"/>
          </p:nvPr>
        </p:nvSpPr>
        <p:spPr>
          <a:xfrm>
            <a:off x="4572000" y="1289825"/>
            <a:ext cx="3859200" cy="19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3" name="Google Shape;153;p15"/>
          <p:cNvSpPr txBox="1">
            <a:spLocks noGrp="1"/>
          </p:cNvSpPr>
          <p:nvPr>
            <p:ph type="title"/>
          </p:nvPr>
        </p:nvSpPr>
        <p:spPr>
          <a:xfrm>
            <a:off x="712800" y="445025"/>
            <a:ext cx="771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cxnSp>
        <p:nvCxnSpPr>
          <p:cNvPr id="154" name="Google Shape;154;p15"/>
          <p:cNvCxnSpPr/>
          <p:nvPr/>
        </p:nvCxnSpPr>
        <p:spPr>
          <a:xfrm>
            <a:off x="0" y="288325"/>
            <a:ext cx="716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55" name="Google Shape;155;p15"/>
          <p:cNvSpPr/>
          <p:nvPr/>
        </p:nvSpPr>
        <p:spPr>
          <a:xfrm>
            <a:off x="194766" y="4676300"/>
            <a:ext cx="310925" cy="310950"/>
          </a:xfrm>
          <a:custGeom>
            <a:avLst/>
            <a:gdLst/>
            <a:ahLst/>
            <a:cxnLst/>
            <a:rect l="l" t="t" r="r" b="b"/>
            <a:pathLst>
              <a:path w="12437" h="12438" extrusionOk="0">
                <a:moveTo>
                  <a:pt x="305" y="1"/>
                </a:moveTo>
                <a:lnTo>
                  <a:pt x="305" y="862"/>
                </a:lnTo>
                <a:lnTo>
                  <a:pt x="10966" y="862"/>
                </a:lnTo>
                <a:lnTo>
                  <a:pt x="1" y="11827"/>
                </a:lnTo>
                <a:lnTo>
                  <a:pt x="609" y="12437"/>
                </a:lnTo>
                <a:lnTo>
                  <a:pt x="11574" y="1471"/>
                </a:lnTo>
                <a:lnTo>
                  <a:pt x="11574" y="12132"/>
                </a:lnTo>
                <a:lnTo>
                  <a:pt x="12436" y="12132"/>
                </a:lnTo>
                <a:lnTo>
                  <a:pt x="1243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ONE_COLUMN_TEXT_2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 txBox="1">
            <a:spLocks noGrp="1"/>
          </p:cNvSpPr>
          <p:nvPr>
            <p:ph type="body" idx="1"/>
          </p:nvPr>
        </p:nvSpPr>
        <p:spPr>
          <a:xfrm>
            <a:off x="1657650" y="1474425"/>
            <a:ext cx="5828700" cy="27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8" name="Google Shape;158;p16"/>
          <p:cNvSpPr txBox="1">
            <a:spLocks noGrp="1"/>
          </p:cNvSpPr>
          <p:nvPr>
            <p:ph type="title"/>
          </p:nvPr>
        </p:nvSpPr>
        <p:spPr>
          <a:xfrm>
            <a:off x="712800" y="445025"/>
            <a:ext cx="771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6"/>
          <p:cNvSpPr/>
          <p:nvPr/>
        </p:nvSpPr>
        <p:spPr>
          <a:xfrm rot="5400000">
            <a:off x="813800" y="4112565"/>
            <a:ext cx="422450" cy="1412475"/>
          </a:xfrm>
          <a:custGeom>
            <a:avLst/>
            <a:gdLst/>
            <a:ahLst/>
            <a:cxnLst/>
            <a:rect l="l" t="t" r="r" b="b"/>
            <a:pathLst>
              <a:path w="16898" h="56499" extrusionOk="0">
                <a:moveTo>
                  <a:pt x="8587" y="19804"/>
                </a:moveTo>
                <a:lnTo>
                  <a:pt x="8587" y="1"/>
                </a:lnTo>
                <a:lnTo>
                  <a:pt x="8225" y="1"/>
                </a:lnTo>
                <a:lnTo>
                  <a:pt x="8225" y="19806"/>
                </a:lnTo>
                <a:cubicBezTo>
                  <a:pt x="3670" y="19926"/>
                  <a:pt x="1" y="23666"/>
                  <a:pt x="1" y="28249"/>
                </a:cubicBezTo>
                <a:cubicBezTo>
                  <a:pt x="1" y="32833"/>
                  <a:pt x="3670" y="36573"/>
                  <a:pt x="8225" y="36693"/>
                </a:cubicBezTo>
                <a:lnTo>
                  <a:pt x="8225" y="56498"/>
                </a:lnTo>
                <a:lnTo>
                  <a:pt x="8587" y="56498"/>
                </a:lnTo>
                <a:lnTo>
                  <a:pt x="8587" y="36695"/>
                </a:lnTo>
                <a:cubicBezTo>
                  <a:pt x="13182" y="36621"/>
                  <a:pt x="16898" y="32862"/>
                  <a:pt x="16898" y="28249"/>
                </a:cubicBezTo>
                <a:cubicBezTo>
                  <a:pt x="16898" y="23637"/>
                  <a:pt x="13182" y="19878"/>
                  <a:pt x="8587" y="19804"/>
                </a:cubicBezTo>
                <a:close/>
                <a:moveTo>
                  <a:pt x="363" y="28249"/>
                </a:moveTo>
                <a:cubicBezTo>
                  <a:pt x="363" y="23866"/>
                  <a:pt x="3870" y="20288"/>
                  <a:pt x="8225" y="20168"/>
                </a:cubicBezTo>
                <a:lnTo>
                  <a:pt x="8225" y="26341"/>
                </a:lnTo>
                <a:cubicBezTo>
                  <a:pt x="7269" y="26452"/>
                  <a:pt x="6527" y="27264"/>
                  <a:pt x="6527" y="28249"/>
                </a:cubicBezTo>
                <a:cubicBezTo>
                  <a:pt x="6527" y="29235"/>
                  <a:pt x="7269" y="30047"/>
                  <a:pt x="8225" y="30158"/>
                </a:cubicBezTo>
                <a:lnTo>
                  <a:pt x="8225" y="36331"/>
                </a:lnTo>
                <a:cubicBezTo>
                  <a:pt x="3870" y="36211"/>
                  <a:pt x="363" y="32633"/>
                  <a:pt x="363" y="28249"/>
                </a:cubicBezTo>
                <a:close/>
                <a:moveTo>
                  <a:pt x="8587" y="36333"/>
                </a:moveTo>
                <a:lnTo>
                  <a:pt x="8587" y="30165"/>
                </a:lnTo>
                <a:cubicBezTo>
                  <a:pt x="9584" y="30094"/>
                  <a:pt x="10373" y="29264"/>
                  <a:pt x="10373" y="28249"/>
                </a:cubicBezTo>
                <a:cubicBezTo>
                  <a:pt x="10373" y="27234"/>
                  <a:pt x="9584" y="26404"/>
                  <a:pt x="8587" y="26333"/>
                </a:cubicBezTo>
                <a:lnTo>
                  <a:pt x="8587" y="20166"/>
                </a:lnTo>
                <a:cubicBezTo>
                  <a:pt x="12982" y="20240"/>
                  <a:pt x="16536" y="23836"/>
                  <a:pt x="16536" y="28249"/>
                </a:cubicBezTo>
                <a:cubicBezTo>
                  <a:pt x="16536" y="32663"/>
                  <a:pt x="12982" y="36259"/>
                  <a:pt x="8587" y="3633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0" name="Google Shape;160;p16"/>
          <p:cNvCxnSpPr/>
          <p:nvPr/>
        </p:nvCxnSpPr>
        <p:spPr>
          <a:xfrm>
            <a:off x="0" y="288325"/>
            <a:ext cx="7167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61" name="Google Shape;161;p16"/>
          <p:cNvSpPr/>
          <p:nvPr/>
        </p:nvSpPr>
        <p:spPr>
          <a:xfrm rot="10800000">
            <a:off x="8215616" y="288325"/>
            <a:ext cx="310925" cy="310950"/>
          </a:xfrm>
          <a:custGeom>
            <a:avLst/>
            <a:gdLst/>
            <a:ahLst/>
            <a:cxnLst/>
            <a:rect l="l" t="t" r="r" b="b"/>
            <a:pathLst>
              <a:path w="12437" h="12438" extrusionOk="0">
                <a:moveTo>
                  <a:pt x="305" y="1"/>
                </a:moveTo>
                <a:lnTo>
                  <a:pt x="305" y="862"/>
                </a:lnTo>
                <a:lnTo>
                  <a:pt x="10966" y="862"/>
                </a:lnTo>
                <a:lnTo>
                  <a:pt x="1" y="11827"/>
                </a:lnTo>
                <a:lnTo>
                  <a:pt x="609" y="12437"/>
                </a:lnTo>
                <a:lnTo>
                  <a:pt x="11574" y="1471"/>
                </a:lnTo>
                <a:lnTo>
                  <a:pt x="11574" y="12132"/>
                </a:lnTo>
                <a:lnTo>
                  <a:pt x="12436" y="12132"/>
                </a:lnTo>
                <a:lnTo>
                  <a:pt x="1243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6"/>
          <p:cNvSpPr/>
          <p:nvPr/>
        </p:nvSpPr>
        <p:spPr>
          <a:xfrm>
            <a:off x="7995338" y="4166813"/>
            <a:ext cx="871700" cy="882375"/>
          </a:xfrm>
          <a:custGeom>
            <a:avLst/>
            <a:gdLst/>
            <a:ahLst/>
            <a:cxnLst/>
            <a:rect l="l" t="t" r="r" b="b"/>
            <a:pathLst>
              <a:path w="34868" h="35295" extrusionOk="0">
                <a:moveTo>
                  <a:pt x="15330" y="1"/>
                </a:moveTo>
                <a:lnTo>
                  <a:pt x="15330" y="11171"/>
                </a:lnTo>
                <a:lnTo>
                  <a:pt x="8763" y="2134"/>
                </a:lnTo>
                <a:lnTo>
                  <a:pt x="5359" y="4608"/>
                </a:lnTo>
                <a:lnTo>
                  <a:pt x="11925" y="13645"/>
                </a:lnTo>
                <a:lnTo>
                  <a:pt x="1300" y="10193"/>
                </a:lnTo>
                <a:lnTo>
                  <a:pt x="0" y="14196"/>
                </a:lnTo>
                <a:lnTo>
                  <a:pt x="10624" y="17648"/>
                </a:lnTo>
                <a:lnTo>
                  <a:pt x="0" y="21100"/>
                </a:lnTo>
                <a:lnTo>
                  <a:pt x="1300" y="25102"/>
                </a:lnTo>
                <a:lnTo>
                  <a:pt x="11925" y="21650"/>
                </a:lnTo>
                <a:lnTo>
                  <a:pt x="5359" y="30688"/>
                </a:lnTo>
                <a:lnTo>
                  <a:pt x="8763" y="33162"/>
                </a:lnTo>
                <a:lnTo>
                  <a:pt x="15330" y="24123"/>
                </a:lnTo>
                <a:lnTo>
                  <a:pt x="15330" y="35295"/>
                </a:lnTo>
                <a:lnTo>
                  <a:pt x="19539" y="35295"/>
                </a:lnTo>
                <a:lnTo>
                  <a:pt x="19539" y="24124"/>
                </a:lnTo>
                <a:lnTo>
                  <a:pt x="26103" y="33161"/>
                </a:lnTo>
                <a:lnTo>
                  <a:pt x="29508" y="30688"/>
                </a:lnTo>
                <a:lnTo>
                  <a:pt x="22943" y="21650"/>
                </a:lnTo>
                <a:lnTo>
                  <a:pt x="33566" y="25102"/>
                </a:lnTo>
                <a:lnTo>
                  <a:pt x="34867" y="21100"/>
                </a:lnTo>
                <a:lnTo>
                  <a:pt x="24243" y="17648"/>
                </a:lnTo>
                <a:lnTo>
                  <a:pt x="34867" y="14196"/>
                </a:lnTo>
                <a:lnTo>
                  <a:pt x="33566" y="10193"/>
                </a:lnTo>
                <a:lnTo>
                  <a:pt x="22943" y="13645"/>
                </a:lnTo>
                <a:lnTo>
                  <a:pt x="22943" y="13645"/>
                </a:lnTo>
                <a:lnTo>
                  <a:pt x="29508" y="4608"/>
                </a:lnTo>
                <a:lnTo>
                  <a:pt x="26103" y="2134"/>
                </a:lnTo>
                <a:lnTo>
                  <a:pt x="19539" y="11171"/>
                </a:lnTo>
                <a:lnTo>
                  <a:pt x="1953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"/>
          <p:cNvSpPr/>
          <p:nvPr/>
        </p:nvSpPr>
        <p:spPr>
          <a:xfrm>
            <a:off x="104163" y="4440500"/>
            <a:ext cx="701525" cy="667175"/>
          </a:xfrm>
          <a:custGeom>
            <a:avLst/>
            <a:gdLst/>
            <a:ahLst/>
            <a:cxnLst/>
            <a:rect l="l" t="t" r="r" b="b"/>
            <a:pathLst>
              <a:path w="28061" h="26687" extrusionOk="0">
                <a:moveTo>
                  <a:pt x="13398" y="0"/>
                </a:moveTo>
                <a:lnTo>
                  <a:pt x="13398" y="13674"/>
                </a:lnTo>
                <a:lnTo>
                  <a:pt x="393" y="9449"/>
                </a:lnTo>
                <a:lnTo>
                  <a:pt x="1" y="10654"/>
                </a:lnTo>
                <a:lnTo>
                  <a:pt x="13006" y="14879"/>
                </a:lnTo>
                <a:lnTo>
                  <a:pt x="4969" y="25942"/>
                </a:lnTo>
                <a:lnTo>
                  <a:pt x="5994" y="26686"/>
                </a:lnTo>
                <a:lnTo>
                  <a:pt x="14031" y="15624"/>
                </a:lnTo>
                <a:lnTo>
                  <a:pt x="22069" y="26686"/>
                </a:lnTo>
                <a:lnTo>
                  <a:pt x="23093" y="25942"/>
                </a:lnTo>
                <a:lnTo>
                  <a:pt x="15055" y="14879"/>
                </a:lnTo>
                <a:lnTo>
                  <a:pt x="28060" y="10654"/>
                </a:lnTo>
                <a:lnTo>
                  <a:pt x="27669" y="9449"/>
                </a:lnTo>
                <a:lnTo>
                  <a:pt x="14664" y="13674"/>
                </a:lnTo>
                <a:lnTo>
                  <a:pt x="1466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7"/>
          <p:cNvSpPr/>
          <p:nvPr/>
        </p:nvSpPr>
        <p:spPr>
          <a:xfrm>
            <a:off x="8080425" y="2792250"/>
            <a:ext cx="701550" cy="727300"/>
          </a:xfrm>
          <a:custGeom>
            <a:avLst/>
            <a:gdLst/>
            <a:ahLst/>
            <a:cxnLst/>
            <a:rect l="l" t="t" r="r" b="b"/>
            <a:pathLst>
              <a:path w="28062" h="29092" extrusionOk="0">
                <a:moveTo>
                  <a:pt x="13396" y="0"/>
                </a:moveTo>
                <a:lnTo>
                  <a:pt x="13396" y="12595"/>
                </a:lnTo>
                <a:lnTo>
                  <a:pt x="5994" y="2405"/>
                </a:lnTo>
                <a:lnTo>
                  <a:pt x="4969" y="3150"/>
                </a:lnTo>
                <a:lnTo>
                  <a:pt x="12372" y="13341"/>
                </a:lnTo>
                <a:lnTo>
                  <a:pt x="392" y="9448"/>
                </a:lnTo>
                <a:lnTo>
                  <a:pt x="1" y="10653"/>
                </a:lnTo>
                <a:lnTo>
                  <a:pt x="11980" y="14545"/>
                </a:lnTo>
                <a:lnTo>
                  <a:pt x="1" y="18438"/>
                </a:lnTo>
                <a:lnTo>
                  <a:pt x="392" y="19643"/>
                </a:lnTo>
                <a:lnTo>
                  <a:pt x="12372" y="15750"/>
                </a:lnTo>
                <a:lnTo>
                  <a:pt x="4969" y="25941"/>
                </a:lnTo>
                <a:lnTo>
                  <a:pt x="5994" y="26685"/>
                </a:lnTo>
                <a:lnTo>
                  <a:pt x="13396" y="16495"/>
                </a:lnTo>
                <a:lnTo>
                  <a:pt x="13396" y="29092"/>
                </a:lnTo>
                <a:lnTo>
                  <a:pt x="14663" y="29092"/>
                </a:lnTo>
                <a:lnTo>
                  <a:pt x="14663" y="16495"/>
                </a:lnTo>
                <a:lnTo>
                  <a:pt x="22067" y="26685"/>
                </a:lnTo>
                <a:lnTo>
                  <a:pt x="23092" y="25941"/>
                </a:lnTo>
                <a:lnTo>
                  <a:pt x="15688" y="15750"/>
                </a:lnTo>
                <a:lnTo>
                  <a:pt x="27669" y="19643"/>
                </a:lnTo>
                <a:lnTo>
                  <a:pt x="28061" y="18438"/>
                </a:lnTo>
                <a:lnTo>
                  <a:pt x="16080" y="14545"/>
                </a:lnTo>
                <a:lnTo>
                  <a:pt x="28061" y="10653"/>
                </a:lnTo>
                <a:lnTo>
                  <a:pt x="27669" y="9448"/>
                </a:lnTo>
                <a:lnTo>
                  <a:pt x="15688" y="13341"/>
                </a:lnTo>
                <a:lnTo>
                  <a:pt x="15688" y="13341"/>
                </a:lnTo>
                <a:lnTo>
                  <a:pt x="23092" y="3150"/>
                </a:lnTo>
                <a:lnTo>
                  <a:pt x="22067" y="2405"/>
                </a:lnTo>
                <a:lnTo>
                  <a:pt x="14663" y="12597"/>
                </a:lnTo>
                <a:lnTo>
                  <a:pt x="1466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title"/>
          </p:nvPr>
        </p:nvSpPr>
        <p:spPr>
          <a:xfrm>
            <a:off x="712825" y="623850"/>
            <a:ext cx="4726800" cy="117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subTitle" idx="1"/>
          </p:nvPr>
        </p:nvSpPr>
        <p:spPr>
          <a:xfrm>
            <a:off x="712800" y="1666094"/>
            <a:ext cx="4726800" cy="10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7"/>
          <p:cNvSpPr txBox="1"/>
          <p:nvPr/>
        </p:nvSpPr>
        <p:spPr>
          <a:xfrm>
            <a:off x="712800" y="3840550"/>
            <a:ext cx="77184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 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This presentation template was created by</a:t>
            </a:r>
            <a:r>
              <a:rPr lang="en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Slidesgo 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and includes icons by</a:t>
            </a:r>
            <a:r>
              <a:rPr lang="en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Flaticon, 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infographics &amp; images by </a:t>
            </a:r>
            <a:r>
              <a:rPr lang="en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Freepik 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and content by</a:t>
            </a:r>
            <a:r>
              <a:rPr lang="en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Sandra Medina</a:t>
            </a:r>
            <a:endParaRPr sz="10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69" name="Google Shape;169;p17"/>
          <p:cNvGrpSpPr/>
          <p:nvPr/>
        </p:nvGrpSpPr>
        <p:grpSpPr>
          <a:xfrm>
            <a:off x="395125" y="277913"/>
            <a:ext cx="635350" cy="262075"/>
            <a:chOff x="5957925" y="3706913"/>
            <a:chExt cx="635350" cy="262075"/>
          </a:xfrm>
        </p:grpSpPr>
        <p:sp>
          <p:nvSpPr>
            <p:cNvPr id="170" name="Google Shape;170;p17"/>
            <p:cNvSpPr/>
            <p:nvPr/>
          </p:nvSpPr>
          <p:spPr>
            <a:xfrm rot="5400000">
              <a:off x="6377375" y="3753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7"/>
            <p:cNvSpPr/>
            <p:nvPr/>
          </p:nvSpPr>
          <p:spPr>
            <a:xfrm rot="5400000">
              <a:off x="6150675" y="3753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7"/>
            <p:cNvSpPr/>
            <p:nvPr/>
          </p:nvSpPr>
          <p:spPr>
            <a:xfrm rot="5400000">
              <a:off x="5911750" y="3753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8"/>
          <p:cNvSpPr/>
          <p:nvPr/>
        </p:nvSpPr>
        <p:spPr>
          <a:xfrm flipH="1">
            <a:off x="8326937" y="248056"/>
            <a:ext cx="619607" cy="2071536"/>
          </a:xfrm>
          <a:custGeom>
            <a:avLst/>
            <a:gdLst/>
            <a:ahLst/>
            <a:cxnLst/>
            <a:rect l="l" t="t" r="r" b="b"/>
            <a:pathLst>
              <a:path w="16898" h="56499" extrusionOk="0">
                <a:moveTo>
                  <a:pt x="8587" y="19804"/>
                </a:moveTo>
                <a:lnTo>
                  <a:pt x="8587" y="1"/>
                </a:lnTo>
                <a:lnTo>
                  <a:pt x="8225" y="1"/>
                </a:lnTo>
                <a:lnTo>
                  <a:pt x="8225" y="19806"/>
                </a:lnTo>
                <a:cubicBezTo>
                  <a:pt x="3670" y="19926"/>
                  <a:pt x="1" y="23666"/>
                  <a:pt x="1" y="28249"/>
                </a:cubicBezTo>
                <a:cubicBezTo>
                  <a:pt x="1" y="32833"/>
                  <a:pt x="3670" y="36573"/>
                  <a:pt x="8225" y="36693"/>
                </a:cubicBezTo>
                <a:lnTo>
                  <a:pt x="8225" y="56498"/>
                </a:lnTo>
                <a:lnTo>
                  <a:pt x="8587" y="56498"/>
                </a:lnTo>
                <a:lnTo>
                  <a:pt x="8587" y="36695"/>
                </a:lnTo>
                <a:cubicBezTo>
                  <a:pt x="13182" y="36621"/>
                  <a:pt x="16898" y="32862"/>
                  <a:pt x="16898" y="28249"/>
                </a:cubicBezTo>
                <a:cubicBezTo>
                  <a:pt x="16898" y="23637"/>
                  <a:pt x="13182" y="19878"/>
                  <a:pt x="8587" y="19804"/>
                </a:cubicBezTo>
                <a:close/>
                <a:moveTo>
                  <a:pt x="363" y="28249"/>
                </a:moveTo>
                <a:cubicBezTo>
                  <a:pt x="363" y="23866"/>
                  <a:pt x="3870" y="20288"/>
                  <a:pt x="8225" y="20168"/>
                </a:cubicBezTo>
                <a:lnTo>
                  <a:pt x="8225" y="26341"/>
                </a:lnTo>
                <a:cubicBezTo>
                  <a:pt x="7269" y="26452"/>
                  <a:pt x="6527" y="27264"/>
                  <a:pt x="6527" y="28249"/>
                </a:cubicBezTo>
                <a:cubicBezTo>
                  <a:pt x="6527" y="29235"/>
                  <a:pt x="7269" y="30047"/>
                  <a:pt x="8225" y="30158"/>
                </a:cubicBezTo>
                <a:lnTo>
                  <a:pt x="8225" y="36331"/>
                </a:lnTo>
                <a:cubicBezTo>
                  <a:pt x="3870" y="36211"/>
                  <a:pt x="363" y="32633"/>
                  <a:pt x="363" y="28249"/>
                </a:cubicBezTo>
                <a:close/>
                <a:moveTo>
                  <a:pt x="8587" y="36333"/>
                </a:moveTo>
                <a:lnTo>
                  <a:pt x="8587" y="30165"/>
                </a:lnTo>
                <a:cubicBezTo>
                  <a:pt x="9584" y="30094"/>
                  <a:pt x="10373" y="29264"/>
                  <a:pt x="10373" y="28249"/>
                </a:cubicBezTo>
                <a:cubicBezTo>
                  <a:pt x="10373" y="27234"/>
                  <a:pt x="9584" y="26404"/>
                  <a:pt x="8587" y="26333"/>
                </a:cubicBezTo>
                <a:lnTo>
                  <a:pt x="8587" y="20166"/>
                </a:lnTo>
                <a:cubicBezTo>
                  <a:pt x="12982" y="20240"/>
                  <a:pt x="16536" y="23836"/>
                  <a:pt x="16536" y="28249"/>
                </a:cubicBezTo>
                <a:cubicBezTo>
                  <a:pt x="16536" y="32663"/>
                  <a:pt x="12982" y="36259"/>
                  <a:pt x="8587" y="3633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8"/>
          <p:cNvSpPr/>
          <p:nvPr/>
        </p:nvSpPr>
        <p:spPr>
          <a:xfrm flipH="1">
            <a:off x="8074174" y="724112"/>
            <a:ext cx="559803" cy="1119456"/>
          </a:xfrm>
          <a:custGeom>
            <a:avLst/>
            <a:gdLst/>
            <a:ahLst/>
            <a:cxnLst/>
            <a:rect l="l" t="t" r="r" b="b"/>
            <a:pathLst>
              <a:path w="15267" h="30532" extrusionOk="0">
                <a:moveTo>
                  <a:pt x="0" y="1"/>
                </a:moveTo>
                <a:lnTo>
                  <a:pt x="0" y="363"/>
                </a:lnTo>
                <a:cubicBezTo>
                  <a:pt x="8218" y="363"/>
                  <a:pt x="14903" y="7049"/>
                  <a:pt x="14903" y="15266"/>
                </a:cubicBezTo>
                <a:cubicBezTo>
                  <a:pt x="14903" y="23483"/>
                  <a:pt x="8218" y="30170"/>
                  <a:pt x="0" y="30170"/>
                </a:cubicBezTo>
                <a:lnTo>
                  <a:pt x="0" y="30532"/>
                </a:lnTo>
                <a:cubicBezTo>
                  <a:pt x="8418" y="30532"/>
                  <a:pt x="15266" y="23684"/>
                  <a:pt x="15266" y="15266"/>
                </a:cubicBezTo>
                <a:cubicBezTo>
                  <a:pt x="15266" y="6849"/>
                  <a:pt x="8418" y="1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8"/>
          <p:cNvSpPr/>
          <p:nvPr/>
        </p:nvSpPr>
        <p:spPr>
          <a:xfrm flipH="1">
            <a:off x="222442" y="3936275"/>
            <a:ext cx="979995" cy="1015965"/>
          </a:xfrm>
          <a:custGeom>
            <a:avLst/>
            <a:gdLst/>
            <a:ahLst/>
            <a:cxnLst/>
            <a:rect l="l" t="t" r="r" b="b"/>
            <a:pathLst>
              <a:path w="28062" h="29092" extrusionOk="0">
                <a:moveTo>
                  <a:pt x="13396" y="0"/>
                </a:moveTo>
                <a:lnTo>
                  <a:pt x="13396" y="12595"/>
                </a:lnTo>
                <a:lnTo>
                  <a:pt x="5994" y="2405"/>
                </a:lnTo>
                <a:lnTo>
                  <a:pt x="4969" y="3150"/>
                </a:lnTo>
                <a:lnTo>
                  <a:pt x="12372" y="13341"/>
                </a:lnTo>
                <a:lnTo>
                  <a:pt x="392" y="9448"/>
                </a:lnTo>
                <a:lnTo>
                  <a:pt x="1" y="10653"/>
                </a:lnTo>
                <a:lnTo>
                  <a:pt x="11980" y="14545"/>
                </a:lnTo>
                <a:lnTo>
                  <a:pt x="1" y="18438"/>
                </a:lnTo>
                <a:lnTo>
                  <a:pt x="392" y="19643"/>
                </a:lnTo>
                <a:lnTo>
                  <a:pt x="12372" y="15750"/>
                </a:lnTo>
                <a:lnTo>
                  <a:pt x="4969" y="25941"/>
                </a:lnTo>
                <a:lnTo>
                  <a:pt x="5994" y="26685"/>
                </a:lnTo>
                <a:lnTo>
                  <a:pt x="13396" y="16495"/>
                </a:lnTo>
                <a:lnTo>
                  <a:pt x="13396" y="29092"/>
                </a:lnTo>
                <a:lnTo>
                  <a:pt x="14663" y="29092"/>
                </a:lnTo>
                <a:lnTo>
                  <a:pt x="14663" y="16495"/>
                </a:lnTo>
                <a:lnTo>
                  <a:pt x="22067" y="26685"/>
                </a:lnTo>
                <a:lnTo>
                  <a:pt x="23092" y="25941"/>
                </a:lnTo>
                <a:lnTo>
                  <a:pt x="15688" y="15750"/>
                </a:lnTo>
                <a:lnTo>
                  <a:pt x="27669" y="19643"/>
                </a:lnTo>
                <a:lnTo>
                  <a:pt x="28061" y="18438"/>
                </a:lnTo>
                <a:lnTo>
                  <a:pt x="16080" y="14545"/>
                </a:lnTo>
                <a:lnTo>
                  <a:pt x="28061" y="10653"/>
                </a:lnTo>
                <a:lnTo>
                  <a:pt x="27669" y="9448"/>
                </a:lnTo>
                <a:lnTo>
                  <a:pt x="15688" y="13341"/>
                </a:lnTo>
                <a:lnTo>
                  <a:pt x="15688" y="13341"/>
                </a:lnTo>
                <a:lnTo>
                  <a:pt x="23092" y="3150"/>
                </a:lnTo>
                <a:lnTo>
                  <a:pt x="22067" y="2405"/>
                </a:lnTo>
                <a:lnTo>
                  <a:pt x="14663" y="12597"/>
                </a:lnTo>
                <a:lnTo>
                  <a:pt x="1466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8"/>
          <p:cNvSpPr/>
          <p:nvPr/>
        </p:nvSpPr>
        <p:spPr>
          <a:xfrm rot="10800000" flipH="1">
            <a:off x="-14086" y="221887"/>
            <a:ext cx="559803" cy="1119456"/>
          </a:xfrm>
          <a:custGeom>
            <a:avLst/>
            <a:gdLst/>
            <a:ahLst/>
            <a:cxnLst/>
            <a:rect l="l" t="t" r="r" b="b"/>
            <a:pathLst>
              <a:path w="15267" h="30532" extrusionOk="0">
                <a:moveTo>
                  <a:pt x="0" y="1"/>
                </a:moveTo>
                <a:lnTo>
                  <a:pt x="0" y="363"/>
                </a:lnTo>
                <a:cubicBezTo>
                  <a:pt x="8218" y="363"/>
                  <a:pt x="14903" y="7049"/>
                  <a:pt x="14903" y="15266"/>
                </a:cubicBezTo>
                <a:cubicBezTo>
                  <a:pt x="14903" y="23483"/>
                  <a:pt x="8218" y="30170"/>
                  <a:pt x="0" y="30170"/>
                </a:cubicBezTo>
                <a:lnTo>
                  <a:pt x="0" y="30532"/>
                </a:lnTo>
                <a:cubicBezTo>
                  <a:pt x="8418" y="30532"/>
                  <a:pt x="15266" y="23684"/>
                  <a:pt x="15266" y="15266"/>
                </a:cubicBezTo>
                <a:cubicBezTo>
                  <a:pt x="15266" y="6849"/>
                  <a:pt x="8418" y="1"/>
                  <a:pt x="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8"/>
          <p:cNvSpPr/>
          <p:nvPr/>
        </p:nvSpPr>
        <p:spPr>
          <a:xfrm rot="5400000" flipH="1">
            <a:off x="7357911" y="4331331"/>
            <a:ext cx="559803" cy="1119456"/>
          </a:xfrm>
          <a:custGeom>
            <a:avLst/>
            <a:gdLst/>
            <a:ahLst/>
            <a:cxnLst/>
            <a:rect l="l" t="t" r="r" b="b"/>
            <a:pathLst>
              <a:path w="15267" h="30532" extrusionOk="0">
                <a:moveTo>
                  <a:pt x="0" y="1"/>
                </a:moveTo>
                <a:lnTo>
                  <a:pt x="0" y="363"/>
                </a:lnTo>
                <a:cubicBezTo>
                  <a:pt x="8218" y="363"/>
                  <a:pt x="14903" y="7049"/>
                  <a:pt x="14903" y="15266"/>
                </a:cubicBezTo>
                <a:cubicBezTo>
                  <a:pt x="14903" y="23483"/>
                  <a:pt x="8218" y="30170"/>
                  <a:pt x="0" y="30170"/>
                </a:cubicBezTo>
                <a:lnTo>
                  <a:pt x="0" y="30532"/>
                </a:lnTo>
                <a:cubicBezTo>
                  <a:pt x="8418" y="30532"/>
                  <a:pt x="15266" y="23684"/>
                  <a:pt x="15266" y="15266"/>
                </a:cubicBezTo>
                <a:cubicBezTo>
                  <a:pt x="15266" y="6849"/>
                  <a:pt x="8418" y="1"/>
                  <a:pt x="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" name="Google Shape;179;p18"/>
          <p:cNvGrpSpPr/>
          <p:nvPr/>
        </p:nvGrpSpPr>
        <p:grpSpPr>
          <a:xfrm flipH="1">
            <a:off x="6854246" y="4782247"/>
            <a:ext cx="635350" cy="262075"/>
            <a:chOff x="5957925" y="3706913"/>
            <a:chExt cx="635350" cy="262075"/>
          </a:xfrm>
        </p:grpSpPr>
        <p:sp>
          <p:nvSpPr>
            <p:cNvPr id="180" name="Google Shape;180;p18"/>
            <p:cNvSpPr/>
            <p:nvPr/>
          </p:nvSpPr>
          <p:spPr>
            <a:xfrm rot="5400000">
              <a:off x="6377375" y="3753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8"/>
            <p:cNvSpPr/>
            <p:nvPr/>
          </p:nvSpPr>
          <p:spPr>
            <a:xfrm rot="5400000">
              <a:off x="6150675" y="3753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8"/>
            <p:cNvSpPr/>
            <p:nvPr/>
          </p:nvSpPr>
          <p:spPr>
            <a:xfrm rot="5400000">
              <a:off x="5911750" y="3753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" name="Google Shape;183;p18"/>
          <p:cNvSpPr/>
          <p:nvPr/>
        </p:nvSpPr>
        <p:spPr>
          <a:xfrm rot="5400000" flipH="1">
            <a:off x="8477361" y="4331331"/>
            <a:ext cx="559803" cy="1119456"/>
          </a:xfrm>
          <a:custGeom>
            <a:avLst/>
            <a:gdLst/>
            <a:ahLst/>
            <a:cxnLst/>
            <a:rect l="l" t="t" r="r" b="b"/>
            <a:pathLst>
              <a:path w="15267" h="30532" extrusionOk="0">
                <a:moveTo>
                  <a:pt x="0" y="1"/>
                </a:moveTo>
                <a:lnTo>
                  <a:pt x="0" y="363"/>
                </a:lnTo>
                <a:cubicBezTo>
                  <a:pt x="8218" y="363"/>
                  <a:pt x="14903" y="7049"/>
                  <a:pt x="14903" y="15266"/>
                </a:cubicBezTo>
                <a:cubicBezTo>
                  <a:pt x="14903" y="23483"/>
                  <a:pt x="8218" y="30170"/>
                  <a:pt x="0" y="30170"/>
                </a:cubicBezTo>
                <a:lnTo>
                  <a:pt x="0" y="30532"/>
                </a:lnTo>
                <a:cubicBezTo>
                  <a:pt x="8418" y="30532"/>
                  <a:pt x="15266" y="23684"/>
                  <a:pt x="15266" y="15266"/>
                </a:cubicBezTo>
                <a:cubicBezTo>
                  <a:pt x="15266" y="6849"/>
                  <a:pt x="8418" y="1"/>
                  <a:pt x="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9"/>
          <p:cNvSpPr/>
          <p:nvPr/>
        </p:nvSpPr>
        <p:spPr>
          <a:xfrm>
            <a:off x="7145960" y="-976487"/>
            <a:ext cx="4113554" cy="2619133"/>
          </a:xfrm>
          <a:custGeom>
            <a:avLst/>
            <a:gdLst/>
            <a:ahLst/>
            <a:cxnLst/>
            <a:rect l="l" t="t" r="r" b="b"/>
            <a:pathLst>
              <a:path w="104266" h="66387" extrusionOk="0">
                <a:moveTo>
                  <a:pt x="52199" y="212"/>
                </a:moveTo>
                <a:lnTo>
                  <a:pt x="52199" y="212"/>
                </a:lnTo>
                <a:cubicBezTo>
                  <a:pt x="52043" y="369"/>
                  <a:pt x="48351" y="4074"/>
                  <a:pt x="44706" y="9888"/>
                </a:cubicBezTo>
                <a:cubicBezTo>
                  <a:pt x="42529" y="13360"/>
                  <a:pt x="40794" y="16895"/>
                  <a:pt x="39550" y="20393"/>
                </a:cubicBezTo>
                <a:cubicBezTo>
                  <a:pt x="38007" y="24730"/>
                  <a:pt x="37219" y="29022"/>
                  <a:pt x="37206" y="33154"/>
                </a:cubicBezTo>
                <a:lnTo>
                  <a:pt x="19408" y="33154"/>
                </a:lnTo>
                <a:cubicBezTo>
                  <a:pt x="19408" y="33132"/>
                  <a:pt x="19407" y="33109"/>
                  <a:pt x="19407" y="33086"/>
                </a:cubicBezTo>
                <a:cubicBezTo>
                  <a:pt x="19407" y="14986"/>
                  <a:pt x="34110" y="257"/>
                  <a:pt x="52199" y="212"/>
                </a:cubicBezTo>
                <a:close/>
                <a:moveTo>
                  <a:pt x="52281" y="429"/>
                </a:moveTo>
                <a:cubicBezTo>
                  <a:pt x="52825" y="982"/>
                  <a:pt x="56271" y="4567"/>
                  <a:pt x="59677" y="10000"/>
                </a:cubicBezTo>
                <a:cubicBezTo>
                  <a:pt x="61847" y="13460"/>
                  <a:pt x="63575" y="16980"/>
                  <a:pt x="64815" y="20462"/>
                </a:cubicBezTo>
                <a:cubicBezTo>
                  <a:pt x="66350" y="24777"/>
                  <a:pt x="67133" y="29047"/>
                  <a:pt x="67147" y="33154"/>
                </a:cubicBezTo>
                <a:lnTo>
                  <a:pt x="37416" y="33154"/>
                </a:lnTo>
                <a:cubicBezTo>
                  <a:pt x="37430" y="29048"/>
                  <a:pt x="38213" y="24779"/>
                  <a:pt x="39747" y="20466"/>
                </a:cubicBezTo>
                <a:cubicBezTo>
                  <a:pt x="40985" y="16983"/>
                  <a:pt x="42713" y="13464"/>
                  <a:pt x="44881" y="10005"/>
                </a:cubicBezTo>
                <a:cubicBezTo>
                  <a:pt x="48289" y="4570"/>
                  <a:pt x="51737" y="982"/>
                  <a:pt x="52281" y="429"/>
                </a:cubicBezTo>
                <a:close/>
                <a:moveTo>
                  <a:pt x="52362" y="212"/>
                </a:moveTo>
                <a:lnTo>
                  <a:pt x="52362" y="212"/>
                </a:lnTo>
                <a:cubicBezTo>
                  <a:pt x="70453" y="257"/>
                  <a:pt x="85156" y="14986"/>
                  <a:pt x="85156" y="33086"/>
                </a:cubicBezTo>
                <a:cubicBezTo>
                  <a:pt x="85156" y="33109"/>
                  <a:pt x="85156" y="33132"/>
                  <a:pt x="85156" y="33154"/>
                </a:cubicBezTo>
                <a:lnTo>
                  <a:pt x="67357" y="33154"/>
                </a:lnTo>
                <a:cubicBezTo>
                  <a:pt x="67344" y="29022"/>
                  <a:pt x="66556" y="24730"/>
                  <a:pt x="65013" y="20393"/>
                </a:cubicBezTo>
                <a:cubicBezTo>
                  <a:pt x="63769" y="16895"/>
                  <a:pt x="62034" y="13360"/>
                  <a:pt x="59856" y="9888"/>
                </a:cubicBezTo>
                <a:cubicBezTo>
                  <a:pt x="56211" y="4074"/>
                  <a:pt x="52520" y="369"/>
                  <a:pt x="52362" y="212"/>
                </a:cubicBezTo>
                <a:close/>
                <a:moveTo>
                  <a:pt x="37206" y="33365"/>
                </a:moveTo>
                <a:cubicBezTo>
                  <a:pt x="37219" y="37496"/>
                  <a:pt x="38007" y="41789"/>
                  <a:pt x="39550" y="46127"/>
                </a:cubicBezTo>
                <a:cubicBezTo>
                  <a:pt x="40794" y="49625"/>
                  <a:pt x="42529" y="53158"/>
                  <a:pt x="44706" y="56631"/>
                </a:cubicBezTo>
                <a:cubicBezTo>
                  <a:pt x="47758" y="61499"/>
                  <a:pt x="50843" y="64889"/>
                  <a:pt x="51858" y="65955"/>
                </a:cubicBezTo>
                <a:cubicBezTo>
                  <a:pt x="34019" y="65728"/>
                  <a:pt x="19559" y="51222"/>
                  <a:pt x="19410" y="33365"/>
                </a:cubicBezTo>
                <a:close/>
                <a:moveTo>
                  <a:pt x="85152" y="33365"/>
                </a:moveTo>
                <a:cubicBezTo>
                  <a:pt x="85003" y="51222"/>
                  <a:pt x="70544" y="65728"/>
                  <a:pt x="52703" y="65955"/>
                </a:cubicBezTo>
                <a:cubicBezTo>
                  <a:pt x="53719" y="64889"/>
                  <a:pt x="56804" y="61499"/>
                  <a:pt x="59856" y="56631"/>
                </a:cubicBezTo>
                <a:cubicBezTo>
                  <a:pt x="62034" y="53158"/>
                  <a:pt x="63769" y="49625"/>
                  <a:pt x="65013" y="46127"/>
                </a:cubicBezTo>
                <a:cubicBezTo>
                  <a:pt x="66556" y="41789"/>
                  <a:pt x="67344" y="37496"/>
                  <a:pt x="67356" y="33365"/>
                </a:cubicBezTo>
                <a:close/>
                <a:moveTo>
                  <a:pt x="67147" y="33365"/>
                </a:moveTo>
                <a:cubicBezTo>
                  <a:pt x="67133" y="37471"/>
                  <a:pt x="66350" y="41739"/>
                  <a:pt x="64816" y="46053"/>
                </a:cubicBezTo>
                <a:cubicBezTo>
                  <a:pt x="63577" y="49536"/>
                  <a:pt x="61849" y="53056"/>
                  <a:pt x="59680" y="56514"/>
                </a:cubicBezTo>
                <a:cubicBezTo>
                  <a:pt x="56476" y="61627"/>
                  <a:pt x="53236" y="65104"/>
                  <a:pt x="52409" y="65959"/>
                </a:cubicBezTo>
                <a:cubicBezTo>
                  <a:pt x="52366" y="65959"/>
                  <a:pt x="52324" y="65960"/>
                  <a:pt x="52281" y="65960"/>
                </a:cubicBezTo>
                <a:cubicBezTo>
                  <a:pt x="52238" y="65960"/>
                  <a:pt x="52196" y="65959"/>
                  <a:pt x="52153" y="65959"/>
                </a:cubicBezTo>
                <a:cubicBezTo>
                  <a:pt x="51327" y="65104"/>
                  <a:pt x="48089" y="61630"/>
                  <a:pt x="44884" y="56519"/>
                </a:cubicBezTo>
                <a:cubicBezTo>
                  <a:pt x="42715" y="53060"/>
                  <a:pt x="40988" y="49539"/>
                  <a:pt x="39748" y="46056"/>
                </a:cubicBezTo>
                <a:cubicBezTo>
                  <a:pt x="38213" y="41741"/>
                  <a:pt x="37430" y="37472"/>
                  <a:pt x="37416" y="33365"/>
                </a:cubicBezTo>
                <a:close/>
                <a:moveTo>
                  <a:pt x="52281" y="1"/>
                </a:moveTo>
                <a:cubicBezTo>
                  <a:pt x="34038" y="1"/>
                  <a:pt x="19196" y="14843"/>
                  <a:pt x="19196" y="33086"/>
                </a:cubicBezTo>
                <a:cubicBezTo>
                  <a:pt x="19196" y="33109"/>
                  <a:pt x="19197" y="33132"/>
                  <a:pt x="19197" y="33154"/>
                </a:cubicBezTo>
                <a:lnTo>
                  <a:pt x="1" y="33154"/>
                </a:lnTo>
                <a:lnTo>
                  <a:pt x="1" y="33365"/>
                </a:lnTo>
                <a:lnTo>
                  <a:pt x="19199" y="33365"/>
                </a:lnTo>
                <a:cubicBezTo>
                  <a:pt x="19350" y="51407"/>
                  <a:pt x="34014" y="66051"/>
                  <a:pt x="52063" y="66168"/>
                </a:cubicBezTo>
                <a:cubicBezTo>
                  <a:pt x="52152" y="66259"/>
                  <a:pt x="52202" y="66310"/>
                  <a:pt x="52207" y="66314"/>
                </a:cubicBezTo>
                <a:lnTo>
                  <a:pt x="52281" y="66387"/>
                </a:lnTo>
                <a:lnTo>
                  <a:pt x="52355" y="66314"/>
                </a:lnTo>
                <a:cubicBezTo>
                  <a:pt x="52359" y="66310"/>
                  <a:pt x="52410" y="66259"/>
                  <a:pt x="52499" y="66168"/>
                </a:cubicBezTo>
                <a:cubicBezTo>
                  <a:pt x="70549" y="66051"/>
                  <a:pt x="85213" y="51407"/>
                  <a:pt x="85363" y="33365"/>
                </a:cubicBezTo>
                <a:lnTo>
                  <a:pt x="104265" y="33365"/>
                </a:lnTo>
                <a:lnTo>
                  <a:pt x="104265" y="33154"/>
                </a:lnTo>
                <a:lnTo>
                  <a:pt x="85365" y="33154"/>
                </a:lnTo>
                <a:cubicBezTo>
                  <a:pt x="85365" y="33132"/>
                  <a:pt x="85366" y="33109"/>
                  <a:pt x="85366" y="33086"/>
                </a:cubicBezTo>
                <a:cubicBezTo>
                  <a:pt x="85366" y="14843"/>
                  <a:pt x="70525" y="1"/>
                  <a:pt x="52281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9"/>
          <p:cNvSpPr/>
          <p:nvPr/>
        </p:nvSpPr>
        <p:spPr>
          <a:xfrm rot="-5400000">
            <a:off x="267710" y="4416505"/>
            <a:ext cx="535490" cy="1070910"/>
          </a:xfrm>
          <a:custGeom>
            <a:avLst/>
            <a:gdLst/>
            <a:ahLst/>
            <a:cxnLst/>
            <a:rect l="l" t="t" r="r" b="b"/>
            <a:pathLst>
              <a:path w="15267" h="30532" extrusionOk="0">
                <a:moveTo>
                  <a:pt x="0" y="1"/>
                </a:moveTo>
                <a:lnTo>
                  <a:pt x="0" y="363"/>
                </a:lnTo>
                <a:cubicBezTo>
                  <a:pt x="8218" y="363"/>
                  <a:pt x="14903" y="7049"/>
                  <a:pt x="14903" y="15266"/>
                </a:cubicBezTo>
                <a:cubicBezTo>
                  <a:pt x="14903" y="23483"/>
                  <a:pt x="8218" y="30170"/>
                  <a:pt x="0" y="30170"/>
                </a:cubicBezTo>
                <a:lnTo>
                  <a:pt x="0" y="30532"/>
                </a:lnTo>
                <a:cubicBezTo>
                  <a:pt x="8418" y="30532"/>
                  <a:pt x="15266" y="23684"/>
                  <a:pt x="15266" y="15266"/>
                </a:cubicBezTo>
                <a:cubicBezTo>
                  <a:pt x="15266" y="6849"/>
                  <a:pt x="8418" y="1"/>
                  <a:pt x="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9"/>
          <p:cNvSpPr/>
          <p:nvPr/>
        </p:nvSpPr>
        <p:spPr>
          <a:xfrm rot="-5400000">
            <a:off x="1338640" y="4416505"/>
            <a:ext cx="535490" cy="1070910"/>
          </a:xfrm>
          <a:custGeom>
            <a:avLst/>
            <a:gdLst/>
            <a:ahLst/>
            <a:cxnLst/>
            <a:rect l="l" t="t" r="r" b="b"/>
            <a:pathLst>
              <a:path w="15267" h="30532" extrusionOk="0">
                <a:moveTo>
                  <a:pt x="0" y="1"/>
                </a:moveTo>
                <a:lnTo>
                  <a:pt x="0" y="363"/>
                </a:lnTo>
                <a:cubicBezTo>
                  <a:pt x="8218" y="363"/>
                  <a:pt x="14903" y="7049"/>
                  <a:pt x="14903" y="15266"/>
                </a:cubicBezTo>
                <a:cubicBezTo>
                  <a:pt x="14903" y="23483"/>
                  <a:pt x="8218" y="30170"/>
                  <a:pt x="0" y="30170"/>
                </a:cubicBezTo>
                <a:lnTo>
                  <a:pt x="0" y="30532"/>
                </a:lnTo>
                <a:cubicBezTo>
                  <a:pt x="8418" y="30532"/>
                  <a:pt x="15266" y="23684"/>
                  <a:pt x="15266" y="15266"/>
                </a:cubicBezTo>
                <a:cubicBezTo>
                  <a:pt x="15266" y="6849"/>
                  <a:pt x="8418" y="1"/>
                  <a:pt x="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9"/>
          <p:cNvSpPr/>
          <p:nvPr/>
        </p:nvSpPr>
        <p:spPr>
          <a:xfrm>
            <a:off x="176075" y="4528725"/>
            <a:ext cx="310925" cy="310950"/>
          </a:xfrm>
          <a:custGeom>
            <a:avLst/>
            <a:gdLst/>
            <a:ahLst/>
            <a:cxnLst/>
            <a:rect l="l" t="t" r="r" b="b"/>
            <a:pathLst>
              <a:path w="12437" h="12438" extrusionOk="0">
                <a:moveTo>
                  <a:pt x="305" y="1"/>
                </a:moveTo>
                <a:lnTo>
                  <a:pt x="305" y="862"/>
                </a:lnTo>
                <a:lnTo>
                  <a:pt x="10966" y="862"/>
                </a:lnTo>
                <a:lnTo>
                  <a:pt x="1" y="11827"/>
                </a:lnTo>
                <a:lnTo>
                  <a:pt x="609" y="12437"/>
                </a:lnTo>
                <a:lnTo>
                  <a:pt x="11574" y="1471"/>
                </a:lnTo>
                <a:lnTo>
                  <a:pt x="11574" y="12132"/>
                </a:lnTo>
                <a:lnTo>
                  <a:pt x="12436" y="12132"/>
                </a:lnTo>
                <a:lnTo>
                  <a:pt x="1243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" name="Google Shape;189;p19"/>
          <p:cNvGrpSpPr/>
          <p:nvPr/>
        </p:nvGrpSpPr>
        <p:grpSpPr>
          <a:xfrm rot="-5400000">
            <a:off x="39361" y="408950"/>
            <a:ext cx="635350" cy="262075"/>
            <a:chOff x="5957925" y="277913"/>
            <a:chExt cx="635350" cy="262075"/>
          </a:xfrm>
        </p:grpSpPr>
        <p:sp>
          <p:nvSpPr>
            <p:cNvPr id="190" name="Google Shape;190;p19"/>
            <p:cNvSpPr/>
            <p:nvPr/>
          </p:nvSpPr>
          <p:spPr>
            <a:xfrm rot="5400000">
              <a:off x="6377375" y="324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9"/>
            <p:cNvSpPr/>
            <p:nvPr/>
          </p:nvSpPr>
          <p:spPr>
            <a:xfrm rot="5400000">
              <a:off x="6150675" y="324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9"/>
            <p:cNvSpPr/>
            <p:nvPr/>
          </p:nvSpPr>
          <p:spPr>
            <a:xfrm rot="5400000">
              <a:off x="5911750" y="324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93" name="Google Shape;193;p19"/>
          <p:cNvCxnSpPr/>
          <p:nvPr/>
        </p:nvCxnSpPr>
        <p:spPr>
          <a:xfrm>
            <a:off x="7993350" y="4875763"/>
            <a:ext cx="7167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12800" y="2336973"/>
            <a:ext cx="77184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712800" y="3145198"/>
            <a:ext cx="7718700" cy="4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4132500" y="1428744"/>
            <a:ext cx="879000" cy="5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/>
          <p:nvPr/>
        </p:nvSpPr>
        <p:spPr>
          <a:xfrm>
            <a:off x="197093" y="248056"/>
            <a:ext cx="619607" cy="2071536"/>
          </a:xfrm>
          <a:custGeom>
            <a:avLst/>
            <a:gdLst/>
            <a:ahLst/>
            <a:cxnLst/>
            <a:rect l="l" t="t" r="r" b="b"/>
            <a:pathLst>
              <a:path w="16898" h="56499" extrusionOk="0">
                <a:moveTo>
                  <a:pt x="8587" y="19804"/>
                </a:moveTo>
                <a:lnTo>
                  <a:pt x="8587" y="1"/>
                </a:lnTo>
                <a:lnTo>
                  <a:pt x="8225" y="1"/>
                </a:lnTo>
                <a:lnTo>
                  <a:pt x="8225" y="19806"/>
                </a:lnTo>
                <a:cubicBezTo>
                  <a:pt x="3670" y="19926"/>
                  <a:pt x="1" y="23666"/>
                  <a:pt x="1" y="28249"/>
                </a:cubicBezTo>
                <a:cubicBezTo>
                  <a:pt x="1" y="32833"/>
                  <a:pt x="3670" y="36573"/>
                  <a:pt x="8225" y="36693"/>
                </a:cubicBezTo>
                <a:lnTo>
                  <a:pt x="8225" y="56498"/>
                </a:lnTo>
                <a:lnTo>
                  <a:pt x="8587" y="56498"/>
                </a:lnTo>
                <a:lnTo>
                  <a:pt x="8587" y="36695"/>
                </a:lnTo>
                <a:cubicBezTo>
                  <a:pt x="13182" y="36621"/>
                  <a:pt x="16898" y="32862"/>
                  <a:pt x="16898" y="28249"/>
                </a:cubicBezTo>
                <a:cubicBezTo>
                  <a:pt x="16898" y="23637"/>
                  <a:pt x="13182" y="19878"/>
                  <a:pt x="8587" y="19804"/>
                </a:cubicBezTo>
                <a:close/>
                <a:moveTo>
                  <a:pt x="363" y="28249"/>
                </a:moveTo>
                <a:cubicBezTo>
                  <a:pt x="363" y="23866"/>
                  <a:pt x="3870" y="20288"/>
                  <a:pt x="8225" y="20168"/>
                </a:cubicBezTo>
                <a:lnTo>
                  <a:pt x="8225" y="26341"/>
                </a:lnTo>
                <a:cubicBezTo>
                  <a:pt x="7269" y="26452"/>
                  <a:pt x="6527" y="27264"/>
                  <a:pt x="6527" y="28249"/>
                </a:cubicBezTo>
                <a:cubicBezTo>
                  <a:pt x="6527" y="29235"/>
                  <a:pt x="7269" y="30047"/>
                  <a:pt x="8225" y="30158"/>
                </a:cubicBezTo>
                <a:lnTo>
                  <a:pt x="8225" y="36331"/>
                </a:lnTo>
                <a:cubicBezTo>
                  <a:pt x="3870" y="36211"/>
                  <a:pt x="363" y="32633"/>
                  <a:pt x="363" y="28249"/>
                </a:cubicBezTo>
                <a:close/>
                <a:moveTo>
                  <a:pt x="8587" y="36333"/>
                </a:moveTo>
                <a:lnTo>
                  <a:pt x="8587" y="30165"/>
                </a:lnTo>
                <a:cubicBezTo>
                  <a:pt x="9584" y="30094"/>
                  <a:pt x="10373" y="29264"/>
                  <a:pt x="10373" y="28249"/>
                </a:cubicBezTo>
                <a:cubicBezTo>
                  <a:pt x="10373" y="27234"/>
                  <a:pt x="9584" y="26404"/>
                  <a:pt x="8587" y="26333"/>
                </a:cubicBezTo>
                <a:lnTo>
                  <a:pt x="8587" y="20166"/>
                </a:lnTo>
                <a:cubicBezTo>
                  <a:pt x="12982" y="20240"/>
                  <a:pt x="16536" y="23836"/>
                  <a:pt x="16536" y="28249"/>
                </a:cubicBezTo>
                <a:cubicBezTo>
                  <a:pt x="16536" y="32663"/>
                  <a:pt x="12982" y="36259"/>
                  <a:pt x="8587" y="3633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509661" y="724112"/>
            <a:ext cx="559803" cy="1119456"/>
          </a:xfrm>
          <a:custGeom>
            <a:avLst/>
            <a:gdLst/>
            <a:ahLst/>
            <a:cxnLst/>
            <a:rect l="l" t="t" r="r" b="b"/>
            <a:pathLst>
              <a:path w="15267" h="30532" extrusionOk="0">
                <a:moveTo>
                  <a:pt x="0" y="1"/>
                </a:moveTo>
                <a:lnTo>
                  <a:pt x="0" y="363"/>
                </a:lnTo>
                <a:cubicBezTo>
                  <a:pt x="8218" y="363"/>
                  <a:pt x="14903" y="7049"/>
                  <a:pt x="14903" y="15266"/>
                </a:cubicBezTo>
                <a:cubicBezTo>
                  <a:pt x="14903" y="23483"/>
                  <a:pt x="8218" y="30170"/>
                  <a:pt x="0" y="30170"/>
                </a:cubicBezTo>
                <a:lnTo>
                  <a:pt x="0" y="30532"/>
                </a:lnTo>
                <a:cubicBezTo>
                  <a:pt x="8418" y="30532"/>
                  <a:pt x="15266" y="23684"/>
                  <a:pt x="15266" y="15266"/>
                </a:cubicBezTo>
                <a:cubicBezTo>
                  <a:pt x="15266" y="6849"/>
                  <a:pt x="8418" y="1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7941200" y="3936275"/>
            <a:ext cx="979995" cy="1015965"/>
          </a:xfrm>
          <a:custGeom>
            <a:avLst/>
            <a:gdLst/>
            <a:ahLst/>
            <a:cxnLst/>
            <a:rect l="l" t="t" r="r" b="b"/>
            <a:pathLst>
              <a:path w="28062" h="29092" extrusionOk="0">
                <a:moveTo>
                  <a:pt x="13396" y="0"/>
                </a:moveTo>
                <a:lnTo>
                  <a:pt x="13396" y="12595"/>
                </a:lnTo>
                <a:lnTo>
                  <a:pt x="5994" y="2405"/>
                </a:lnTo>
                <a:lnTo>
                  <a:pt x="4969" y="3150"/>
                </a:lnTo>
                <a:lnTo>
                  <a:pt x="12372" y="13341"/>
                </a:lnTo>
                <a:lnTo>
                  <a:pt x="392" y="9448"/>
                </a:lnTo>
                <a:lnTo>
                  <a:pt x="1" y="10653"/>
                </a:lnTo>
                <a:lnTo>
                  <a:pt x="11980" y="14545"/>
                </a:lnTo>
                <a:lnTo>
                  <a:pt x="1" y="18438"/>
                </a:lnTo>
                <a:lnTo>
                  <a:pt x="392" y="19643"/>
                </a:lnTo>
                <a:lnTo>
                  <a:pt x="12372" y="15750"/>
                </a:lnTo>
                <a:lnTo>
                  <a:pt x="4969" y="25941"/>
                </a:lnTo>
                <a:lnTo>
                  <a:pt x="5994" y="26685"/>
                </a:lnTo>
                <a:lnTo>
                  <a:pt x="13396" y="16495"/>
                </a:lnTo>
                <a:lnTo>
                  <a:pt x="13396" y="29092"/>
                </a:lnTo>
                <a:lnTo>
                  <a:pt x="14663" y="29092"/>
                </a:lnTo>
                <a:lnTo>
                  <a:pt x="14663" y="16495"/>
                </a:lnTo>
                <a:lnTo>
                  <a:pt x="22067" y="26685"/>
                </a:lnTo>
                <a:lnTo>
                  <a:pt x="23092" y="25941"/>
                </a:lnTo>
                <a:lnTo>
                  <a:pt x="15688" y="15750"/>
                </a:lnTo>
                <a:lnTo>
                  <a:pt x="27669" y="19643"/>
                </a:lnTo>
                <a:lnTo>
                  <a:pt x="28061" y="18438"/>
                </a:lnTo>
                <a:lnTo>
                  <a:pt x="16080" y="14545"/>
                </a:lnTo>
                <a:lnTo>
                  <a:pt x="28061" y="10653"/>
                </a:lnTo>
                <a:lnTo>
                  <a:pt x="27669" y="9448"/>
                </a:lnTo>
                <a:lnTo>
                  <a:pt x="15688" y="13341"/>
                </a:lnTo>
                <a:lnTo>
                  <a:pt x="15688" y="13341"/>
                </a:lnTo>
                <a:lnTo>
                  <a:pt x="23092" y="3150"/>
                </a:lnTo>
                <a:lnTo>
                  <a:pt x="22067" y="2405"/>
                </a:lnTo>
                <a:lnTo>
                  <a:pt x="14663" y="12597"/>
                </a:lnTo>
                <a:lnTo>
                  <a:pt x="1466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 rot="10800000">
            <a:off x="8597921" y="221887"/>
            <a:ext cx="559803" cy="1119456"/>
          </a:xfrm>
          <a:custGeom>
            <a:avLst/>
            <a:gdLst/>
            <a:ahLst/>
            <a:cxnLst/>
            <a:rect l="l" t="t" r="r" b="b"/>
            <a:pathLst>
              <a:path w="15267" h="30532" extrusionOk="0">
                <a:moveTo>
                  <a:pt x="0" y="1"/>
                </a:moveTo>
                <a:lnTo>
                  <a:pt x="0" y="363"/>
                </a:lnTo>
                <a:cubicBezTo>
                  <a:pt x="8218" y="363"/>
                  <a:pt x="14903" y="7049"/>
                  <a:pt x="14903" y="15266"/>
                </a:cubicBezTo>
                <a:cubicBezTo>
                  <a:pt x="14903" y="23483"/>
                  <a:pt x="8218" y="30170"/>
                  <a:pt x="0" y="30170"/>
                </a:cubicBezTo>
                <a:lnTo>
                  <a:pt x="0" y="30532"/>
                </a:lnTo>
                <a:cubicBezTo>
                  <a:pt x="8418" y="30532"/>
                  <a:pt x="15266" y="23684"/>
                  <a:pt x="15266" y="15266"/>
                </a:cubicBezTo>
                <a:cubicBezTo>
                  <a:pt x="15266" y="6849"/>
                  <a:pt x="8418" y="1"/>
                  <a:pt x="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>
            <a:off x="1225924" y="4331331"/>
            <a:ext cx="559803" cy="1119456"/>
          </a:xfrm>
          <a:custGeom>
            <a:avLst/>
            <a:gdLst/>
            <a:ahLst/>
            <a:cxnLst/>
            <a:rect l="l" t="t" r="r" b="b"/>
            <a:pathLst>
              <a:path w="15267" h="30532" extrusionOk="0">
                <a:moveTo>
                  <a:pt x="0" y="1"/>
                </a:moveTo>
                <a:lnTo>
                  <a:pt x="0" y="363"/>
                </a:lnTo>
                <a:cubicBezTo>
                  <a:pt x="8218" y="363"/>
                  <a:pt x="14903" y="7049"/>
                  <a:pt x="14903" y="15266"/>
                </a:cubicBezTo>
                <a:cubicBezTo>
                  <a:pt x="14903" y="23483"/>
                  <a:pt x="8218" y="30170"/>
                  <a:pt x="0" y="30170"/>
                </a:cubicBezTo>
                <a:lnTo>
                  <a:pt x="0" y="30532"/>
                </a:lnTo>
                <a:cubicBezTo>
                  <a:pt x="8418" y="30532"/>
                  <a:pt x="15266" y="23684"/>
                  <a:pt x="15266" y="15266"/>
                </a:cubicBezTo>
                <a:cubicBezTo>
                  <a:pt x="15266" y="6849"/>
                  <a:pt x="8418" y="1"/>
                  <a:pt x="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" name="Google Shape;26;p3"/>
          <p:cNvGrpSpPr/>
          <p:nvPr/>
        </p:nvGrpSpPr>
        <p:grpSpPr>
          <a:xfrm>
            <a:off x="1654041" y="4782247"/>
            <a:ext cx="635350" cy="262075"/>
            <a:chOff x="5957925" y="3706913"/>
            <a:chExt cx="635350" cy="262075"/>
          </a:xfrm>
        </p:grpSpPr>
        <p:sp>
          <p:nvSpPr>
            <p:cNvPr id="27" name="Google Shape;27;p3"/>
            <p:cNvSpPr/>
            <p:nvPr/>
          </p:nvSpPr>
          <p:spPr>
            <a:xfrm rot="5400000">
              <a:off x="6377375" y="3753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rot="5400000">
              <a:off x="6150675" y="3753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5400000">
              <a:off x="5911750" y="3753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3"/>
          <p:cNvSpPr/>
          <p:nvPr/>
        </p:nvSpPr>
        <p:spPr>
          <a:xfrm rot="-5400000">
            <a:off x="106474" y="4331331"/>
            <a:ext cx="559803" cy="1119456"/>
          </a:xfrm>
          <a:custGeom>
            <a:avLst/>
            <a:gdLst/>
            <a:ahLst/>
            <a:cxnLst/>
            <a:rect l="l" t="t" r="r" b="b"/>
            <a:pathLst>
              <a:path w="15267" h="30532" extrusionOk="0">
                <a:moveTo>
                  <a:pt x="0" y="1"/>
                </a:moveTo>
                <a:lnTo>
                  <a:pt x="0" y="363"/>
                </a:lnTo>
                <a:cubicBezTo>
                  <a:pt x="8218" y="363"/>
                  <a:pt x="14903" y="7049"/>
                  <a:pt x="14903" y="15266"/>
                </a:cubicBezTo>
                <a:cubicBezTo>
                  <a:pt x="14903" y="23483"/>
                  <a:pt x="8218" y="30170"/>
                  <a:pt x="0" y="30170"/>
                </a:cubicBezTo>
                <a:lnTo>
                  <a:pt x="0" y="30532"/>
                </a:lnTo>
                <a:cubicBezTo>
                  <a:pt x="8418" y="30532"/>
                  <a:pt x="15266" y="23684"/>
                  <a:pt x="15266" y="15266"/>
                </a:cubicBezTo>
                <a:cubicBezTo>
                  <a:pt x="15266" y="6849"/>
                  <a:pt x="8418" y="1"/>
                  <a:pt x="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712800" y="445025"/>
            <a:ext cx="771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712800" y="1152475"/>
            <a:ext cx="7718400" cy="12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/>
          <p:nvPr/>
        </p:nvSpPr>
        <p:spPr>
          <a:xfrm rot="-5400000" flipH="1">
            <a:off x="7913625" y="4112565"/>
            <a:ext cx="422450" cy="1412475"/>
          </a:xfrm>
          <a:custGeom>
            <a:avLst/>
            <a:gdLst/>
            <a:ahLst/>
            <a:cxnLst/>
            <a:rect l="l" t="t" r="r" b="b"/>
            <a:pathLst>
              <a:path w="16898" h="56499" extrusionOk="0">
                <a:moveTo>
                  <a:pt x="8587" y="19804"/>
                </a:moveTo>
                <a:lnTo>
                  <a:pt x="8587" y="1"/>
                </a:lnTo>
                <a:lnTo>
                  <a:pt x="8225" y="1"/>
                </a:lnTo>
                <a:lnTo>
                  <a:pt x="8225" y="19806"/>
                </a:lnTo>
                <a:cubicBezTo>
                  <a:pt x="3670" y="19926"/>
                  <a:pt x="1" y="23666"/>
                  <a:pt x="1" y="28249"/>
                </a:cubicBezTo>
                <a:cubicBezTo>
                  <a:pt x="1" y="32833"/>
                  <a:pt x="3670" y="36573"/>
                  <a:pt x="8225" y="36693"/>
                </a:cubicBezTo>
                <a:lnTo>
                  <a:pt x="8225" y="56498"/>
                </a:lnTo>
                <a:lnTo>
                  <a:pt x="8587" y="56498"/>
                </a:lnTo>
                <a:lnTo>
                  <a:pt x="8587" y="36695"/>
                </a:lnTo>
                <a:cubicBezTo>
                  <a:pt x="13182" y="36621"/>
                  <a:pt x="16898" y="32862"/>
                  <a:pt x="16898" y="28249"/>
                </a:cubicBezTo>
                <a:cubicBezTo>
                  <a:pt x="16898" y="23637"/>
                  <a:pt x="13182" y="19878"/>
                  <a:pt x="8587" y="19804"/>
                </a:cubicBezTo>
                <a:close/>
                <a:moveTo>
                  <a:pt x="363" y="28249"/>
                </a:moveTo>
                <a:cubicBezTo>
                  <a:pt x="363" y="23866"/>
                  <a:pt x="3870" y="20288"/>
                  <a:pt x="8225" y="20168"/>
                </a:cubicBezTo>
                <a:lnTo>
                  <a:pt x="8225" y="26341"/>
                </a:lnTo>
                <a:cubicBezTo>
                  <a:pt x="7269" y="26452"/>
                  <a:pt x="6527" y="27264"/>
                  <a:pt x="6527" y="28249"/>
                </a:cubicBezTo>
                <a:cubicBezTo>
                  <a:pt x="6527" y="29235"/>
                  <a:pt x="7269" y="30047"/>
                  <a:pt x="8225" y="30158"/>
                </a:cubicBezTo>
                <a:lnTo>
                  <a:pt x="8225" y="36331"/>
                </a:lnTo>
                <a:cubicBezTo>
                  <a:pt x="3870" y="36211"/>
                  <a:pt x="363" y="32633"/>
                  <a:pt x="363" y="28249"/>
                </a:cubicBezTo>
                <a:close/>
                <a:moveTo>
                  <a:pt x="8587" y="36333"/>
                </a:moveTo>
                <a:lnTo>
                  <a:pt x="8587" y="30165"/>
                </a:lnTo>
                <a:cubicBezTo>
                  <a:pt x="9584" y="30094"/>
                  <a:pt x="10373" y="29264"/>
                  <a:pt x="10373" y="28249"/>
                </a:cubicBezTo>
                <a:cubicBezTo>
                  <a:pt x="10373" y="27234"/>
                  <a:pt x="9584" y="26404"/>
                  <a:pt x="8587" y="26333"/>
                </a:cubicBezTo>
                <a:lnTo>
                  <a:pt x="8587" y="20166"/>
                </a:lnTo>
                <a:cubicBezTo>
                  <a:pt x="12982" y="20240"/>
                  <a:pt x="16536" y="23836"/>
                  <a:pt x="16536" y="28249"/>
                </a:cubicBezTo>
                <a:cubicBezTo>
                  <a:pt x="16536" y="32663"/>
                  <a:pt x="12982" y="36259"/>
                  <a:pt x="8587" y="3633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5" name="Google Shape;35;p4"/>
          <p:cNvCxnSpPr/>
          <p:nvPr/>
        </p:nvCxnSpPr>
        <p:spPr>
          <a:xfrm rot="10800000">
            <a:off x="8831100" y="3735750"/>
            <a:ext cx="0" cy="666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36" name="Google Shape;36;p4"/>
          <p:cNvSpPr/>
          <p:nvPr/>
        </p:nvSpPr>
        <p:spPr>
          <a:xfrm rot="10800000" flipH="1">
            <a:off x="214866" y="288325"/>
            <a:ext cx="310925" cy="310950"/>
          </a:xfrm>
          <a:custGeom>
            <a:avLst/>
            <a:gdLst/>
            <a:ahLst/>
            <a:cxnLst/>
            <a:rect l="l" t="t" r="r" b="b"/>
            <a:pathLst>
              <a:path w="12437" h="12438" extrusionOk="0">
                <a:moveTo>
                  <a:pt x="305" y="1"/>
                </a:moveTo>
                <a:lnTo>
                  <a:pt x="305" y="862"/>
                </a:lnTo>
                <a:lnTo>
                  <a:pt x="10966" y="862"/>
                </a:lnTo>
                <a:lnTo>
                  <a:pt x="1" y="11827"/>
                </a:lnTo>
                <a:lnTo>
                  <a:pt x="609" y="12437"/>
                </a:lnTo>
                <a:lnTo>
                  <a:pt x="11574" y="1471"/>
                </a:lnTo>
                <a:lnTo>
                  <a:pt x="11574" y="12132"/>
                </a:lnTo>
                <a:lnTo>
                  <a:pt x="12436" y="12132"/>
                </a:lnTo>
                <a:lnTo>
                  <a:pt x="1243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4"/>
          <p:cNvSpPr/>
          <p:nvPr/>
        </p:nvSpPr>
        <p:spPr>
          <a:xfrm>
            <a:off x="-350800" y="4010575"/>
            <a:ext cx="701550" cy="727300"/>
          </a:xfrm>
          <a:custGeom>
            <a:avLst/>
            <a:gdLst/>
            <a:ahLst/>
            <a:cxnLst/>
            <a:rect l="l" t="t" r="r" b="b"/>
            <a:pathLst>
              <a:path w="28062" h="29092" extrusionOk="0">
                <a:moveTo>
                  <a:pt x="13396" y="0"/>
                </a:moveTo>
                <a:lnTo>
                  <a:pt x="13396" y="12595"/>
                </a:lnTo>
                <a:lnTo>
                  <a:pt x="5994" y="2405"/>
                </a:lnTo>
                <a:lnTo>
                  <a:pt x="4969" y="3150"/>
                </a:lnTo>
                <a:lnTo>
                  <a:pt x="12372" y="13341"/>
                </a:lnTo>
                <a:lnTo>
                  <a:pt x="392" y="9448"/>
                </a:lnTo>
                <a:lnTo>
                  <a:pt x="1" y="10653"/>
                </a:lnTo>
                <a:lnTo>
                  <a:pt x="11980" y="14545"/>
                </a:lnTo>
                <a:lnTo>
                  <a:pt x="1" y="18438"/>
                </a:lnTo>
                <a:lnTo>
                  <a:pt x="392" y="19643"/>
                </a:lnTo>
                <a:lnTo>
                  <a:pt x="12372" y="15750"/>
                </a:lnTo>
                <a:lnTo>
                  <a:pt x="4969" y="25941"/>
                </a:lnTo>
                <a:lnTo>
                  <a:pt x="5994" y="26685"/>
                </a:lnTo>
                <a:lnTo>
                  <a:pt x="13396" y="16495"/>
                </a:lnTo>
                <a:lnTo>
                  <a:pt x="13396" y="29092"/>
                </a:lnTo>
                <a:lnTo>
                  <a:pt x="14663" y="29092"/>
                </a:lnTo>
                <a:lnTo>
                  <a:pt x="14663" y="16495"/>
                </a:lnTo>
                <a:lnTo>
                  <a:pt x="22067" y="26685"/>
                </a:lnTo>
                <a:lnTo>
                  <a:pt x="23092" y="25941"/>
                </a:lnTo>
                <a:lnTo>
                  <a:pt x="15688" y="15750"/>
                </a:lnTo>
                <a:lnTo>
                  <a:pt x="27669" y="19643"/>
                </a:lnTo>
                <a:lnTo>
                  <a:pt x="28061" y="18438"/>
                </a:lnTo>
                <a:lnTo>
                  <a:pt x="16080" y="14545"/>
                </a:lnTo>
                <a:lnTo>
                  <a:pt x="28061" y="10653"/>
                </a:lnTo>
                <a:lnTo>
                  <a:pt x="27669" y="9448"/>
                </a:lnTo>
                <a:lnTo>
                  <a:pt x="15688" y="13341"/>
                </a:lnTo>
                <a:lnTo>
                  <a:pt x="15688" y="13341"/>
                </a:lnTo>
                <a:lnTo>
                  <a:pt x="23092" y="3150"/>
                </a:lnTo>
                <a:lnTo>
                  <a:pt x="22067" y="2405"/>
                </a:lnTo>
                <a:lnTo>
                  <a:pt x="14663" y="12597"/>
                </a:lnTo>
                <a:lnTo>
                  <a:pt x="1466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38;p4"/>
          <p:cNvGrpSpPr/>
          <p:nvPr/>
        </p:nvGrpSpPr>
        <p:grpSpPr>
          <a:xfrm rot="10800000">
            <a:off x="8202588" y="157275"/>
            <a:ext cx="635350" cy="262075"/>
            <a:chOff x="5957925" y="277913"/>
            <a:chExt cx="635350" cy="262075"/>
          </a:xfrm>
        </p:grpSpPr>
        <p:sp>
          <p:nvSpPr>
            <p:cNvPr id="39" name="Google Shape;39;p4"/>
            <p:cNvSpPr/>
            <p:nvPr/>
          </p:nvSpPr>
          <p:spPr>
            <a:xfrm rot="5400000">
              <a:off x="6377375" y="324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 rot="5400000">
              <a:off x="6150675" y="324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 rot="5400000">
              <a:off x="5911750" y="324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8008625" y="4318138"/>
            <a:ext cx="701525" cy="667175"/>
          </a:xfrm>
          <a:custGeom>
            <a:avLst/>
            <a:gdLst/>
            <a:ahLst/>
            <a:cxnLst/>
            <a:rect l="l" t="t" r="r" b="b"/>
            <a:pathLst>
              <a:path w="28061" h="26687" extrusionOk="0">
                <a:moveTo>
                  <a:pt x="13398" y="0"/>
                </a:moveTo>
                <a:lnTo>
                  <a:pt x="13398" y="13674"/>
                </a:lnTo>
                <a:lnTo>
                  <a:pt x="393" y="9449"/>
                </a:lnTo>
                <a:lnTo>
                  <a:pt x="1" y="10654"/>
                </a:lnTo>
                <a:lnTo>
                  <a:pt x="13006" y="14879"/>
                </a:lnTo>
                <a:lnTo>
                  <a:pt x="4969" y="25942"/>
                </a:lnTo>
                <a:lnTo>
                  <a:pt x="5994" y="26686"/>
                </a:lnTo>
                <a:lnTo>
                  <a:pt x="14031" y="15624"/>
                </a:lnTo>
                <a:lnTo>
                  <a:pt x="22069" y="26686"/>
                </a:lnTo>
                <a:lnTo>
                  <a:pt x="23093" y="25942"/>
                </a:lnTo>
                <a:lnTo>
                  <a:pt x="15055" y="14879"/>
                </a:lnTo>
                <a:lnTo>
                  <a:pt x="28060" y="10654"/>
                </a:lnTo>
                <a:lnTo>
                  <a:pt x="27669" y="9449"/>
                </a:lnTo>
                <a:lnTo>
                  <a:pt x="14664" y="13674"/>
                </a:lnTo>
                <a:lnTo>
                  <a:pt x="1466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5"/>
          <p:cNvSpPr/>
          <p:nvPr/>
        </p:nvSpPr>
        <p:spPr>
          <a:xfrm>
            <a:off x="7995338" y="226825"/>
            <a:ext cx="871700" cy="882375"/>
          </a:xfrm>
          <a:custGeom>
            <a:avLst/>
            <a:gdLst/>
            <a:ahLst/>
            <a:cxnLst/>
            <a:rect l="l" t="t" r="r" b="b"/>
            <a:pathLst>
              <a:path w="34868" h="35295" extrusionOk="0">
                <a:moveTo>
                  <a:pt x="15330" y="1"/>
                </a:moveTo>
                <a:lnTo>
                  <a:pt x="15330" y="11171"/>
                </a:lnTo>
                <a:lnTo>
                  <a:pt x="8763" y="2134"/>
                </a:lnTo>
                <a:lnTo>
                  <a:pt x="5359" y="4608"/>
                </a:lnTo>
                <a:lnTo>
                  <a:pt x="11925" y="13645"/>
                </a:lnTo>
                <a:lnTo>
                  <a:pt x="1300" y="10193"/>
                </a:lnTo>
                <a:lnTo>
                  <a:pt x="0" y="14196"/>
                </a:lnTo>
                <a:lnTo>
                  <a:pt x="10624" y="17648"/>
                </a:lnTo>
                <a:lnTo>
                  <a:pt x="0" y="21100"/>
                </a:lnTo>
                <a:lnTo>
                  <a:pt x="1300" y="25102"/>
                </a:lnTo>
                <a:lnTo>
                  <a:pt x="11925" y="21650"/>
                </a:lnTo>
                <a:lnTo>
                  <a:pt x="5359" y="30688"/>
                </a:lnTo>
                <a:lnTo>
                  <a:pt x="8763" y="33162"/>
                </a:lnTo>
                <a:lnTo>
                  <a:pt x="15330" y="24123"/>
                </a:lnTo>
                <a:lnTo>
                  <a:pt x="15330" y="35295"/>
                </a:lnTo>
                <a:lnTo>
                  <a:pt x="19539" y="35295"/>
                </a:lnTo>
                <a:lnTo>
                  <a:pt x="19539" y="24124"/>
                </a:lnTo>
                <a:lnTo>
                  <a:pt x="26103" y="33161"/>
                </a:lnTo>
                <a:lnTo>
                  <a:pt x="29508" y="30688"/>
                </a:lnTo>
                <a:lnTo>
                  <a:pt x="22943" y="21650"/>
                </a:lnTo>
                <a:lnTo>
                  <a:pt x="33566" y="25102"/>
                </a:lnTo>
                <a:lnTo>
                  <a:pt x="34867" y="21100"/>
                </a:lnTo>
                <a:lnTo>
                  <a:pt x="24243" y="17648"/>
                </a:lnTo>
                <a:lnTo>
                  <a:pt x="34867" y="14196"/>
                </a:lnTo>
                <a:lnTo>
                  <a:pt x="33566" y="10193"/>
                </a:lnTo>
                <a:lnTo>
                  <a:pt x="22943" y="13645"/>
                </a:lnTo>
                <a:lnTo>
                  <a:pt x="22943" y="13645"/>
                </a:lnTo>
                <a:lnTo>
                  <a:pt x="29508" y="4608"/>
                </a:lnTo>
                <a:lnTo>
                  <a:pt x="26103" y="2134"/>
                </a:lnTo>
                <a:lnTo>
                  <a:pt x="19539" y="11171"/>
                </a:lnTo>
                <a:lnTo>
                  <a:pt x="1953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5"/>
          <p:cNvSpPr/>
          <p:nvPr/>
        </p:nvSpPr>
        <p:spPr>
          <a:xfrm flipH="1">
            <a:off x="7441800" y="3929688"/>
            <a:ext cx="2162450" cy="1204225"/>
          </a:xfrm>
          <a:custGeom>
            <a:avLst/>
            <a:gdLst/>
            <a:ahLst/>
            <a:cxnLst/>
            <a:rect l="l" t="t" r="r" b="b"/>
            <a:pathLst>
              <a:path w="86498" h="48169" extrusionOk="0">
                <a:moveTo>
                  <a:pt x="51817" y="0"/>
                </a:moveTo>
                <a:lnTo>
                  <a:pt x="51817" y="282"/>
                </a:lnTo>
                <a:lnTo>
                  <a:pt x="86017" y="282"/>
                </a:lnTo>
                <a:lnTo>
                  <a:pt x="49921" y="36377"/>
                </a:lnTo>
                <a:lnTo>
                  <a:pt x="30757" y="17213"/>
                </a:lnTo>
                <a:lnTo>
                  <a:pt x="0" y="47969"/>
                </a:lnTo>
                <a:lnTo>
                  <a:pt x="199" y="48168"/>
                </a:lnTo>
                <a:lnTo>
                  <a:pt x="30757" y="17611"/>
                </a:lnTo>
                <a:lnTo>
                  <a:pt x="49921" y="36775"/>
                </a:lnTo>
                <a:lnTo>
                  <a:pt x="86216" y="481"/>
                </a:lnTo>
                <a:lnTo>
                  <a:pt x="86216" y="34682"/>
                </a:lnTo>
                <a:lnTo>
                  <a:pt x="86498" y="34682"/>
                </a:lnTo>
                <a:lnTo>
                  <a:pt x="86498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6" name="Google Shape;46;p5"/>
          <p:cNvCxnSpPr/>
          <p:nvPr/>
        </p:nvCxnSpPr>
        <p:spPr>
          <a:xfrm>
            <a:off x="7051700" y="540000"/>
            <a:ext cx="639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47" name="Google Shape;47;p5"/>
          <p:cNvGrpSpPr/>
          <p:nvPr/>
        </p:nvGrpSpPr>
        <p:grpSpPr>
          <a:xfrm rot="5400000">
            <a:off x="852563" y="3837913"/>
            <a:ext cx="613175" cy="1540175"/>
            <a:chOff x="1060325" y="2960575"/>
            <a:chExt cx="613175" cy="1540175"/>
          </a:xfrm>
        </p:grpSpPr>
        <p:sp>
          <p:nvSpPr>
            <p:cNvPr id="48" name="Google Shape;48;p5"/>
            <p:cNvSpPr/>
            <p:nvPr/>
          </p:nvSpPr>
          <p:spPr>
            <a:xfrm>
              <a:off x="1060325" y="2960575"/>
              <a:ext cx="613175" cy="579025"/>
            </a:xfrm>
            <a:custGeom>
              <a:avLst/>
              <a:gdLst/>
              <a:ahLst/>
              <a:cxnLst/>
              <a:rect l="l" t="t" r="r" b="b"/>
              <a:pathLst>
                <a:path w="24527" h="23161" extrusionOk="0">
                  <a:moveTo>
                    <a:pt x="1" y="12263"/>
                  </a:moveTo>
                  <a:lnTo>
                    <a:pt x="12263" y="0"/>
                  </a:lnTo>
                  <a:lnTo>
                    <a:pt x="24526" y="12263"/>
                  </a:lnTo>
                  <a:lnTo>
                    <a:pt x="24526" y="23160"/>
                  </a:lnTo>
                  <a:lnTo>
                    <a:pt x="12263" y="10898"/>
                  </a:lnTo>
                  <a:lnTo>
                    <a:pt x="1" y="2316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060325" y="3370900"/>
              <a:ext cx="613175" cy="579025"/>
            </a:xfrm>
            <a:custGeom>
              <a:avLst/>
              <a:gdLst/>
              <a:ahLst/>
              <a:cxnLst/>
              <a:rect l="l" t="t" r="r" b="b"/>
              <a:pathLst>
                <a:path w="24527" h="23161" extrusionOk="0">
                  <a:moveTo>
                    <a:pt x="1" y="12264"/>
                  </a:moveTo>
                  <a:lnTo>
                    <a:pt x="12263" y="1"/>
                  </a:lnTo>
                  <a:lnTo>
                    <a:pt x="24526" y="12264"/>
                  </a:lnTo>
                  <a:lnTo>
                    <a:pt x="24526" y="23161"/>
                  </a:lnTo>
                  <a:lnTo>
                    <a:pt x="12263" y="10898"/>
                  </a:lnTo>
                  <a:lnTo>
                    <a:pt x="1" y="231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060325" y="3781275"/>
              <a:ext cx="613175" cy="579000"/>
            </a:xfrm>
            <a:custGeom>
              <a:avLst/>
              <a:gdLst/>
              <a:ahLst/>
              <a:cxnLst/>
              <a:rect l="l" t="t" r="r" b="b"/>
              <a:pathLst>
                <a:path w="24527" h="23160" extrusionOk="0">
                  <a:moveTo>
                    <a:pt x="1" y="12263"/>
                  </a:moveTo>
                  <a:lnTo>
                    <a:pt x="12263" y="1"/>
                  </a:lnTo>
                  <a:lnTo>
                    <a:pt x="24526" y="12263"/>
                  </a:lnTo>
                  <a:lnTo>
                    <a:pt x="24526" y="23160"/>
                  </a:lnTo>
                  <a:lnTo>
                    <a:pt x="12263" y="10897"/>
                  </a:lnTo>
                  <a:lnTo>
                    <a:pt x="1" y="2316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176225" y="4173725"/>
              <a:ext cx="381375" cy="327025"/>
            </a:xfrm>
            <a:custGeom>
              <a:avLst/>
              <a:gdLst/>
              <a:ahLst/>
              <a:cxnLst/>
              <a:rect l="l" t="t" r="r" b="b"/>
              <a:pathLst>
                <a:path w="15255" h="13081" extrusionOk="0">
                  <a:moveTo>
                    <a:pt x="7627" y="1"/>
                  </a:moveTo>
                  <a:lnTo>
                    <a:pt x="0" y="7628"/>
                  </a:lnTo>
                  <a:lnTo>
                    <a:pt x="4184" y="7628"/>
                  </a:lnTo>
                  <a:lnTo>
                    <a:pt x="4184" y="13081"/>
                  </a:lnTo>
                  <a:lnTo>
                    <a:pt x="11643" y="13081"/>
                  </a:lnTo>
                  <a:lnTo>
                    <a:pt x="11643" y="7628"/>
                  </a:lnTo>
                  <a:lnTo>
                    <a:pt x="15255" y="762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712800" y="445025"/>
            <a:ext cx="771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712800" y="1838275"/>
            <a:ext cx="3598800" cy="190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4832400" y="1838275"/>
            <a:ext cx="3598800" cy="190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5" name="Google Shape;55;p5"/>
          <p:cNvSpPr/>
          <p:nvPr/>
        </p:nvSpPr>
        <p:spPr>
          <a:xfrm rot="5400000">
            <a:off x="209250" y="229050"/>
            <a:ext cx="310925" cy="310950"/>
          </a:xfrm>
          <a:custGeom>
            <a:avLst/>
            <a:gdLst/>
            <a:ahLst/>
            <a:cxnLst/>
            <a:rect l="l" t="t" r="r" b="b"/>
            <a:pathLst>
              <a:path w="12437" h="12438" extrusionOk="0">
                <a:moveTo>
                  <a:pt x="305" y="1"/>
                </a:moveTo>
                <a:lnTo>
                  <a:pt x="305" y="862"/>
                </a:lnTo>
                <a:lnTo>
                  <a:pt x="10966" y="862"/>
                </a:lnTo>
                <a:lnTo>
                  <a:pt x="1" y="11827"/>
                </a:lnTo>
                <a:lnTo>
                  <a:pt x="609" y="12437"/>
                </a:lnTo>
                <a:lnTo>
                  <a:pt x="11574" y="1471"/>
                </a:lnTo>
                <a:lnTo>
                  <a:pt x="11574" y="12132"/>
                </a:lnTo>
                <a:lnTo>
                  <a:pt x="12436" y="12132"/>
                </a:lnTo>
                <a:lnTo>
                  <a:pt x="1243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 txBox="1">
            <a:spLocks noGrp="1"/>
          </p:cNvSpPr>
          <p:nvPr>
            <p:ph type="title"/>
          </p:nvPr>
        </p:nvSpPr>
        <p:spPr>
          <a:xfrm>
            <a:off x="712800" y="445025"/>
            <a:ext cx="771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"/>
          <p:cNvSpPr/>
          <p:nvPr/>
        </p:nvSpPr>
        <p:spPr>
          <a:xfrm>
            <a:off x="7145960" y="-976487"/>
            <a:ext cx="4113554" cy="2619133"/>
          </a:xfrm>
          <a:custGeom>
            <a:avLst/>
            <a:gdLst/>
            <a:ahLst/>
            <a:cxnLst/>
            <a:rect l="l" t="t" r="r" b="b"/>
            <a:pathLst>
              <a:path w="104266" h="66387" extrusionOk="0">
                <a:moveTo>
                  <a:pt x="52199" y="212"/>
                </a:moveTo>
                <a:lnTo>
                  <a:pt x="52199" y="212"/>
                </a:lnTo>
                <a:cubicBezTo>
                  <a:pt x="52043" y="369"/>
                  <a:pt x="48351" y="4074"/>
                  <a:pt x="44706" y="9888"/>
                </a:cubicBezTo>
                <a:cubicBezTo>
                  <a:pt x="42529" y="13360"/>
                  <a:pt x="40794" y="16895"/>
                  <a:pt x="39550" y="20393"/>
                </a:cubicBezTo>
                <a:cubicBezTo>
                  <a:pt x="38007" y="24730"/>
                  <a:pt x="37219" y="29022"/>
                  <a:pt x="37206" y="33154"/>
                </a:cubicBezTo>
                <a:lnTo>
                  <a:pt x="19408" y="33154"/>
                </a:lnTo>
                <a:cubicBezTo>
                  <a:pt x="19408" y="33132"/>
                  <a:pt x="19407" y="33109"/>
                  <a:pt x="19407" y="33086"/>
                </a:cubicBezTo>
                <a:cubicBezTo>
                  <a:pt x="19407" y="14986"/>
                  <a:pt x="34110" y="257"/>
                  <a:pt x="52199" y="212"/>
                </a:cubicBezTo>
                <a:close/>
                <a:moveTo>
                  <a:pt x="52281" y="429"/>
                </a:moveTo>
                <a:cubicBezTo>
                  <a:pt x="52825" y="982"/>
                  <a:pt x="56271" y="4567"/>
                  <a:pt x="59677" y="10000"/>
                </a:cubicBezTo>
                <a:cubicBezTo>
                  <a:pt x="61847" y="13460"/>
                  <a:pt x="63575" y="16980"/>
                  <a:pt x="64815" y="20462"/>
                </a:cubicBezTo>
                <a:cubicBezTo>
                  <a:pt x="66350" y="24777"/>
                  <a:pt x="67133" y="29047"/>
                  <a:pt x="67147" y="33154"/>
                </a:cubicBezTo>
                <a:lnTo>
                  <a:pt x="37416" y="33154"/>
                </a:lnTo>
                <a:cubicBezTo>
                  <a:pt x="37430" y="29048"/>
                  <a:pt x="38213" y="24779"/>
                  <a:pt x="39747" y="20466"/>
                </a:cubicBezTo>
                <a:cubicBezTo>
                  <a:pt x="40985" y="16983"/>
                  <a:pt x="42713" y="13464"/>
                  <a:pt x="44881" y="10005"/>
                </a:cubicBezTo>
                <a:cubicBezTo>
                  <a:pt x="48289" y="4570"/>
                  <a:pt x="51737" y="982"/>
                  <a:pt x="52281" y="429"/>
                </a:cubicBezTo>
                <a:close/>
                <a:moveTo>
                  <a:pt x="52362" y="212"/>
                </a:moveTo>
                <a:lnTo>
                  <a:pt x="52362" y="212"/>
                </a:lnTo>
                <a:cubicBezTo>
                  <a:pt x="70453" y="257"/>
                  <a:pt x="85156" y="14986"/>
                  <a:pt x="85156" y="33086"/>
                </a:cubicBezTo>
                <a:cubicBezTo>
                  <a:pt x="85156" y="33109"/>
                  <a:pt x="85156" y="33132"/>
                  <a:pt x="85156" y="33154"/>
                </a:cubicBezTo>
                <a:lnTo>
                  <a:pt x="67357" y="33154"/>
                </a:lnTo>
                <a:cubicBezTo>
                  <a:pt x="67344" y="29022"/>
                  <a:pt x="66556" y="24730"/>
                  <a:pt x="65013" y="20393"/>
                </a:cubicBezTo>
                <a:cubicBezTo>
                  <a:pt x="63769" y="16895"/>
                  <a:pt x="62034" y="13360"/>
                  <a:pt x="59856" y="9888"/>
                </a:cubicBezTo>
                <a:cubicBezTo>
                  <a:pt x="56211" y="4074"/>
                  <a:pt x="52520" y="369"/>
                  <a:pt x="52362" y="212"/>
                </a:cubicBezTo>
                <a:close/>
                <a:moveTo>
                  <a:pt x="37206" y="33365"/>
                </a:moveTo>
                <a:cubicBezTo>
                  <a:pt x="37219" y="37496"/>
                  <a:pt x="38007" y="41789"/>
                  <a:pt x="39550" y="46127"/>
                </a:cubicBezTo>
                <a:cubicBezTo>
                  <a:pt x="40794" y="49625"/>
                  <a:pt x="42529" y="53158"/>
                  <a:pt x="44706" y="56631"/>
                </a:cubicBezTo>
                <a:cubicBezTo>
                  <a:pt x="47758" y="61499"/>
                  <a:pt x="50843" y="64889"/>
                  <a:pt x="51858" y="65955"/>
                </a:cubicBezTo>
                <a:cubicBezTo>
                  <a:pt x="34019" y="65728"/>
                  <a:pt x="19559" y="51222"/>
                  <a:pt x="19410" y="33365"/>
                </a:cubicBezTo>
                <a:close/>
                <a:moveTo>
                  <a:pt x="85152" y="33365"/>
                </a:moveTo>
                <a:cubicBezTo>
                  <a:pt x="85003" y="51222"/>
                  <a:pt x="70544" y="65728"/>
                  <a:pt x="52703" y="65955"/>
                </a:cubicBezTo>
                <a:cubicBezTo>
                  <a:pt x="53719" y="64889"/>
                  <a:pt x="56804" y="61499"/>
                  <a:pt x="59856" y="56631"/>
                </a:cubicBezTo>
                <a:cubicBezTo>
                  <a:pt x="62034" y="53158"/>
                  <a:pt x="63769" y="49625"/>
                  <a:pt x="65013" y="46127"/>
                </a:cubicBezTo>
                <a:cubicBezTo>
                  <a:pt x="66556" y="41789"/>
                  <a:pt x="67344" y="37496"/>
                  <a:pt x="67356" y="33365"/>
                </a:cubicBezTo>
                <a:close/>
                <a:moveTo>
                  <a:pt x="67147" y="33365"/>
                </a:moveTo>
                <a:cubicBezTo>
                  <a:pt x="67133" y="37471"/>
                  <a:pt x="66350" y="41739"/>
                  <a:pt x="64816" y="46053"/>
                </a:cubicBezTo>
                <a:cubicBezTo>
                  <a:pt x="63577" y="49536"/>
                  <a:pt x="61849" y="53056"/>
                  <a:pt x="59680" y="56514"/>
                </a:cubicBezTo>
                <a:cubicBezTo>
                  <a:pt x="56476" y="61627"/>
                  <a:pt x="53236" y="65104"/>
                  <a:pt x="52409" y="65959"/>
                </a:cubicBezTo>
                <a:cubicBezTo>
                  <a:pt x="52366" y="65959"/>
                  <a:pt x="52324" y="65960"/>
                  <a:pt x="52281" y="65960"/>
                </a:cubicBezTo>
                <a:cubicBezTo>
                  <a:pt x="52238" y="65960"/>
                  <a:pt x="52196" y="65959"/>
                  <a:pt x="52153" y="65959"/>
                </a:cubicBezTo>
                <a:cubicBezTo>
                  <a:pt x="51327" y="65104"/>
                  <a:pt x="48089" y="61630"/>
                  <a:pt x="44884" y="56519"/>
                </a:cubicBezTo>
                <a:cubicBezTo>
                  <a:pt x="42715" y="53060"/>
                  <a:pt x="40988" y="49539"/>
                  <a:pt x="39748" y="46056"/>
                </a:cubicBezTo>
                <a:cubicBezTo>
                  <a:pt x="38213" y="41741"/>
                  <a:pt x="37430" y="37472"/>
                  <a:pt x="37416" y="33365"/>
                </a:cubicBezTo>
                <a:close/>
                <a:moveTo>
                  <a:pt x="52281" y="1"/>
                </a:moveTo>
                <a:cubicBezTo>
                  <a:pt x="34038" y="1"/>
                  <a:pt x="19196" y="14843"/>
                  <a:pt x="19196" y="33086"/>
                </a:cubicBezTo>
                <a:cubicBezTo>
                  <a:pt x="19196" y="33109"/>
                  <a:pt x="19197" y="33132"/>
                  <a:pt x="19197" y="33154"/>
                </a:cubicBezTo>
                <a:lnTo>
                  <a:pt x="1" y="33154"/>
                </a:lnTo>
                <a:lnTo>
                  <a:pt x="1" y="33365"/>
                </a:lnTo>
                <a:lnTo>
                  <a:pt x="19199" y="33365"/>
                </a:lnTo>
                <a:cubicBezTo>
                  <a:pt x="19350" y="51407"/>
                  <a:pt x="34014" y="66051"/>
                  <a:pt x="52063" y="66168"/>
                </a:cubicBezTo>
                <a:cubicBezTo>
                  <a:pt x="52152" y="66259"/>
                  <a:pt x="52202" y="66310"/>
                  <a:pt x="52207" y="66314"/>
                </a:cubicBezTo>
                <a:lnTo>
                  <a:pt x="52281" y="66387"/>
                </a:lnTo>
                <a:lnTo>
                  <a:pt x="52355" y="66314"/>
                </a:lnTo>
                <a:cubicBezTo>
                  <a:pt x="52359" y="66310"/>
                  <a:pt x="52410" y="66259"/>
                  <a:pt x="52499" y="66168"/>
                </a:cubicBezTo>
                <a:cubicBezTo>
                  <a:pt x="70549" y="66051"/>
                  <a:pt x="85213" y="51407"/>
                  <a:pt x="85363" y="33365"/>
                </a:cubicBezTo>
                <a:lnTo>
                  <a:pt x="104265" y="33365"/>
                </a:lnTo>
                <a:lnTo>
                  <a:pt x="104265" y="33154"/>
                </a:lnTo>
                <a:lnTo>
                  <a:pt x="85365" y="33154"/>
                </a:lnTo>
                <a:cubicBezTo>
                  <a:pt x="85365" y="33132"/>
                  <a:pt x="85366" y="33109"/>
                  <a:pt x="85366" y="33086"/>
                </a:cubicBezTo>
                <a:cubicBezTo>
                  <a:pt x="85366" y="14843"/>
                  <a:pt x="70525" y="1"/>
                  <a:pt x="52281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6"/>
          <p:cNvSpPr/>
          <p:nvPr/>
        </p:nvSpPr>
        <p:spPr>
          <a:xfrm rot="-5400000">
            <a:off x="267710" y="4416505"/>
            <a:ext cx="535490" cy="1070910"/>
          </a:xfrm>
          <a:custGeom>
            <a:avLst/>
            <a:gdLst/>
            <a:ahLst/>
            <a:cxnLst/>
            <a:rect l="l" t="t" r="r" b="b"/>
            <a:pathLst>
              <a:path w="15267" h="30532" extrusionOk="0">
                <a:moveTo>
                  <a:pt x="0" y="1"/>
                </a:moveTo>
                <a:lnTo>
                  <a:pt x="0" y="363"/>
                </a:lnTo>
                <a:cubicBezTo>
                  <a:pt x="8218" y="363"/>
                  <a:pt x="14903" y="7049"/>
                  <a:pt x="14903" y="15266"/>
                </a:cubicBezTo>
                <a:cubicBezTo>
                  <a:pt x="14903" y="23483"/>
                  <a:pt x="8218" y="30170"/>
                  <a:pt x="0" y="30170"/>
                </a:cubicBezTo>
                <a:lnTo>
                  <a:pt x="0" y="30532"/>
                </a:lnTo>
                <a:cubicBezTo>
                  <a:pt x="8418" y="30532"/>
                  <a:pt x="15266" y="23684"/>
                  <a:pt x="15266" y="15266"/>
                </a:cubicBezTo>
                <a:cubicBezTo>
                  <a:pt x="15266" y="6849"/>
                  <a:pt x="8418" y="1"/>
                  <a:pt x="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6"/>
          <p:cNvSpPr/>
          <p:nvPr/>
        </p:nvSpPr>
        <p:spPr>
          <a:xfrm rot="-5400000">
            <a:off x="1338640" y="4416505"/>
            <a:ext cx="535490" cy="1070910"/>
          </a:xfrm>
          <a:custGeom>
            <a:avLst/>
            <a:gdLst/>
            <a:ahLst/>
            <a:cxnLst/>
            <a:rect l="l" t="t" r="r" b="b"/>
            <a:pathLst>
              <a:path w="15267" h="30532" extrusionOk="0">
                <a:moveTo>
                  <a:pt x="0" y="1"/>
                </a:moveTo>
                <a:lnTo>
                  <a:pt x="0" y="363"/>
                </a:lnTo>
                <a:cubicBezTo>
                  <a:pt x="8218" y="363"/>
                  <a:pt x="14903" y="7049"/>
                  <a:pt x="14903" y="15266"/>
                </a:cubicBezTo>
                <a:cubicBezTo>
                  <a:pt x="14903" y="23483"/>
                  <a:pt x="8218" y="30170"/>
                  <a:pt x="0" y="30170"/>
                </a:cubicBezTo>
                <a:lnTo>
                  <a:pt x="0" y="30532"/>
                </a:lnTo>
                <a:cubicBezTo>
                  <a:pt x="8418" y="30532"/>
                  <a:pt x="15266" y="23684"/>
                  <a:pt x="15266" y="15266"/>
                </a:cubicBezTo>
                <a:cubicBezTo>
                  <a:pt x="15266" y="6849"/>
                  <a:pt x="8418" y="1"/>
                  <a:pt x="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6"/>
          <p:cNvSpPr/>
          <p:nvPr/>
        </p:nvSpPr>
        <p:spPr>
          <a:xfrm>
            <a:off x="176075" y="4528725"/>
            <a:ext cx="310925" cy="310950"/>
          </a:xfrm>
          <a:custGeom>
            <a:avLst/>
            <a:gdLst/>
            <a:ahLst/>
            <a:cxnLst/>
            <a:rect l="l" t="t" r="r" b="b"/>
            <a:pathLst>
              <a:path w="12437" h="12438" extrusionOk="0">
                <a:moveTo>
                  <a:pt x="305" y="1"/>
                </a:moveTo>
                <a:lnTo>
                  <a:pt x="305" y="862"/>
                </a:lnTo>
                <a:lnTo>
                  <a:pt x="10966" y="862"/>
                </a:lnTo>
                <a:lnTo>
                  <a:pt x="1" y="11827"/>
                </a:lnTo>
                <a:lnTo>
                  <a:pt x="609" y="12437"/>
                </a:lnTo>
                <a:lnTo>
                  <a:pt x="11574" y="1471"/>
                </a:lnTo>
                <a:lnTo>
                  <a:pt x="11574" y="12132"/>
                </a:lnTo>
                <a:lnTo>
                  <a:pt x="12436" y="12132"/>
                </a:lnTo>
                <a:lnTo>
                  <a:pt x="1243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" name="Google Shape;62;p6"/>
          <p:cNvGrpSpPr/>
          <p:nvPr/>
        </p:nvGrpSpPr>
        <p:grpSpPr>
          <a:xfrm rot="-5400000">
            <a:off x="39361" y="408950"/>
            <a:ext cx="635350" cy="262075"/>
            <a:chOff x="5957925" y="277913"/>
            <a:chExt cx="635350" cy="262075"/>
          </a:xfrm>
        </p:grpSpPr>
        <p:sp>
          <p:nvSpPr>
            <p:cNvPr id="63" name="Google Shape;63;p6"/>
            <p:cNvSpPr/>
            <p:nvPr/>
          </p:nvSpPr>
          <p:spPr>
            <a:xfrm rot="5400000">
              <a:off x="6377375" y="324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 rot="5400000">
              <a:off x="6150675" y="324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6"/>
            <p:cNvSpPr/>
            <p:nvPr/>
          </p:nvSpPr>
          <p:spPr>
            <a:xfrm rot="5400000">
              <a:off x="5911750" y="324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6" name="Google Shape;66;p6"/>
          <p:cNvCxnSpPr/>
          <p:nvPr/>
        </p:nvCxnSpPr>
        <p:spPr>
          <a:xfrm>
            <a:off x="7993350" y="4875763"/>
            <a:ext cx="7167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"/>
          <p:cNvSpPr txBox="1">
            <a:spLocks noGrp="1"/>
          </p:cNvSpPr>
          <p:nvPr>
            <p:ph type="body" idx="1"/>
          </p:nvPr>
        </p:nvSpPr>
        <p:spPr>
          <a:xfrm>
            <a:off x="712800" y="1289825"/>
            <a:ext cx="4079100" cy="29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7"/>
          <p:cNvSpPr txBox="1">
            <a:spLocks noGrp="1"/>
          </p:cNvSpPr>
          <p:nvPr>
            <p:ph type="title"/>
          </p:nvPr>
        </p:nvSpPr>
        <p:spPr>
          <a:xfrm>
            <a:off x="712800" y="445025"/>
            <a:ext cx="771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"/>
          <p:cNvSpPr>
            <a:spLocks noGrp="1"/>
          </p:cNvSpPr>
          <p:nvPr>
            <p:ph type="pic" idx="2"/>
          </p:nvPr>
        </p:nvSpPr>
        <p:spPr>
          <a:xfrm>
            <a:off x="5654400" y="1289825"/>
            <a:ext cx="2412000" cy="297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71" name="Google Shape;71;p7"/>
          <p:cNvSpPr/>
          <p:nvPr/>
        </p:nvSpPr>
        <p:spPr>
          <a:xfrm rot="5400000">
            <a:off x="813800" y="4112565"/>
            <a:ext cx="422450" cy="1412475"/>
          </a:xfrm>
          <a:custGeom>
            <a:avLst/>
            <a:gdLst/>
            <a:ahLst/>
            <a:cxnLst/>
            <a:rect l="l" t="t" r="r" b="b"/>
            <a:pathLst>
              <a:path w="16898" h="56499" extrusionOk="0">
                <a:moveTo>
                  <a:pt x="8587" y="19804"/>
                </a:moveTo>
                <a:lnTo>
                  <a:pt x="8587" y="1"/>
                </a:lnTo>
                <a:lnTo>
                  <a:pt x="8225" y="1"/>
                </a:lnTo>
                <a:lnTo>
                  <a:pt x="8225" y="19806"/>
                </a:lnTo>
                <a:cubicBezTo>
                  <a:pt x="3670" y="19926"/>
                  <a:pt x="1" y="23666"/>
                  <a:pt x="1" y="28249"/>
                </a:cubicBezTo>
                <a:cubicBezTo>
                  <a:pt x="1" y="32833"/>
                  <a:pt x="3670" y="36573"/>
                  <a:pt x="8225" y="36693"/>
                </a:cubicBezTo>
                <a:lnTo>
                  <a:pt x="8225" y="56498"/>
                </a:lnTo>
                <a:lnTo>
                  <a:pt x="8587" y="56498"/>
                </a:lnTo>
                <a:lnTo>
                  <a:pt x="8587" y="36695"/>
                </a:lnTo>
                <a:cubicBezTo>
                  <a:pt x="13182" y="36621"/>
                  <a:pt x="16898" y="32862"/>
                  <a:pt x="16898" y="28249"/>
                </a:cubicBezTo>
                <a:cubicBezTo>
                  <a:pt x="16898" y="23637"/>
                  <a:pt x="13182" y="19878"/>
                  <a:pt x="8587" y="19804"/>
                </a:cubicBezTo>
                <a:close/>
                <a:moveTo>
                  <a:pt x="363" y="28249"/>
                </a:moveTo>
                <a:cubicBezTo>
                  <a:pt x="363" y="23866"/>
                  <a:pt x="3870" y="20288"/>
                  <a:pt x="8225" y="20168"/>
                </a:cubicBezTo>
                <a:lnTo>
                  <a:pt x="8225" y="26341"/>
                </a:lnTo>
                <a:cubicBezTo>
                  <a:pt x="7269" y="26452"/>
                  <a:pt x="6527" y="27264"/>
                  <a:pt x="6527" y="28249"/>
                </a:cubicBezTo>
                <a:cubicBezTo>
                  <a:pt x="6527" y="29235"/>
                  <a:pt x="7269" y="30047"/>
                  <a:pt x="8225" y="30158"/>
                </a:cubicBezTo>
                <a:lnTo>
                  <a:pt x="8225" y="36331"/>
                </a:lnTo>
                <a:cubicBezTo>
                  <a:pt x="3870" y="36211"/>
                  <a:pt x="363" y="32633"/>
                  <a:pt x="363" y="28249"/>
                </a:cubicBezTo>
                <a:close/>
                <a:moveTo>
                  <a:pt x="8587" y="36333"/>
                </a:moveTo>
                <a:lnTo>
                  <a:pt x="8587" y="30165"/>
                </a:lnTo>
                <a:cubicBezTo>
                  <a:pt x="9584" y="30094"/>
                  <a:pt x="10373" y="29264"/>
                  <a:pt x="10373" y="28249"/>
                </a:cubicBezTo>
                <a:cubicBezTo>
                  <a:pt x="10373" y="27234"/>
                  <a:pt x="9584" y="26404"/>
                  <a:pt x="8587" y="26333"/>
                </a:cubicBezTo>
                <a:lnTo>
                  <a:pt x="8587" y="20166"/>
                </a:lnTo>
                <a:cubicBezTo>
                  <a:pt x="12982" y="20240"/>
                  <a:pt x="16536" y="23836"/>
                  <a:pt x="16536" y="28249"/>
                </a:cubicBezTo>
                <a:cubicBezTo>
                  <a:pt x="16536" y="32663"/>
                  <a:pt x="12982" y="36259"/>
                  <a:pt x="8587" y="3633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2" name="Google Shape;72;p7"/>
          <p:cNvCxnSpPr/>
          <p:nvPr/>
        </p:nvCxnSpPr>
        <p:spPr>
          <a:xfrm>
            <a:off x="0" y="288325"/>
            <a:ext cx="7167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73" name="Google Shape;73;p7"/>
          <p:cNvSpPr/>
          <p:nvPr/>
        </p:nvSpPr>
        <p:spPr>
          <a:xfrm rot="10800000">
            <a:off x="8215616" y="288325"/>
            <a:ext cx="310925" cy="310950"/>
          </a:xfrm>
          <a:custGeom>
            <a:avLst/>
            <a:gdLst/>
            <a:ahLst/>
            <a:cxnLst/>
            <a:rect l="l" t="t" r="r" b="b"/>
            <a:pathLst>
              <a:path w="12437" h="12438" extrusionOk="0">
                <a:moveTo>
                  <a:pt x="305" y="1"/>
                </a:moveTo>
                <a:lnTo>
                  <a:pt x="305" y="862"/>
                </a:lnTo>
                <a:lnTo>
                  <a:pt x="10966" y="862"/>
                </a:lnTo>
                <a:lnTo>
                  <a:pt x="1" y="11827"/>
                </a:lnTo>
                <a:lnTo>
                  <a:pt x="609" y="12437"/>
                </a:lnTo>
                <a:lnTo>
                  <a:pt x="11574" y="1471"/>
                </a:lnTo>
                <a:lnTo>
                  <a:pt x="11574" y="12132"/>
                </a:lnTo>
                <a:lnTo>
                  <a:pt x="12436" y="12132"/>
                </a:lnTo>
                <a:lnTo>
                  <a:pt x="1243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 txBox="1">
            <a:spLocks noGrp="1"/>
          </p:cNvSpPr>
          <p:nvPr>
            <p:ph type="title"/>
          </p:nvPr>
        </p:nvSpPr>
        <p:spPr>
          <a:xfrm>
            <a:off x="712800" y="1583950"/>
            <a:ext cx="61452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6" name="Google Shape;76;p8"/>
          <p:cNvSpPr/>
          <p:nvPr/>
        </p:nvSpPr>
        <p:spPr>
          <a:xfrm>
            <a:off x="8008625" y="4318138"/>
            <a:ext cx="701525" cy="667175"/>
          </a:xfrm>
          <a:custGeom>
            <a:avLst/>
            <a:gdLst/>
            <a:ahLst/>
            <a:cxnLst/>
            <a:rect l="l" t="t" r="r" b="b"/>
            <a:pathLst>
              <a:path w="28061" h="26687" extrusionOk="0">
                <a:moveTo>
                  <a:pt x="13398" y="0"/>
                </a:moveTo>
                <a:lnTo>
                  <a:pt x="13398" y="13674"/>
                </a:lnTo>
                <a:lnTo>
                  <a:pt x="393" y="9449"/>
                </a:lnTo>
                <a:lnTo>
                  <a:pt x="1" y="10654"/>
                </a:lnTo>
                <a:lnTo>
                  <a:pt x="13006" y="14879"/>
                </a:lnTo>
                <a:lnTo>
                  <a:pt x="4969" y="25942"/>
                </a:lnTo>
                <a:lnTo>
                  <a:pt x="5994" y="26686"/>
                </a:lnTo>
                <a:lnTo>
                  <a:pt x="14031" y="15624"/>
                </a:lnTo>
                <a:lnTo>
                  <a:pt x="22069" y="26686"/>
                </a:lnTo>
                <a:lnTo>
                  <a:pt x="23093" y="25942"/>
                </a:lnTo>
                <a:lnTo>
                  <a:pt x="15055" y="14879"/>
                </a:lnTo>
                <a:lnTo>
                  <a:pt x="28060" y="10654"/>
                </a:lnTo>
                <a:lnTo>
                  <a:pt x="27669" y="9449"/>
                </a:lnTo>
                <a:lnTo>
                  <a:pt x="14664" y="13674"/>
                </a:lnTo>
                <a:lnTo>
                  <a:pt x="1466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8"/>
          <p:cNvSpPr/>
          <p:nvPr/>
        </p:nvSpPr>
        <p:spPr>
          <a:xfrm>
            <a:off x="7995338" y="226825"/>
            <a:ext cx="871700" cy="882375"/>
          </a:xfrm>
          <a:custGeom>
            <a:avLst/>
            <a:gdLst/>
            <a:ahLst/>
            <a:cxnLst/>
            <a:rect l="l" t="t" r="r" b="b"/>
            <a:pathLst>
              <a:path w="34868" h="35295" extrusionOk="0">
                <a:moveTo>
                  <a:pt x="15330" y="1"/>
                </a:moveTo>
                <a:lnTo>
                  <a:pt x="15330" y="11171"/>
                </a:lnTo>
                <a:lnTo>
                  <a:pt x="8763" y="2134"/>
                </a:lnTo>
                <a:lnTo>
                  <a:pt x="5359" y="4608"/>
                </a:lnTo>
                <a:lnTo>
                  <a:pt x="11925" y="13645"/>
                </a:lnTo>
                <a:lnTo>
                  <a:pt x="1300" y="10193"/>
                </a:lnTo>
                <a:lnTo>
                  <a:pt x="0" y="14196"/>
                </a:lnTo>
                <a:lnTo>
                  <a:pt x="10624" y="17648"/>
                </a:lnTo>
                <a:lnTo>
                  <a:pt x="0" y="21100"/>
                </a:lnTo>
                <a:lnTo>
                  <a:pt x="1300" y="25102"/>
                </a:lnTo>
                <a:lnTo>
                  <a:pt x="11925" y="21650"/>
                </a:lnTo>
                <a:lnTo>
                  <a:pt x="5359" y="30688"/>
                </a:lnTo>
                <a:lnTo>
                  <a:pt x="8763" y="33162"/>
                </a:lnTo>
                <a:lnTo>
                  <a:pt x="15330" y="24123"/>
                </a:lnTo>
                <a:lnTo>
                  <a:pt x="15330" y="35295"/>
                </a:lnTo>
                <a:lnTo>
                  <a:pt x="19539" y="35295"/>
                </a:lnTo>
                <a:lnTo>
                  <a:pt x="19539" y="24124"/>
                </a:lnTo>
                <a:lnTo>
                  <a:pt x="26103" y="33161"/>
                </a:lnTo>
                <a:lnTo>
                  <a:pt x="29508" y="30688"/>
                </a:lnTo>
                <a:lnTo>
                  <a:pt x="22943" y="21650"/>
                </a:lnTo>
                <a:lnTo>
                  <a:pt x="33566" y="25102"/>
                </a:lnTo>
                <a:lnTo>
                  <a:pt x="34867" y="21100"/>
                </a:lnTo>
                <a:lnTo>
                  <a:pt x="24243" y="17648"/>
                </a:lnTo>
                <a:lnTo>
                  <a:pt x="34867" y="14196"/>
                </a:lnTo>
                <a:lnTo>
                  <a:pt x="33566" y="10193"/>
                </a:lnTo>
                <a:lnTo>
                  <a:pt x="22943" y="13645"/>
                </a:lnTo>
                <a:lnTo>
                  <a:pt x="22943" y="13645"/>
                </a:lnTo>
                <a:lnTo>
                  <a:pt x="29508" y="4608"/>
                </a:lnTo>
                <a:lnTo>
                  <a:pt x="26103" y="2134"/>
                </a:lnTo>
                <a:lnTo>
                  <a:pt x="19539" y="11171"/>
                </a:lnTo>
                <a:lnTo>
                  <a:pt x="1953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8"/>
          <p:cNvSpPr/>
          <p:nvPr/>
        </p:nvSpPr>
        <p:spPr>
          <a:xfrm flipH="1">
            <a:off x="7441800" y="3929688"/>
            <a:ext cx="2162450" cy="1204225"/>
          </a:xfrm>
          <a:custGeom>
            <a:avLst/>
            <a:gdLst/>
            <a:ahLst/>
            <a:cxnLst/>
            <a:rect l="l" t="t" r="r" b="b"/>
            <a:pathLst>
              <a:path w="86498" h="48169" extrusionOk="0">
                <a:moveTo>
                  <a:pt x="51817" y="0"/>
                </a:moveTo>
                <a:lnTo>
                  <a:pt x="51817" y="282"/>
                </a:lnTo>
                <a:lnTo>
                  <a:pt x="86017" y="282"/>
                </a:lnTo>
                <a:lnTo>
                  <a:pt x="49921" y="36377"/>
                </a:lnTo>
                <a:lnTo>
                  <a:pt x="30757" y="17213"/>
                </a:lnTo>
                <a:lnTo>
                  <a:pt x="0" y="47969"/>
                </a:lnTo>
                <a:lnTo>
                  <a:pt x="199" y="48168"/>
                </a:lnTo>
                <a:lnTo>
                  <a:pt x="30757" y="17611"/>
                </a:lnTo>
                <a:lnTo>
                  <a:pt x="49921" y="36775"/>
                </a:lnTo>
                <a:lnTo>
                  <a:pt x="86216" y="481"/>
                </a:lnTo>
                <a:lnTo>
                  <a:pt x="86216" y="34682"/>
                </a:lnTo>
                <a:lnTo>
                  <a:pt x="86498" y="34682"/>
                </a:lnTo>
                <a:lnTo>
                  <a:pt x="86498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9" name="Google Shape;79;p8"/>
          <p:cNvCxnSpPr/>
          <p:nvPr/>
        </p:nvCxnSpPr>
        <p:spPr>
          <a:xfrm rot="10800000">
            <a:off x="8431200" y="1415500"/>
            <a:ext cx="0" cy="674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80" name="Google Shape;80;p8"/>
          <p:cNvCxnSpPr/>
          <p:nvPr/>
        </p:nvCxnSpPr>
        <p:spPr>
          <a:xfrm>
            <a:off x="7051700" y="540000"/>
            <a:ext cx="6393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81" name="Google Shape;81;p8"/>
          <p:cNvGrpSpPr/>
          <p:nvPr/>
        </p:nvGrpSpPr>
        <p:grpSpPr>
          <a:xfrm rot="5400000">
            <a:off x="694638" y="-236675"/>
            <a:ext cx="613175" cy="1540175"/>
            <a:chOff x="1060325" y="2960575"/>
            <a:chExt cx="613175" cy="1540175"/>
          </a:xfrm>
        </p:grpSpPr>
        <p:sp>
          <p:nvSpPr>
            <p:cNvPr id="82" name="Google Shape;82;p8"/>
            <p:cNvSpPr/>
            <p:nvPr/>
          </p:nvSpPr>
          <p:spPr>
            <a:xfrm>
              <a:off x="1060325" y="2960575"/>
              <a:ext cx="613175" cy="579025"/>
            </a:xfrm>
            <a:custGeom>
              <a:avLst/>
              <a:gdLst/>
              <a:ahLst/>
              <a:cxnLst/>
              <a:rect l="l" t="t" r="r" b="b"/>
              <a:pathLst>
                <a:path w="24527" h="23161" extrusionOk="0">
                  <a:moveTo>
                    <a:pt x="1" y="12263"/>
                  </a:moveTo>
                  <a:lnTo>
                    <a:pt x="12263" y="0"/>
                  </a:lnTo>
                  <a:lnTo>
                    <a:pt x="24526" y="12263"/>
                  </a:lnTo>
                  <a:lnTo>
                    <a:pt x="24526" y="23160"/>
                  </a:lnTo>
                  <a:lnTo>
                    <a:pt x="12263" y="10898"/>
                  </a:lnTo>
                  <a:lnTo>
                    <a:pt x="1" y="2316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1060325" y="3370900"/>
              <a:ext cx="613175" cy="579025"/>
            </a:xfrm>
            <a:custGeom>
              <a:avLst/>
              <a:gdLst/>
              <a:ahLst/>
              <a:cxnLst/>
              <a:rect l="l" t="t" r="r" b="b"/>
              <a:pathLst>
                <a:path w="24527" h="23161" extrusionOk="0">
                  <a:moveTo>
                    <a:pt x="1" y="12264"/>
                  </a:moveTo>
                  <a:lnTo>
                    <a:pt x="12263" y="1"/>
                  </a:lnTo>
                  <a:lnTo>
                    <a:pt x="24526" y="12264"/>
                  </a:lnTo>
                  <a:lnTo>
                    <a:pt x="24526" y="23161"/>
                  </a:lnTo>
                  <a:lnTo>
                    <a:pt x="12263" y="10898"/>
                  </a:lnTo>
                  <a:lnTo>
                    <a:pt x="1" y="231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>
              <a:off x="1060325" y="3781275"/>
              <a:ext cx="613175" cy="579000"/>
            </a:xfrm>
            <a:custGeom>
              <a:avLst/>
              <a:gdLst/>
              <a:ahLst/>
              <a:cxnLst/>
              <a:rect l="l" t="t" r="r" b="b"/>
              <a:pathLst>
                <a:path w="24527" h="23160" extrusionOk="0">
                  <a:moveTo>
                    <a:pt x="1" y="12263"/>
                  </a:moveTo>
                  <a:lnTo>
                    <a:pt x="12263" y="1"/>
                  </a:lnTo>
                  <a:lnTo>
                    <a:pt x="24526" y="12263"/>
                  </a:lnTo>
                  <a:lnTo>
                    <a:pt x="24526" y="23160"/>
                  </a:lnTo>
                  <a:lnTo>
                    <a:pt x="12263" y="10897"/>
                  </a:lnTo>
                  <a:lnTo>
                    <a:pt x="1" y="2316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1176225" y="4173725"/>
              <a:ext cx="381375" cy="327025"/>
            </a:xfrm>
            <a:custGeom>
              <a:avLst/>
              <a:gdLst/>
              <a:ahLst/>
              <a:cxnLst/>
              <a:rect l="l" t="t" r="r" b="b"/>
              <a:pathLst>
                <a:path w="15255" h="13081" extrusionOk="0">
                  <a:moveTo>
                    <a:pt x="7627" y="1"/>
                  </a:moveTo>
                  <a:lnTo>
                    <a:pt x="0" y="7628"/>
                  </a:lnTo>
                  <a:lnTo>
                    <a:pt x="4184" y="7628"/>
                  </a:lnTo>
                  <a:lnTo>
                    <a:pt x="4184" y="13081"/>
                  </a:lnTo>
                  <a:lnTo>
                    <a:pt x="11643" y="13081"/>
                  </a:lnTo>
                  <a:lnTo>
                    <a:pt x="11643" y="7628"/>
                  </a:lnTo>
                  <a:lnTo>
                    <a:pt x="15255" y="762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"/>
          <p:cNvSpPr txBox="1">
            <a:spLocks noGrp="1"/>
          </p:cNvSpPr>
          <p:nvPr>
            <p:ph type="title"/>
          </p:nvPr>
        </p:nvSpPr>
        <p:spPr>
          <a:xfrm>
            <a:off x="712800" y="1233175"/>
            <a:ext cx="35979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8" name="Google Shape;88;p9"/>
          <p:cNvSpPr txBox="1">
            <a:spLocks noGrp="1"/>
          </p:cNvSpPr>
          <p:nvPr>
            <p:ph type="subTitle" idx="1"/>
          </p:nvPr>
        </p:nvSpPr>
        <p:spPr>
          <a:xfrm>
            <a:off x="712800" y="2803075"/>
            <a:ext cx="35979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7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9"/>
          <p:cNvSpPr/>
          <p:nvPr/>
        </p:nvSpPr>
        <p:spPr>
          <a:xfrm rot="-5400000" flipH="1">
            <a:off x="7913625" y="4112565"/>
            <a:ext cx="422450" cy="1412475"/>
          </a:xfrm>
          <a:custGeom>
            <a:avLst/>
            <a:gdLst/>
            <a:ahLst/>
            <a:cxnLst/>
            <a:rect l="l" t="t" r="r" b="b"/>
            <a:pathLst>
              <a:path w="16898" h="56499" extrusionOk="0">
                <a:moveTo>
                  <a:pt x="8587" y="19804"/>
                </a:moveTo>
                <a:lnTo>
                  <a:pt x="8587" y="1"/>
                </a:lnTo>
                <a:lnTo>
                  <a:pt x="8225" y="1"/>
                </a:lnTo>
                <a:lnTo>
                  <a:pt x="8225" y="19806"/>
                </a:lnTo>
                <a:cubicBezTo>
                  <a:pt x="3670" y="19926"/>
                  <a:pt x="1" y="23666"/>
                  <a:pt x="1" y="28249"/>
                </a:cubicBezTo>
                <a:cubicBezTo>
                  <a:pt x="1" y="32833"/>
                  <a:pt x="3670" y="36573"/>
                  <a:pt x="8225" y="36693"/>
                </a:cubicBezTo>
                <a:lnTo>
                  <a:pt x="8225" y="56498"/>
                </a:lnTo>
                <a:lnTo>
                  <a:pt x="8587" y="56498"/>
                </a:lnTo>
                <a:lnTo>
                  <a:pt x="8587" y="36695"/>
                </a:lnTo>
                <a:cubicBezTo>
                  <a:pt x="13182" y="36621"/>
                  <a:pt x="16898" y="32862"/>
                  <a:pt x="16898" y="28249"/>
                </a:cubicBezTo>
                <a:cubicBezTo>
                  <a:pt x="16898" y="23637"/>
                  <a:pt x="13182" y="19878"/>
                  <a:pt x="8587" y="19804"/>
                </a:cubicBezTo>
                <a:close/>
                <a:moveTo>
                  <a:pt x="363" y="28249"/>
                </a:moveTo>
                <a:cubicBezTo>
                  <a:pt x="363" y="23866"/>
                  <a:pt x="3870" y="20288"/>
                  <a:pt x="8225" y="20168"/>
                </a:cubicBezTo>
                <a:lnTo>
                  <a:pt x="8225" y="26341"/>
                </a:lnTo>
                <a:cubicBezTo>
                  <a:pt x="7269" y="26452"/>
                  <a:pt x="6527" y="27264"/>
                  <a:pt x="6527" y="28249"/>
                </a:cubicBezTo>
                <a:cubicBezTo>
                  <a:pt x="6527" y="29235"/>
                  <a:pt x="7269" y="30047"/>
                  <a:pt x="8225" y="30158"/>
                </a:cubicBezTo>
                <a:lnTo>
                  <a:pt x="8225" y="36331"/>
                </a:lnTo>
                <a:cubicBezTo>
                  <a:pt x="3870" y="36211"/>
                  <a:pt x="363" y="32633"/>
                  <a:pt x="363" y="28249"/>
                </a:cubicBezTo>
                <a:close/>
                <a:moveTo>
                  <a:pt x="8587" y="36333"/>
                </a:moveTo>
                <a:lnTo>
                  <a:pt x="8587" y="30165"/>
                </a:lnTo>
                <a:cubicBezTo>
                  <a:pt x="9584" y="30094"/>
                  <a:pt x="10373" y="29264"/>
                  <a:pt x="10373" y="28249"/>
                </a:cubicBezTo>
                <a:cubicBezTo>
                  <a:pt x="10373" y="27234"/>
                  <a:pt x="9584" y="26404"/>
                  <a:pt x="8587" y="26333"/>
                </a:cubicBezTo>
                <a:lnTo>
                  <a:pt x="8587" y="20166"/>
                </a:lnTo>
                <a:cubicBezTo>
                  <a:pt x="12982" y="20240"/>
                  <a:pt x="16536" y="23836"/>
                  <a:pt x="16536" y="28249"/>
                </a:cubicBezTo>
                <a:cubicBezTo>
                  <a:pt x="16536" y="32663"/>
                  <a:pt x="12982" y="36259"/>
                  <a:pt x="8587" y="3633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1" name="Google Shape;91;p9"/>
          <p:cNvCxnSpPr/>
          <p:nvPr/>
        </p:nvCxnSpPr>
        <p:spPr>
          <a:xfrm rot="10800000">
            <a:off x="8831100" y="3735750"/>
            <a:ext cx="0" cy="666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92" name="Google Shape;92;p9"/>
          <p:cNvSpPr/>
          <p:nvPr/>
        </p:nvSpPr>
        <p:spPr>
          <a:xfrm rot="10800000" flipH="1">
            <a:off x="214866" y="288325"/>
            <a:ext cx="310925" cy="310950"/>
          </a:xfrm>
          <a:custGeom>
            <a:avLst/>
            <a:gdLst/>
            <a:ahLst/>
            <a:cxnLst/>
            <a:rect l="l" t="t" r="r" b="b"/>
            <a:pathLst>
              <a:path w="12437" h="12438" extrusionOk="0">
                <a:moveTo>
                  <a:pt x="305" y="1"/>
                </a:moveTo>
                <a:lnTo>
                  <a:pt x="305" y="862"/>
                </a:lnTo>
                <a:lnTo>
                  <a:pt x="10966" y="862"/>
                </a:lnTo>
                <a:lnTo>
                  <a:pt x="1" y="11827"/>
                </a:lnTo>
                <a:lnTo>
                  <a:pt x="609" y="12437"/>
                </a:lnTo>
                <a:lnTo>
                  <a:pt x="11574" y="1471"/>
                </a:lnTo>
                <a:lnTo>
                  <a:pt x="11574" y="12132"/>
                </a:lnTo>
                <a:lnTo>
                  <a:pt x="12436" y="12132"/>
                </a:lnTo>
                <a:lnTo>
                  <a:pt x="1243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9"/>
          <p:cNvSpPr/>
          <p:nvPr/>
        </p:nvSpPr>
        <p:spPr>
          <a:xfrm>
            <a:off x="-350800" y="4010575"/>
            <a:ext cx="701550" cy="727300"/>
          </a:xfrm>
          <a:custGeom>
            <a:avLst/>
            <a:gdLst/>
            <a:ahLst/>
            <a:cxnLst/>
            <a:rect l="l" t="t" r="r" b="b"/>
            <a:pathLst>
              <a:path w="28062" h="29092" extrusionOk="0">
                <a:moveTo>
                  <a:pt x="13396" y="0"/>
                </a:moveTo>
                <a:lnTo>
                  <a:pt x="13396" y="12595"/>
                </a:lnTo>
                <a:lnTo>
                  <a:pt x="5994" y="2405"/>
                </a:lnTo>
                <a:lnTo>
                  <a:pt x="4969" y="3150"/>
                </a:lnTo>
                <a:lnTo>
                  <a:pt x="12372" y="13341"/>
                </a:lnTo>
                <a:lnTo>
                  <a:pt x="392" y="9448"/>
                </a:lnTo>
                <a:lnTo>
                  <a:pt x="1" y="10653"/>
                </a:lnTo>
                <a:lnTo>
                  <a:pt x="11980" y="14545"/>
                </a:lnTo>
                <a:lnTo>
                  <a:pt x="1" y="18438"/>
                </a:lnTo>
                <a:lnTo>
                  <a:pt x="392" y="19643"/>
                </a:lnTo>
                <a:lnTo>
                  <a:pt x="12372" y="15750"/>
                </a:lnTo>
                <a:lnTo>
                  <a:pt x="4969" y="25941"/>
                </a:lnTo>
                <a:lnTo>
                  <a:pt x="5994" y="26685"/>
                </a:lnTo>
                <a:lnTo>
                  <a:pt x="13396" y="16495"/>
                </a:lnTo>
                <a:lnTo>
                  <a:pt x="13396" y="29092"/>
                </a:lnTo>
                <a:lnTo>
                  <a:pt x="14663" y="29092"/>
                </a:lnTo>
                <a:lnTo>
                  <a:pt x="14663" y="16495"/>
                </a:lnTo>
                <a:lnTo>
                  <a:pt x="22067" y="26685"/>
                </a:lnTo>
                <a:lnTo>
                  <a:pt x="23092" y="25941"/>
                </a:lnTo>
                <a:lnTo>
                  <a:pt x="15688" y="15750"/>
                </a:lnTo>
                <a:lnTo>
                  <a:pt x="27669" y="19643"/>
                </a:lnTo>
                <a:lnTo>
                  <a:pt x="28061" y="18438"/>
                </a:lnTo>
                <a:lnTo>
                  <a:pt x="16080" y="14545"/>
                </a:lnTo>
                <a:lnTo>
                  <a:pt x="28061" y="10653"/>
                </a:lnTo>
                <a:lnTo>
                  <a:pt x="27669" y="9448"/>
                </a:lnTo>
                <a:lnTo>
                  <a:pt x="15688" y="13341"/>
                </a:lnTo>
                <a:lnTo>
                  <a:pt x="15688" y="13341"/>
                </a:lnTo>
                <a:lnTo>
                  <a:pt x="23092" y="3150"/>
                </a:lnTo>
                <a:lnTo>
                  <a:pt x="22067" y="2405"/>
                </a:lnTo>
                <a:lnTo>
                  <a:pt x="14663" y="12597"/>
                </a:lnTo>
                <a:lnTo>
                  <a:pt x="1466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9"/>
          <p:cNvGrpSpPr/>
          <p:nvPr/>
        </p:nvGrpSpPr>
        <p:grpSpPr>
          <a:xfrm rot="10800000">
            <a:off x="8202588" y="157275"/>
            <a:ext cx="635350" cy="262075"/>
            <a:chOff x="5957925" y="277913"/>
            <a:chExt cx="635350" cy="262075"/>
          </a:xfrm>
        </p:grpSpPr>
        <p:sp>
          <p:nvSpPr>
            <p:cNvPr id="95" name="Google Shape;95;p9"/>
            <p:cNvSpPr/>
            <p:nvPr/>
          </p:nvSpPr>
          <p:spPr>
            <a:xfrm rot="5400000">
              <a:off x="6377375" y="324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9"/>
            <p:cNvSpPr/>
            <p:nvPr/>
          </p:nvSpPr>
          <p:spPr>
            <a:xfrm rot="5400000">
              <a:off x="6150675" y="324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9"/>
            <p:cNvSpPr/>
            <p:nvPr/>
          </p:nvSpPr>
          <p:spPr>
            <a:xfrm rot="5400000">
              <a:off x="5911750" y="324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0"/>
          <p:cNvSpPr/>
          <p:nvPr/>
        </p:nvSpPr>
        <p:spPr>
          <a:xfrm flipH="1">
            <a:off x="7441800" y="3929688"/>
            <a:ext cx="2162450" cy="1204225"/>
          </a:xfrm>
          <a:custGeom>
            <a:avLst/>
            <a:gdLst/>
            <a:ahLst/>
            <a:cxnLst/>
            <a:rect l="l" t="t" r="r" b="b"/>
            <a:pathLst>
              <a:path w="86498" h="48169" extrusionOk="0">
                <a:moveTo>
                  <a:pt x="51817" y="0"/>
                </a:moveTo>
                <a:lnTo>
                  <a:pt x="51817" y="282"/>
                </a:lnTo>
                <a:lnTo>
                  <a:pt x="86017" y="282"/>
                </a:lnTo>
                <a:lnTo>
                  <a:pt x="49921" y="36377"/>
                </a:lnTo>
                <a:lnTo>
                  <a:pt x="30757" y="17213"/>
                </a:lnTo>
                <a:lnTo>
                  <a:pt x="0" y="47969"/>
                </a:lnTo>
                <a:lnTo>
                  <a:pt x="199" y="48168"/>
                </a:lnTo>
                <a:lnTo>
                  <a:pt x="30757" y="17611"/>
                </a:lnTo>
                <a:lnTo>
                  <a:pt x="49921" y="36775"/>
                </a:lnTo>
                <a:lnTo>
                  <a:pt x="86216" y="481"/>
                </a:lnTo>
                <a:lnTo>
                  <a:pt x="86216" y="34682"/>
                </a:lnTo>
                <a:lnTo>
                  <a:pt x="86498" y="34682"/>
                </a:lnTo>
                <a:lnTo>
                  <a:pt x="86498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0"/>
          <p:cNvSpPr txBox="1">
            <a:spLocks noGrp="1"/>
          </p:cNvSpPr>
          <p:nvPr>
            <p:ph type="body" idx="1"/>
          </p:nvPr>
        </p:nvSpPr>
        <p:spPr>
          <a:xfrm>
            <a:off x="712800" y="4002900"/>
            <a:ext cx="7718400" cy="605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nonymous Pro"/>
              <a:buNone/>
              <a:defRPr sz="2400" b="1">
                <a:latin typeface="Anonymous Pro"/>
                <a:ea typeface="Anonymous Pro"/>
                <a:cs typeface="Anonymous Pro"/>
                <a:sym typeface="Anonymous Pro"/>
              </a:defRPr>
            </a:lvl1pPr>
          </a:lstStyle>
          <a:p>
            <a:endParaRPr/>
          </a:p>
        </p:txBody>
      </p:sp>
      <p:sp>
        <p:nvSpPr>
          <p:cNvPr id="101" name="Google Shape;101;p10"/>
          <p:cNvSpPr/>
          <p:nvPr/>
        </p:nvSpPr>
        <p:spPr>
          <a:xfrm>
            <a:off x="7995338" y="226825"/>
            <a:ext cx="871700" cy="882375"/>
          </a:xfrm>
          <a:custGeom>
            <a:avLst/>
            <a:gdLst/>
            <a:ahLst/>
            <a:cxnLst/>
            <a:rect l="l" t="t" r="r" b="b"/>
            <a:pathLst>
              <a:path w="34868" h="35295" extrusionOk="0">
                <a:moveTo>
                  <a:pt x="15330" y="1"/>
                </a:moveTo>
                <a:lnTo>
                  <a:pt x="15330" y="11171"/>
                </a:lnTo>
                <a:lnTo>
                  <a:pt x="8763" y="2134"/>
                </a:lnTo>
                <a:lnTo>
                  <a:pt x="5359" y="4608"/>
                </a:lnTo>
                <a:lnTo>
                  <a:pt x="11925" y="13645"/>
                </a:lnTo>
                <a:lnTo>
                  <a:pt x="1300" y="10193"/>
                </a:lnTo>
                <a:lnTo>
                  <a:pt x="0" y="14196"/>
                </a:lnTo>
                <a:lnTo>
                  <a:pt x="10624" y="17648"/>
                </a:lnTo>
                <a:lnTo>
                  <a:pt x="0" y="21100"/>
                </a:lnTo>
                <a:lnTo>
                  <a:pt x="1300" y="25102"/>
                </a:lnTo>
                <a:lnTo>
                  <a:pt x="11925" y="21650"/>
                </a:lnTo>
                <a:lnTo>
                  <a:pt x="5359" y="30688"/>
                </a:lnTo>
                <a:lnTo>
                  <a:pt x="8763" y="33162"/>
                </a:lnTo>
                <a:lnTo>
                  <a:pt x="15330" y="24123"/>
                </a:lnTo>
                <a:lnTo>
                  <a:pt x="15330" y="35295"/>
                </a:lnTo>
                <a:lnTo>
                  <a:pt x="19539" y="35295"/>
                </a:lnTo>
                <a:lnTo>
                  <a:pt x="19539" y="24124"/>
                </a:lnTo>
                <a:lnTo>
                  <a:pt x="26103" y="33161"/>
                </a:lnTo>
                <a:lnTo>
                  <a:pt x="29508" y="30688"/>
                </a:lnTo>
                <a:lnTo>
                  <a:pt x="22943" y="21650"/>
                </a:lnTo>
                <a:lnTo>
                  <a:pt x="33566" y="25102"/>
                </a:lnTo>
                <a:lnTo>
                  <a:pt x="34867" y="21100"/>
                </a:lnTo>
                <a:lnTo>
                  <a:pt x="24243" y="17648"/>
                </a:lnTo>
                <a:lnTo>
                  <a:pt x="34867" y="14196"/>
                </a:lnTo>
                <a:lnTo>
                  <a:pt x="33566" y="10193"/>
                </a:lnTo>
                <a:lnTo>
                  <a:pt x="22943" y="13645"/>
                </a:lnTo>
                <a:lnTo>
                  <a:pt x="22943" y="13645"/>
                </a:lnTo>
                <a:lnTo>
                  <a:pt x="29508" y="4608"/>
                </a:lnTo>
                <a:lnTo>
                  <a:pt x="26103" y="2134"/>
                </a:lnTo>
                <a:lnTo>
                  <a:pt x="19539" y="11171"/>
                </a:lnTo>
                <a:lnTo>
                  <a:pt x="1953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0"/>
          <p:cNvSpPr/>
          <p:nvPr/>
        </p:nvSpPr>
        <p:spPr>
          <a:xfrm>
            <a:off x="197093" y="248056"/>
            <a:ext cx="619607" cy="2071536"/>
          </a:xfrm>
          <a:custGeom>
            <a:avLst/>
            <a:gdLst/>
            <a:ahLst/>
            <a:cxnLst/>
            <a:rect l="l" t="t" r="r" b="b"/>
            <a:pathLst>
              <a:path w="16898" h="56499" extrusionOk="0">
                <a:moveTo>
                  <a:pt x="8587" y="19804"/>
                </a:moveTo>
                <a:lnTo>
                  <a:pt x="8587" y="1"/>
                </a:lnTo>
                <a:lnTo>
                  <a:pt x="8225" y="1"/>
                </a:lnTo>
                <a:lnTo>
                  <a:pt x="8225" y="19806"/>
                </a:lnTo>
                <a:cubicBezTo>
                  <a:pt x="3670" y="19926"/>
                  <a:pt x="1" y="23666"/>
                  <a:pt x="1" y="28249"/>
                </a:cubicBezTo>
                <a:cubicBezTo>
                  <a:pt x="1" y="32833"/>
                  <a:pt x="3670" y="36573"/>
                  <a:pt x="8225" y="36693"/>
                </a:cubicBezTo>
                <a:lnTo>
                  <a:pt x="8225" y="56498"/>
                </a:lnTo>
                <a:lnTo>
                  <a:pt x="8587" y="56498"/>
                </a:lnTo>
                <a:lnTo>
                  <a:pt x="8587" y="36695"/>
                </a:lnTo>
                <a:cubicBezTo>
                  <a:pt x="13182" y="36621"/>
                  <a:pt x="16898" y="32862"/>
                  <a:pt x="16898" y="28249"/>
                </a:cubicBezTo>
                <a:cubicBezTo>
                  <a:pt x="16898" y="23637"/>
                  <a:pt x="13182" y="19878"/>
                  <a:pt x="8587" y="19804"/>
                </a:cubicBezTo>
                <a:close/>
                <a:moveTo>
                  <a:pt x="363" y="28249"/>
                </a:moveTo>
                <a:cubicBezTo>
                  <a:pt x="363" y="23866"/>
                  <a:pt x="3870" y="20288"/>
                  <a:pt x="8225" y="20168"/>
                </a:cubicBezTo>
                <a:lnTo>
                  <a:pt x="8225" y="26341"/>
                </a:lnTo>
                <a:cubicBezTo>
                  <a:pt x="7269" y="26452"/>
                  <a:pt x="6527" y="27264"/>
                  <a:pt x="6527" y="28249"/>
                </a:cubicBezTo>
                <a:cubicBezTo>
                  <a:pt x="6527" y="29235"/>
                  <a:pt x="7269" y="30047"/>
                  <a:pt x="8225" y="30158"/>
                </a:cubicBezTo>
                <a:lnTo>
                  <a:pt x="8225" y="36331"/>
                </a:lnTo>
                <a:cubicBezTo>
                  <a:pt x="3870" y="36211"/>
                  <a:pt x="363" y="32633"/>
                  <a:pt x="363" y="28249"/>
                </a:cubicBezTo>
                <a:close/>
                <a:moveTo>
                  <a:pt x="8587" y="36333"/>
                </a:moveTo>
                <a:lnTo>
                  <a:pt x="8587" y="30165"/>
                </a:lnTo>
                <a:cubicBezTo>
                  <a:pt x="9584" y="30094"/>
                  <a:pt x="10373" y="29264"/>
                  <a:pt x="10373" y="28249"/>
                </a:cubicBezTo>
                <a:cubicBezTo>
                  <a:pt x="10373" y="27234"/>
                  <a:pt x="9584" y="26404"/>
                  <a:pt x="8587" y="26333"/>
                </a:cubicBezTo>
                <a:lnTo>
                  <a:pt x="8587" y="20166"/>
                </a:lnTo>
                <a:cubicBezTo>
                  <a:pt x="12982" y="20240"/>
                  <a:pt x="16536" y="23836"/>
                  <a:pt x="16536" y="28249"/>
                </a:cubicBezTo>
                <a:cubicBezTo>
                  <a:pt x="16536" y="32663"/>
                  <a:pt x="12982" y="36259"/>
                  <a:pt x="8587" y="3633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0"/>
          <p:cNvSpPr/>
          <p:nvPr/>
        </p:nvSpPr>
        <p:spPr>
          <a:xfrm>
            <a:off x="509661" y="724112"/>
            <a:ext cx="559803" cy="1119456"/>
          </a:xfrm>
          <a:custGeom>
            <a:avLst/>
            <a:gdLst/>
            <a:ahLst/>
            <a:cxnLst/>
            <a:rect l="l" t="t" r="r" b="b"/>
            <a:pathLst>
              <a:path w="15267" h="30532" extrusionOk="0">
                <a:moveTo>
                  <a:pt x="0" y="1"/>
                </a:moveTo>
                <a:lnTo>
                  <a:pt x="0" y="363"/>
                </a:lnTo>
                <a:cubicBezTo>
                  <a:pt x="8218" y="363"/>
                  <a:pt x="14903" y="7049"/>
                  <a:pt x="14903" y="15266"/>
                </a:cubicBezTo>
                <a:cubicBezTo>
                  <a:pt x="14903" y="23483"/>
                  <a:pt x="8218" y="30170"/>
                  <a:pt x="0" y="30170"/>
                </a:cubicBezTo>
                <a:lnTo>
                  <a:pt x="0" y="30532"/>
                </a:lnTo>
                <a:cubicBezTo>
                  <a:pt x="8418" y="30532"/>
                  <a:pt x="15266" y="23684"/>
                  <a:pt x="15266" y="15266"/>
                </a:cubicBezTo>
                <a:cubicBezTo>
                  <a:pt x="15266" y="6849"/>
                  <a:pt x="8418" y="1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2800" y="445025"/>
            <a:ext cx="7718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nonymous Pro"/>
              <a:buNone/>
              <a:defRPr sz="3200" b="1">
                <a:solidFill>
                  <a:schemeClr val="dk1"/>
                </a:solidFill>
                <a:latin typeface="Anonymous Pro"/>
                <a:ea typeface="Anonymous Pro"/>
                <a:cs typeface="Anonymous Pro"/>
                <a:sym typeface="Anonymou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nonymous Pro"/>
              <a:buNone/>
              <a:defRPr sz="3200" b="1">
                <a:solidFill>
                  <a:schemeClr val="dk1"/>
                </a:solidFill>
                <a:latin typeface="Anonymous Pro"/>
                <a:ea typeface="Anonymous Pro"/>
                <a:cs typeface="Anonymous Pro"/>
                <a:sym typeface="Anonymou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nonymous Pro"/>
              <a:buNone/>
              <a:defRPr sz="3200" b="1">
                <a:solidFill>
                  <a:schemeClr val="dk1"/>
                </a:solidFill>
                <a:latin typeface="Anonymous Pro"/>
                <a:ea typeface="Anonymous Pro"/>
                <a:cs typeface="Anonymous Pro"/>
                <a:sym typeface="Anonymou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nonymous Pro"/>
              <a:buNone/>
              <a:defRPr sz="3200" b="1">
                <a:solidFill>
                  <a:schemeClr val="dk1"/>
                </a:solidFill>
                <a:latin typeface="Anonymous Pro"/>
                <a:ea typeface="Anonymous Pro"/>
                <a:cs typeface="Anonymous Pro"/>
                <a:sym typeface="Anonymou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nonymous Pro"/>
              <a:buNone/>
              <a:defRPr sz="3200" b="1">
                <a:solidFill>
                  <a:schemeClr val="dk1"/>
                </a:solidFill>
                <a:latin typeface="Anonymous Pro"/>
                <a:ea typeface="Anonymous Pro"/>
                <a:cs typeface="Anonymous Pro"/>
                <a:sym typeface="Anonymou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nonymous Pro"/>
              <a:buNone/>
              <a:defRPr sz="3200" b="1">
                <a:solidFill>
                  <a:schemeClr val="dk1"/>
                </a:solidFill>
                <a:latin typeface="Anonymous Pro"/>
                <a:ea typeface="Anonymous Pro"/>
                <a:cs typeface="Anonymous Pro"/>
                <a:sym typeface="Anonymou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nonymous Pro"/>
              <a:buNone/>
              <a:defRPr sz="3200" b="1">
                <a:solidFill>
                  <a:schemeClr val="dk1"/>
                </a:solidFill>
                <a:latin typeface="Anonymous Pro"/>
                <a:ea typeface="Anonymous Pro"/>
                <a:cs typeface="Anonymous Pro"/>
                <a:sym typeface="Anonymou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nonymous Pro"/>
              <a:buNone/>
              <a:defRPr sz="3200" b="1">
                <a:solidFill>
                  <a:schemeClr val="dk1"/>
                </a:solidFill>
                <a:latin typeface="Anonymous Pro"/>
                <a:ea typeface="Anonymous Pro"/>
                <a:cs typeface="Anonymous Pro"/>
                <a:sym typeface="Anonymou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nonymous Pro"/>
              <a:buNone/>
              <a:defRPr sz="3200" b="1">
                <a:solidFill>
                  <a:schemeClr val="dk1"/>
                </a:solidFill>
                <a:latin typeface="Anonymous Pro"/>
                <a:ea typeface="Anonymous Pro"/>
                <a:cs typeface="Anonymous Pro"/>
                <a:sym typeface="Anonymous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2800" y="1152475"/>
            <a:ext cx="7718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q_Vje2a6eY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medium.com/@ozlazarus/the-math-behind-galton-board-and-pascals-triangle-c6f1eca8218b" TargetMode="External"/><Relationship Id="rId4" Type="http://schemas.openxmlformats.org/officeDocument/2006/relationships/hyperlink" Target="https://www.statisticshowto.com/galton-board/#:~:text=Running%20a%20Galton%20Board%20Demonstration&amp;text=Each%20ball%2C%20as%20it%20falls,l%20%3D%20pr%20%3D%20%C2%B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0"/>
          <p:cNvSpPr txBox="1">
            <a:spLocks noGrp="1"/>
          </p:cNvSpPr>
          <p:nvPr>
            <p:ph type="ctrTitle"/>
          </p:nvPr>
        </p:nvSpPr>
        <p:spPr>
          <a:xfrm>
            <a:off x="723400" y="912125"/>
            <a:ext cx="4978200" cy="16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Central Limit Theorem from Galton Board Simulation</a:t>
            </a:r>
            <a:endParaRPr sz="3000" dirty="0"/>
          </a:p>
        </p:txBody>
      </p:sp>
      <p:sp>
        <p:nvSpPr>
          <p:cNvPr id="199" name="Google Shape;199;p20"/>
          <p:cNvSpPr/>
          <p:nvPr/>
        </p:nvSpPr>
        <p:spPr>
          <a:xfrm>
            <a:off x="7184275" y="359075"/>
            <a:ext cx="979995" cy="1015965"/>
          </a:xfrm>
          <a:custGeom>
            <a:avLst/>
            <a:gdLst/>
            <a:ahLst/>
            <a:cxnLst/>
            <a:rect l="l" t="t" r="r" b="b"/>
            <a:pathLst>
              <a:path w="28062" h="29092" extrusionOk="0">
                <a:moveTo>
                  <a:pt x="13396" y="0"/>
                </a:moveTo>
                <a:lnTo>
                  <a:pt x="13396" y="12595"/>
                </a:lnTo>
                <a:lnTo>
                  <a:pt x="5994" y="2405"/>
                </a:lnTo>
                <a:lnTo>
                  <a:pt x="4969" y="3150"/>
                </a:lnTo>
                <a:lnTo>
                  <a:pt x="12372" y="13341"/>
                </a:lnTo>
                <a:lnTo>
                  <a:pt x="392" y="9448"/>
                </a:lnTo>
                <a:lnTo>
                  <a:pt x="1" y="10653"/>
                </a:lnTo>
                <a:lnTo>
                  <a:pt x="11980" y="14545"/>
                </a:lnTo>
                <a:lnTo>
                  <a:pt x="1" y="18438"/>
                </a:lnTo>
                <a:lnTo>
                  <a:pt x="392" y="19643"/>
                </a:lnTo>
                <a:lnTo>
                  <a:pt x="12372" y="15750"/>
                </a:lnTo>
                <a:lnTo>
                  <a:pt x="4969" y="25941"/>
                </a:lnTo>
                <a:lnTo>
                  <a:pt x="5994" y="26685"/>
                </a:lnTo>
                <a:lnTo>
                  <a:pt x="13396" y="16495"/>
                </a:lnTo>
                <a:lnTo>
                  <a:pt x="13396" y="29092"/>
                </a:lnTo>
                <a:lnTo>
                  <a:pt x="14663" y="29092"/>
                </a:lnTo>
                <a:lnTo>
                  <a:pt x="14663" y="16495"/>
                </a:lnTo>
                <a:lnTo>
                  <a:pt x="22067" y="26685"/>
                </a:lnTo>
                <a:lnTo>
                  <a:pt x="23092" y="25941"/>
                </a:lnTo>
                <a:lnTo>
                  <a:pt x="15688" y="15750"/>
                </a:lnTo>
                <a:lnTo>
                  <a:pt x="27669" y="19643"/>
                </a:lnTo>
                <a:lnTo>
                  <a:pt x="28061" y="18438"/>
                </a:lnTo>
                <a:lnTo>
                  <a:pt x="16080" y="14545"/>
                </a:lnTo>
                <a:lnTo>
                  <a:pt x="28061" y="10653"/>
                </a:lnTo>
                <a:lnTo>
                  <a:pt x="27669" y="9448"/>
                </a:lnTo>
                <a:lnTo>
                  <a:pt x="15688" y="13341"/>
                </a:lnTo>
                <a:lnTo>
                  <a:pt x="15688" y="13341"/>
                </a:lnTo>
                <a:lnTo>
                  <a:pt x="23092" y="3150"/>
                </a:lnTo>
                <a:lnTo>
                  <a:pt x="22067" y="2405"/>
                </a:lnTo>
                <a:lnTo>
                  <a:pt x="14663" y="12597"/>
                </a:lnTo>
                <a:lnTo>
                  <a:pt x="1466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0"/>
          <p:cNvSpPr/>
          <p:nvPr/>
        </p:nvSpPr>
        <p:spPr>
          <a:xfrm>
            <a:off x="-177800" y="3875475"/>
            <a:ext cx="2533959" cy="1411111"/>
          </a:xfrm>
          <a:custGeom>
            <a:avLst/>
            <a:gdLst/>
            <a:ahLst/>
            <a:cxnLst/>
            <a:rect l="l" t="t" r="r" b="b"/>
            <a:pathLst>
              <a:path w="86498" h="48169" extrusionOk="0">
                <a:moveTo>
                  <a:pt x="51817" y="0"/>
                </a:moveTo>
                <a:lnTo>
                  <a:pt x="51817" y="282"/>
                </a:lnTo>
                <a:lnTo>
                  <a:pt x="86017" y="282"/>
                </a:lnTo>
                <a:lnTo>
                  <a:pt x="49921" y="36377"/>
                </a:lnTo>
                <a:lnTo>
                  <a:pt x="30757" y="17213"/>
                </a:lnTo>
                <a:lnTo>
                  <a:pt x="0" y="47969"/>
                </a:lnTo>
                <a:lnTo>
                  <a:pt x="199" y="48168"/>
                </a:lnTo>
                <a:lnTo>
                  <a:pt x="30757" y="17611"/>
                </a:lnTo>
                <a:lnTo>
                  <a:pt x="49921" y="36775"/>
                </a:lnTo>
                <a:lnTo>
                  <a:pt x="86216" y="481"/>
                </a:lnTo>
                <a:lnTo>
                  <a:pt x="86216" y="34682"/>
                </a:lnTo>
                <a:lnTo>
                  <a:pt x="86498" y="34682"/>
                </a:lnTo>
                <a:lnTo>
                  <a:pt x="86498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1" name="Google Shape;201;p20"/>
          <p:cNvCxnSpPr/>
          <p:nvPr/>
        </p:nvCxnSpPr>
        <p:spPr>
          <a:xfrm>
            <a:off x="723400" y="820000"/>
            <a:ext cx="7167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202" name="Google Shape;202;p20"/>
          <p:cNvGrpSpPr/>
          <p:nvPr/>
        </p:nvGrpSpPr>
        <p:grpSpPr>
          <a:xfrm>
            <a:off x="4572000" y="3846038"/>
            <a:ext cx="635350" cy="262075"/>
            <a:chOff x="5957925" y="3706913"/>
            <a:chExt cx="635350" cy="262075"/>
          </a:xfrm>
        </p:grpSpPr>
        <p:sp>
          <p:nvSpPr>
            <p:cNvPr id="203" name="Google Shape;203;p20"/>
            <p:cNvSpPr/>
            <p:nvPr/>
          </p:nvSpPr>
          <p:spPr>
            <a:xfrm rot="5400000">
              <a:off x="6377375" y="3753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0"/>
            <p:cNvSpPr/>
            <p:nvPr/>
          </p:nvSpPr>
          <p:spPr>
            <a:xfrm rot="5400000">
              <a:off x="6150675" y="3753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0"/>
            <p:cNvSpPr/>
            <p:nvPr/>
          </p:nvSpPr>
          <p:spPr>
            <a:xfrm rot="5400000">
              <a:off x="5911750" y="3753088"/>
              <a:ext cx="262075" cy="169725"/>
            </a:xfrm>
            <a:custGeom>
              <a:avLst/>
              <a:gdLst/>
              <a:ahLst/>
              <a:cxnLst/>
              <a:rect l="l" t="t" r="r" b="b"/>
              <a:pathLst>
                <a:path w="10483" h="6789" extrusionOk="0">
                  <a:moveTo>
                    <a:pt x="1548" y="6789"/>
                  </a:moveTo>
                  <a:lnTo>
                    <a:pt x="0" y="5242"/>
                  </a:lnTo>
                  <a:lnTo>
                    <a:pt x="5241" y="1"/>
                  </a:lnTo>
                  <a:lnTo>
                    <a:pt x="10482" y="5242"/>
                  </a:lnTo>
                  <a:lnTo>
                    <a:pt x="8936" y="6789"/>
                  </a:lnTo>
                  <a:lnTo>
                    <a:pt x="5241" y="30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6" name="Google Shape;2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4050" y="0"/>
            <a:ext cx="30804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0"/>
          <p:cNvSpPr txBox="1">
            <a:spLocks noGrp="1"/>
          </p:cNvSpPr>
          <p:nvPr>
            <p:ph type="ctrTitle"/>
          </p:nvPr>
        </p:nvSpPr>
        <p:spPr>
          <a:xfrm>
            <a:off x="723400" y="2623950"/>
            <a:ext cx="4978200" cy="6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EPS 109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Amy Ai</a:t>
            </a:r>
            <a:endParaRPr sz="1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1"/>
          <p:cNvSpPr txBox="1">
            <a:spLocks noGrp="1"/>
          </p:cNvSpPr>
          <p:nvPr>
            <p:ph type="body" idx="1"/>
          </p:nvPr>
        </p:nvSpPr>
        <p:spPr>
          <a:xfrm>
            <a:off x="782913" y="905153"/>
            <a:ext cx="6812034" cy="10208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altLang="zh-CN" dirty="0"/>
              <a:t>Invented in 1876 Sir Francis Galton demonstrating the</a:t>
            </a:r>
            <a:r>
              <a:rPr lang="zh-CN" altLang="en-US" dirty="0"/>
              <a:t> </a:t>
            </a:r>
            <a:r>
              <a:rPr lang="en-US" altLang="zh-CN" dirty="0"/>
              <a:t>Central</a:t>
            </a:r>
            <a:r>
              <a:rPr lang="zh-CN" altLang="en-US" dirty="0"/>
              <a:t> </a:t>
            </a:r>
            <a:r>
              <a:rPr lang="en-US" altLang="zh-CN" dirty="0"/>
              <a:t>Limit</a:t>
            </a:r>
            <a:r>
              <a:rPr lang="zh-CN" altLang="en-US" dirty="0"/>
              <a:t> </a:t>
            </a:r>
            <a:r>
              <a:rPr lang="en-US" altLang="zh-CN" dirty="0"/>
              <a:t>Theorem</a:t>
            </a:r>
            <a:r>
              <a:rPr lang="zh-CN" altLang="en-US" dirty="0"/>
              <a:t> </a:t>
            </a:r>
            <a:r>
              <a:rPr lang="en-US" altLang="zh-CN" dirty="0"/>
              <a:t>from the combination of large number of random events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 dirty="0"/>
              <a:t>Pascal‘s Triangle </a:t>
            </a:r>
            <a:r>
              <a:rPr lang="en-US" altLang="zh-CN" b="1" dirty="0"/>
              <a:t>&amp;</a:t>
            </a:r>
            <a:r>
              <a:rPr lang="zh-CN" altLang="en-US" b="1" dirty="0"/>
              <a:t> </a:t>
            </a:r>
            <a:r>
              <a:rPr lang="en-US" b="1" dirty="0"/>
              <a:t>Binomial Coefficient</a:t>
            </a:r>
            <a:r>
              <a:rPr lang="en-US" altLang="zh-CN" b="1" dirty="0"/>
              <a:t>s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BB6753D-333D-EC8A-9AA6-03CC01FF9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000" dirty="0"/>
              <a:t>Galton</a:t>
            </a:r>
            <a:r>
              <a:rPr lang="zh-CN" altLang="en-US" sz="2000" dirty="0"/>
              <a:t> </a:t>
            </a:r>
            <a:r>
              <a:rPr lang="en-US" altLang="zh-CN" sz="2000" dirty="0"/>
              <a:t>Board</a:t>
            </a:r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B3F91D-53A5-53FA-4CF7-2F09A2CC0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76" y="3139464"/>
            <a:ext cx="2669935" cy="1393010"/>
          </a:xfrm>
          <a:prstGeom prst="rect">
            <a:avLst/>
          </a:prstGeom>
        </p:spPr>
      </p:pic>
      <p:pic>
        <p:nvPicPr>
          <p:cNvPr id="14" name="Picture 13" descr="A group of black letters&#10;&#10;Description automatically generated">
            <a:extLst>
              <a:ext uri="{FF2B5EF4-FFF2-40B4-BE49-F238E27FC236}">
                <a16:creationId xmlns:a16="http://schemas.microsoft.com/office/drawing/2014/main" id="{501F2927-44AD-A506-F7BC-495712E37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13" y="2027981"/>
            <a:ext cx="2630262" cy="4258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Google Shape;213;p21">
                <a:extLst>
                  <a:ext uri="{FF2B5EF4-FFF2-40B4-BE49-F238E27FC236}">
                    <a16:creationId xmlns:a16="http://schemas.microsoft.com/office/drawing/2014/main" id="{05B1647A-68D6-3DE7-A3BE-81BCFDCA1F0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52848" y="1791548"/>
                <a:ext cx="5427560" cy="122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marL="285750" indent="-285750"/>
                <a:r>
                  <a:rPr lang="en-US" altLang="zh-CN" dirty="0"/>
                  <a:t>Ball’s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two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choices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each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peg:</a:t>
                </a:r>
              </a:p>
              <a:p>
                <a:pPr marL="742950" lvl="1" indent="-285750"/>
                <a:r>
                  <a:rPr lang="en-US" altLang="zh-CN" b="1" dirty="0"/>
                  <a:t>Left</a:t>
                </a:r>
                <a:r>
                  <a:rPr lang="zh-CN" altLang="en-US" b="1" dirty="0"/>
                  <a:t> </a:t>
                </a:r>
                <a:r>
                  <a:rPr lang="en-US" altLang="zh-CN" b="1" dirty="0"/>
                  <a:t>or</a:t>
                </a:r>
                <a:r>
                  <a:rPr lang="zh-CN" altLang="en-US" b="1" dirty="0"/>
                  <a:t> </a:t>
                </a:r>
                <a:r>
                  <a:rPr lang="en-US" altLang="zh-CN" b="1" dirty="0"/>
                  <a:t>right</a:t>
                </a:r>
                <a:r>
                  <a:rPr lang="zh-CN" altLang="en-US" b="1" dirty="0"/>
                  <a:t> </a:t>
                </a:r>
                <a:endParaRPr lang="en-US" altLang="zh-CN" b="1" dirty="0"/>
              </a:p>
              <a:p>
                <a:pPr marL="742950" lvl="1" indent="-285750"/>
                <a:r>
                  <a:rPr lang="en-US" altLang="zh-CN" dirty="0"/>
                  <a:t>Prob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=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0.5</a:t>
                </a:r>
              </a:p>
              <a:p>
                <a:pPr marL="285750" indent="-285750"/>
                <a:r>
                  <a:rPr lang="en-US" altLang="zh-CN" dirty="0"/>
                  <a:t>Final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positions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 the balls follows a binomial distribution</a:t>
                </a:r>
              </a:p>
              <a:p>
                <a:pPr marL="285750" indent="-285750"/>
                <a:r>
                  <a:rPr lang="en-US" altLang="zh-CN" dirty="0"/>
                  <a:t>Coefficient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dirty="0"/>
                  <a:t>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 number of ways k successes can occur in 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trails</a:t>
                </a:r>
              </a:p>
              <a:p>
                <a:pPr marL="742950" lvl="1" indent="-285750"/>
                <a:r>
                  <a:rPr lang="en-US" altLang="zh-CN" dirty="0"/>
                  <a:t>=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element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</a:t>
                </a:r>
                <a:r>
                  <a:rPr lang="zh-CN" altLang="en-US" dirty="0"/>
                  <a:t> </a:t>
                </a:r>
                <a:r>
                  <a:rPr lang="en-US" altLang="zh-CN" b="1" dirty="0"/>
                  <a:t>Pascal’s Triangle</a:t>
                </a:r>
              </a:p>
              <a:p>
                <a:pPr marL="1200150" lvl="2" indent="-285750"/>
                <a:r>
                  <a:rPr lang="en-US" altLang="zh-CN" dirty="0"/>
                  <a:t>symmetry</a:t>
                </a:r>
                <a:r>
                  <a:rPr lang="zh-CN" altLang="en-US" dirty="0"/>
                  <a:t> </a:t>
                </a:r>
                <a:endParaRPr lang="en-US" altLang="zh-CN" dirty="0"/>
              </a:p>
              <a:p>
                <a:pPr marL="1200150" lvl="2" indent="-285750"/>
                <a:r>
                  <a:rPr lang="en-US" altLang="zh-CN" dirty="0"/>
                  <a:t>approximates a normal distribution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for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large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n</a:t>
                </a:r>
              </a:p>
              <a:p>
                <a:pPr marL="1200150" lvl="2" indent="-285750"/>
                <a:r>
                  <a:rPr lang="en-US" altLang="zh-CN" b="1" dirty="0"/>
                  <a:t>Central</a:t>
                </a:r>
                <a:r>
                  <a:rPr lang="zh-CN" altLang="en-US" b="1" dirty="0"/>
                  <a:t> </a:t>
                </a:r>
                <a:r>
                  <a:rPr lang="en-US" altLang="zh-CN" b="1" dirty="0"/>
                  <a:t>Limit</a:t>
                </a:r>
                <a:r>
                  <a:rPr lang="zh-CN" altLang="en-US" b="1" dirty="0"/>
                  <a:t> </a:t>
                </a:r>
                <a:r>
                  <a:rPr lang="en-US" altLang="zh-CN" b="1" dirty="0"/>
                  <a:t>Theorem</a:t>
                </a:r>
              </a:p>
            </p:txBody>
          </p:sp>
        </mc:Choice>
        <mc:Fallback xmlns="">
          <p:sp>
            <p:nvSpPr>
              <p:cNvPr id="15" name="Google Shape;213;p21">
                <a:extLst>
                  <a:ext uri="{FF2B5EF4-FFF2-40B4-BE49-F238E27FC236}">
                    <a16:creationId xmlns:a16="http://schemas.microsoft.com/office/drawing/2014/main" id="{05B1647A-68D6-3DE7-A3BE-81BCFDCA1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2848" y="1791548"/>
                <a:ext cx="5427560" cy="1223400"/>
              </a:xfrm>
              <a:prstGeom prst="rect">
                <a:avLst/>
              </a:prstGeom>
              <a:blipFill>
                <a:blip r:embed="rId5"/>
                <a:stretch>
                  <a:fillRect l="-233" b="-1185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A math equation with a number of symbols&#10;&#10;Description automatically generated with medium confidence">
            <a:extLst>
              <a:ext uri="{FF2B5EF4-FFF2-40B4-BE49-F238E27FC236}">
                <a16:creationId xmlns:a16="http://schemas.microsoft.com/office/drawing/2014/main" id="{9D5FB797-8CBD-307E-808E-43FA5F84E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8462" y="2554867"/>
            <a:ext cx="1409700" cy="482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427BEA-C37A-195B-22D3-9C143D77B8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112" r="34144"/>
          <a:stretch/>
        </p:blipFill>
        <p:spPr>
          <a:xfrm>
            <a:off x="7594947" y="532908"/>
            <a:ext cx="1285461" cy="19678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1"/>
          <p:cNvSpPr txBox="1">
            <a:spLocks noGrp="1"/>
          </p:cNvSpPr>
          <p:nvPr>
            <p:ph type="title"/>
          </p:nvPr>
        </p:nvSpPr>
        <p:spPr>
          <a:xfrm>
            <a:off x="712800" y="445025"/>
            <a:ext cx="771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000" dirty="0"/>
              <a:t>Physics</a:t>
            </a:r>
            <a:r>
              <a:rPr lang="zh-CN" altLang="en-US" sz="2000" dirty="0"/>
              <a:t> </a:t>
            </a:r>
            <a:r>
              <a:rPr lang="en-US" altLang="zh-CN" sz="2000" dirty="0"/>
              <a:t>Simulation</a:t>
            </a:r>
            <a:r>
              <a:rPr lang="zh-CN" altLang="en-US" sz="2000" dirty="0"/>
              <a:t> </a:t>
            </a:r>
            <a:r>
              <a:rPr lang="en-US" altLang="zh-CN" sz="2000" dirty="0"/>
              <a:t>using</a:t>
            </a:r>
            <a:r>
              <a:rPr lang="zh-CN" altLang="en-US" sz="2000" dirty="0"/>
              <a:t> </a:t>
            </a:r>
            <a:r>
              <a:rPr lang="en-US" altLang="zh-CN" sz="2000" dirty="0" err="1"/>
              <a:t>Pygame</a:t>
            </a:r>
            <a:r>
              <a:rPr lang="zh-CN" altLang="en-US" sz="2000" dirty="0"/>
              <a:t> </a:t>
            </a:r>
            <a:r>
              <a:rPr lang="en-US" altLang="zh-CN" sz="2000" dirty="0"/>
              <a:t>&amp;</a:t>
            </a:r>
            <a:r>
              <a:rPr lang="zh-CN" altLang="en-US" sz="2000" dirty="0"/>
              <a:t> </a:t>
            </a:r>
            <a:r>
              <a:rPr lang="en-US" altLang="zh-CN" sz="2000" dirty="0" err="1"/>
              <a:t>Pymunk</a:t>
            </a:r>
            <a:r>
              <a:rPr lang="zh-CN" altLang="en-US" sz="2000" dirty="0"/>
              <a:t> </a:t>
            </a:r>
            <a:endParaRPr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C6D50F-B33D-EB65-6CF6-BF3400449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00" y="1031524"/>
            <a:ext cx="4013045" cy="3511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AA9AA3-FE40-4310-4F85-56B62DC8F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2157" y="1017725"/>
            <a:ext cx="1510806" cy="3525213"/>
          </a:xfrm>
          <a:prstGeom prst="rect">
            <a:avLst/>
          </a:prstGeom>
        </p:spPr>
      </p:pic>
      <p:sp>
        <p:nvSpPr>
          <p:cNvPr id="8" name="Google Shape;213;p21">
            <a:extLst>
              <a:ext uri="{FF2B5EF4-FFF2-40B4-BE49-F238E27FC236}">
                <a16:creationId xmlns:a16="http://schemas.microsoft.com/office/drawing/2014/main" id="{C7384C63-8AB1-3DBB-A02D-DB41C26DB1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46761" y="878689"/>
            <a:ext cx="2128836" cy="9497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Elasticity:</a:t>
            </a:r>
            <a:r>
              <a:rPr lang="zh-CN" altLang="en-US" dirty="0"/>
              <a:t> </a:t>
            </a:r>
            <a:r>
              <a:rPr lang="en-US" altLang="zh-CN" dirty="0"/>
              <a:t>0.1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Ball</a:t>
            </a:r>
            <a:r>
              <a:rPr lang="zh-CN" altLang="en-US" dirty="0"/>
              <a:t> </a:t>
            </a:r>
            <a:r>
              <a:rPr lang="en-US" altLang="zh-CN" dirty="0"/>
              <a:t>Friction</a:t>
            </a:r>
            <a:r>
              <a:rPr lang="e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0.2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Space</a:t>
            </a:r>
            <a:r>
              <a:rPr lang="zh-CN" altLang="en-US" dirty="0"/>
              <a:t> </a:t>
            </a:r>
            <a:r>
              <a:rPr lang="en-US" dirty="0"/>
              <a:t>Gr</a:t>
            </a:r>
            <a:r>
              <a:rPr lang="en-US" altLang="zh-CN" dirty="0"/>
              <a:t>avity:</a:t>
            </a:r>
            <a:r>
              <a:rPr lang="zh-CN" altLang="en-US" dirty="0"/>
              <a:t> </a:t>
            </a:r>
            <a:r>
              <a:rPr lang="en-US" altLang="zh-CN" dirty="0"/>
              <a:t>(0, 8000)</a:t>
            </a:r>
            <a:endParaRPr dirty="0"/>
          </a:p>
        </p:txBody>
      </p:sp>
      <p:sp>
        <p:nvSpPr>
          <p:cNvPr id="9" name="Google Shape;213;p21">
            <a:extLst>
              <a:ext uri="{FF2B5EF4-FFF2-40B4-BE49-F238E27FC236}">
                <a16:creationId xmlns:a16="http://schemas.microsoft.com/office/drawing/2014/main" id="{79E0BC78-68E5-20ED-5EA7-DB210BA51271}"/>
              </a:ext>
            </a:extLst>
          </p:cNvPr>
          <p:cNvSpPr txBox="1">
            <a:spLocks/>
          </p:cNvSpPr>
          <p:nvPr/>
        </p:nvSpPr>
        <p:spPr>
          <a:xfrm>
            <a:off x="1596965" y="4564014"/>
            <a:ext cx="2244713" cy="339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>
              <a:buFont typeface="Open Sans"/>
              <a:buNone/>
            </a:pPr>
            <a:r>
              <a:rPr lang="en-US" altLang="zh-CN" dirty="0"/>
              <a:t>Number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balls:</a:t>
            </a:r>
            <a:r>
              <a:rPr lang="zh-CN" altLang="en-US" dirty="0"/>
              <a:t> </a:t>
            </a:r>
            <a:r>
              <a:rPr lang="en-US" altLang="zh-CN" dirty="0"/>
              <a:t>300</a:t>
            </a:r>
            <a:endParaRPr lang="en-US" dirty="0"/>
          </a:p>
        </p:txBody>
      </p:sp>
      <p:sp>
        <p:nvSpPr>
          <p:cNvPr id="10" name="Google Shape;213;p21">
            <a:extLst>
              <a:ext uri="{FF2B5EF4-FFF2-40B4-BE49-F238E27FC236}">
                <a16:creationId xmlns:a16="http://schemas.microsoft.com/office/drawing/2014/main" id="{CFE46DE5-EEB1-05E8-3BA4-62582CA49045}"/>
              </a:ext>
            </a:extLst>
          </p:cNvPr>
          <p:cNvSpPr txBox="1">
            <a:spLocks/>
          </p:cNvSpPr>
          <p:nvPr/>
        </p:nvSpPr>
        <p:spPr>
          <a:xfrm>
            <a:off x="4765203" y="4564014"/>
            <a:ext cx="2244713" cy="339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>
              <a:buFont typeface="Open Sans"/>
              <a:buNone/>
            </a:pPr>
            <a:r>
              <a:rPr lang="en-US" altLang="zh-CN" dirty="0"/>
              <a:t>Number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balls:</a:t>
            </a:r>
            <a:r>
              <a:rPr lang="zh-CN" altLang="en-US" dirty="0"/>
              <a:t> </a:t>
            </a:r>
            <a:r>
              <a:rPr lang="en-US" altLang="zh-CN" dirty="0"/>
              <a:t>700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673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1"/>
          <p:cNvSpPr txBox="1">
            <a:spLocks noGrp="1"/>
          </p:cNvSpPr>
          <p:nvPr>
            <p:ph type="title"/>
          </p:nvPr>
        </p:nvSpPr>
        <p:spPr>
          <a:xfrm>
            <a:off x="712800" y="445025"/>
            <a:ext cx="771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000" dirty="0"/>
              <a:t>Sources</a:t>
            </a:r>
            <a:endParaRPr sz="2000" dirty="0"/>
          </a:p>
        </p:txBody>
      </p:sp>
      <p:sp>
        <p:nvSpPr>
          <p:cNvPr id="8" name="Google Shape;213;p21">
            <a:extLst>
              <a:ext uri="{FF2B5EF4-FFF2-40B4-BE49-F238E27FC236}">
                <a16:creationId xmlns:a16="http://schemas.microsoft.com/office/drawing/2014/main" id="{C7384C63-8AB1-3DBB-A02D-DB41C26DB1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95130" y="1017725"/>
            <a:ext cx="7858540" cy="811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altLang="zh-CN" dirty="0">
                <a:hlinkClick r:id="rId3"/>
              </a:rPr>
              <a:t>https://www.youtube.com/watch?v=-q_Vje2a6eY</a:t>
            </a:r>
            <a:endParaRPr lang="en-US" altLang="zh-CN" dirty="0"/>
          </a:p>
          <a:p>
            <a:pPr marL="285750" indent="-285750"/>
            <a:r>
              <a:rPr lang="en-US" dirty="0">
                <a:hlinkClick r:id="rId4"/>
              </a:rPr>
              <a:t>https://www.statisticshowto.com/galton-board/#:~:text=Running%20a%20Galton%20Board%20Demonstration&amp;text=Each%20ball%2C%20as%20it%20falls,l%20%3D%20pr%20%3D%20%C2%BD</a:t>
            </a:r>
            <a:r>
              <a:rPr lang="en-US" dirty="0"/>
              <a:t>.</a:t>
            </a:r>
            <a:r>
              <a:rPr lang="zh-CN" altLang="en-US" dirty="0"/>
              <a:t> </a:t>
            </a:r>
            <a:endParaRPr lang="en-US" altLang="zh-CN" dirty="0"/>
          </a:p>
          <a:p>
            <a:pPr marL="285750" indent="-285750"/>
            <a:r>
              <a:rPr lang="en-US" dirty="0">
                <a:hlinkClick r:id="rId5"/>
              </a:rPr>
              <a:t>https://medium.com/@ozlazarus/the-math-behind-galton-board-and-pascals-triangle-c6f1eca8218b</a:t>
            </a:r>
            <a:endParaRPr lang="en-US" dirty="0"/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3008960"/>
      </p:ext>
    </p:extLst>
  </p:cSld>
  <p:clrMapOvr>
    <a:masterClrMapping/>
  </p:clrMapOvr>
</p:sld>
</file>

<file path=ppt/theme/theme1.xml><?xml version="1.0" encoding="utf-8"?>
<a:theme xmlns:a="http://schemas.openxmlformats.org/drawingml/2006/main" name="Mathematical Anxiety by Slidesgo">
  <a:themeElements>
    <a:clrScheme name="Simple Light">
      <a:dk1>
        <a:srgbClr val="005158"/>
      </a:dk1>
      <a:lt1>
        <a:srgbClr val="EDF6F9"/>
      </a:lt1>
      <a:dk2>
        <a:srgbClr val="49CCBF"/>
      </a:dk2>
      <a:lt2>
        <a:srgbClr val="FF8F8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51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284</Words>
  <Application>Microsoft Macintosh PowerPoint</Application>
  <PresentationFormat>On-screen Show (16:9)</PresentationFormat>
  <Paragraphs>29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Cambria Math</vt:lpstr>
      <vt:lpstr>Open Sans</vt:lpstr>
      <vt:lpstr>Söhne</vt:lpstr>
      <vt:lpstr>Anonymous Pro</vt:lpstr>
      <vt:lpstr>Arial</vt:lpstr>
      <vt:lpstr>Mathematical Anxiety by Slidesgo</vt:lpstr>
      <vt:lpstr>Central Limit Theorem from Galton Board Simulation</vt:lpstr>
      <vt:lpstr>Galton Board</vt:lpstr>
      <vt:lpstr>Physics Simulation using Pygame &amp; Pymunk 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Central Limit Theorem from Galton Board Simulation</dc:title>
  <cp:lastModifiedBy>365VIP</cp:lastModifiedBy>
  <cp:revision>3</cp:revision>
  <dcterms:modified xsi:type="dcterms:W3CDTF">2023-11-30T03:06:52Z</dcterms:modified>
</cp:coreProperties>
</file>