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00f3f4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00f3f4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f2f2469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f2f2469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https://cooperatornews.com/article/the-concrete-jungle#:~:text=Not%20for%20nothing%20is%20New,left%20over%20from%20the%201800s. </a:t>
            </a:r>
            <a:r>
              <a:rPr lang="en" dirty="0"/>
              <a:t>New york - 90% concrete coverage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https://www.mercurynews.com/2013/04/23/nearly-60-percent-of-urbanized-san-jose-has-been-paved-over/ - san </a:t>
            </a:r>
            <a:r>
              <a:rPr lang="en-US" dirty="0" err="1"/>
              <a:t>jose</a:t>
            </a:r>
            <a:r>
              <a:rPr lang="en-US" dirty="0"/>
              <a:t> – 60% concrete coverage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4"/><Relationship Id="rId7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7.png"/><Relationship Id="rId5" Type="http://schemas.microsoft.com/office/2007/relationships/media" Target="../media/media3.mp4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352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Concrete Jungles Affect Rainfall Percolation</a:t>
            </a:r>
            <a:endParaRPr sz="400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37850" y="23051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Chien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51" y="2938675"/>
            <a:ext cx="4392474" cy="20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530" y="2865750"/>
            <a:ext cx="3310045" cy="22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9025" y="552800"/>
            <a:ext cx="5354399" cy="237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925" y="3864399"/>
            <a:ext cx="5354400" cy="115210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55975" y="1282900"/>
            <a:ext cx="3470100" cy="9129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Simulation of how concrete in cities affects rainfall percolation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17475" y="2779225"/>
            <a:ext cx="3347100" cy="14292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Real world implications: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Flooding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Groundwater is not replenished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000075" y="163350"/>
            <a:ext cx="4856100" cy="328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Random walks to determine how the rain falls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824675" y="3161175"/>
            <a:ext cx="5123100" cy="5595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Random concrete placement on ground level based on the city’s concrete coverage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333050" y="3866425"/>
            <a:ext cx="3132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0% Concrete Coverage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265801" y="3866425"/>
            <a:ext cx="3132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New York City: 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90% Concrete Coverage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132901" y="3866425"/>
            <a:ext cx="31329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San </a:t>
            </a:r>
            <a:r>
              <a:rPr lang="en-US" sz="1800" dirty="0">
                <a:solidFill>
                  <a:schemeClr val="dk2"/>
                </a:solidFill>
              </a:rPr>
              <a:t>J</a:t>
            </a:r>
            <a:r>
              <a:rPr lang="en" sz="1800" dirty="0">
                <a:solidFill>
                  <a:schemeClr val="dk2"/>
                </a:solidFill>
              </a:rPr>
              <a:t>o</a:t>
            </a:r>
            <a:r>
              <a:rPr lang="en-US" sz="1800" dirty="0">
                <a:solidFill>
                  <a:schemeClr val="dk2"/>
                </a:solidFill>
              </a:rPr>
              <a:t>se</a:t>
            </a:r>
            <a:r>
              <a:rPr lang="en" sz="1800" dirty="0">
                <a:solidFill>
                  <a:schemeClr val="dk2"/>
                </a:solidFill>
              </a:rPr>
              <a:t>: 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60% Concrete Coverage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" name="60Coverage">
            <a:hlinkClick r:id="" action="ppaction://media"/>
            <a:extLst>
              <a:ext uri="{FF2B5EF4-FFF2-40B4-BE49-F238E27FC236}">
                <a16:creationId xmlns:a16="http://schemas.microsoft.com/office/drawing/2014/main" id="{A20F5B44-DA14-4164-B16E-1CCE999218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84931" y="961967"/>
            <a:ext cx="3428839" cy="2571629"/>
          </a:xfrm>
          <a:prstGeom prst="rect">
            <a:avLst/>
          </a:prstGeom>
        </p:spPr>
      </p:pic>
      <p:pic>
        <p:nvPicPr>
          <p:cNvPr id="4" name="0Coverage (4)">
            <a:hlinkClick r:id="" action="ppaction://media"/>
            <a:extLst>
              <a:ext uri="{FF2B5EF4-FFF2-40B4-BE49-F238E27FC236}">
                <a16:creationId xmlns:a16="http://schemas.microsoft.com/office/drawing/2014/main" id="{0590D1D3-9B4E-4A87-86F1-570ED6190C7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080" y="961967"/>
            <a:ext cx="3428840" cy="2571630"/>
          </a:xfrm>
          <a:prstGeom prst="rect">
            <a:avLst/>
          </a:prstGeom>
        </p:spPr>
      </p:pic>
      <p:pic>
        <p:nvPicPr>
          <p:cNvPr id="5" name="90Coverage">
            <a:hlinkClick r:id="" action="ppaction://media"/>
            <a:extLst>
              <a:ext uri="{FF2B5EF4-FFF2-40B4-BE49-F238E27FC236}">
                <a16:creationId xmlns:a16="http://schemas.microsoft.com/office/drawing/2014/main" id="{9FDE3684-56A0-43B0-B050-DBDC42E8F62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22679" y="961967"/>
            <a:ext cx="3428840" cy="257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126</Words>
  <Application>Microsoft Office PowerPoint</Application>
  <PresentationFormat>On-screen Show (16:9)</PresentationFormat>
  <Paragraphs>15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How Concrete Jungles Affect Rainfall Percolation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Concrete Jungles Affect Rainfall Percolation</dc:title>
  <cp:lastModifiedBy>Emily Chien</cp:lastModifiedBy>
  <cp:revision>3</cp:revision>
  <dcterms:modified xsi:type="dcterms:W3CDTF">2023-11-29T00:04:31Z</dcterms:modified>
</cp:coreProperties>
</file>