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3" r:id="rId6"/>
    <p:sldId id="260" r:id="rId7"/>
    <p:sldId id="264" r:id="rId8"/>
    <p:sldId id="261" r:id="rId9"/>
    <p:sldId id="262" r:id="rId10"/>
    <p:sldId id="265" r:id="rId11"/>
  </p:sldIdLst>
  <p:sldSz cx="9144000" cy="5143500" type="screen16x9"/>
  <p:notesSz cx="6858000" cy="9144000"/>
  <p:embeddedFontLst>
    <p:embeddedFont>
      <p:font typeface="Playfair Display" pitchFamily="2" charset="77"/>
      <p:regular r:id="rId13"/>
      <p:bold r:id="rId14"/>
      <p:italic r:id="rId15"/>
      <p:boldItalic r:id="rId16"/>
    </p:embeddedFont>
    <p:embeddedFont>
      <p:font typeface="Playfair Display ExtraBold" pitchFamily="2" charset="77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94"/>
  </p:normalViewPr>
  <p:slideViewPr>
    <p:cSldViewPr snapToGrid="0">
      <p:cViewPr varScale="1">
        <p:scale>
          <a:sx n="124" d="100"/>
          <a:sy n="124" d="100"/>
        </p:scale>
        <p:origin x="176" y="7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9fe0dc8e4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9fe0dc8e44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9fe0dc8e44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9fe0dc8e44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9fe0dc8e44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9fe0dc8e44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9fe0dc8e44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9fe0dc8e44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98174" y="0"/>
            <a:ext cx="9668101" cy="521237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446225" y="744575"/>
            <a:ext cx="8244900" cy="331980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311700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lt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Microbial Dispersion and Growth Strategies in Soils</a:t>
            </a:r>
            <a:endParaRPr sz="4400">
              <a:solidFill>
                <a:schemeClr val="lt1"/>
              </a:solidFill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Gabriel Husain</a:t>
            </a:r>
            <a:endParaRPr>
              <a:solidFill>
                <a:srgbClr val="F3F3F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all_bonus_150">
            <a:hlinkClick r:id="" action="ppaction://media"/>
            <a:extLst>
              <a:ext uri="{FF2B5EF4-FFF2-40B4-BE49-F238E27FC236}">
                <a16:creationId xmlns:a16="http://schemas.microsoft.com/office/drawing/2014/main" id="{CF621253-2B15-869B-9E6E-7DBE3DCDA0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EBE539-BB7E-F6B5-5533-52313EDCC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142" y="370361"/>
            <a:ext cx="4554643" cy="572700"/>
          </a:xfrm>
        </p:spPr>
        <p:txBody>
          <a:bodyPr>
            <a:normAutofit/>
          </a:bodyPr>
          <a:lstStyle/>
          <a:p>
            <a:r>
              <a:rPr lang="en-US" sz="1200" dirty="0"/>
              <a:t>50% reduced death if wall &amp; r or k strategy</a:t>
            </a:r>
            <a:br>
              <a:rPr lang="en-US" sz="1200" dirty="0"/>
            </a:br>
            <a:r>
              <a:rPr lang="en-US" sz="1200" dirty="0"/>
              <a:t>Normal for scissors</a:t>
            </a:r>
          </a:p>
        </p:txBody>
      </p:sp>
    </p:spTree>
    <p:extLst>
      <p:ext uri="{BB962C8B-B14F-4D97-AF65-F5344CB8AC3E}">
        <p14:creationId xmlns:p14="http://schemas.microsoft.com/office/powerpoint/2010/main" val="253921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337" y="3928050"/>
            <a:ext cx="3886587" cy="7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Microbial Dispersion and Growth</a:t>
            </a:r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219850" y="1017725"/>
            <a:ext cx="2673300" cy="4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0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R and K strategies:</a:t>
            </a:r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850" y="1579125"/>
            <a:ext cx="1502300" cy="161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15050" y="1469825"/>
            <a:ext cx="2153743" cy="16153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>
            <a:spLocks noGrp="1"/>
          </p:cNvSpPr>
          <p:nvPr>
            <p:ph type="body" idx="1"/>
          </p:nvPr>
        </p:nvSpPr>
        <p:spPr>
          <a:xfrm>
            <a:off x="436600" y="3194425"/>
            <a:ext cx="383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Bacteria under the Microscope</a:t>
            </a:r>
            <a:endParaRPr/>
          </a:p>
        </p:txBody>
      </p:sp>
      <p:sp>
        <p:nvSpPr>
          <p:cNvPr id="68" name="Google Shape;68;p14"/>
          <p:cNvSpPr txBox="1"/>
          <p:nvPr/>
        </p:nvSpPr>
        <p:spPr>
          <a:xfrm>
            <a:off x="4503125" y="967475"/>
            <a:ext cx="4512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Methods Used: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65025" y="1429175"/>
            <a:ext cx="788624" cy="723042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/>
          <p:nvPr/>
        </p:nvSpPr>
        <p:spPr>
          <a:xfrm>
            <a:off x="5913150" y="1429175"/>
            <a:ext cx="4512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Random-Biased Rock Gen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29607" y="2043275"/>
            <a:ext cx="840892" cy="82639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 txBox="1"/>
          <p:nvPr/>
        </p:nvSpPr>
        <p:spPr>
          <a:xfrm>
            <a:off x="4883025" y="2198050"/>
            <a:ext cx="4512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Rock Placement Masking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73" name="Google Shape;73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83025" y="2705575"/>
            <a:ext cx="788624" cy="8264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 txBox="1"/>
          <p:nvPr/>
        </p:nvSpPr>
        <p:spPr>
          <a:xfrm>
            <a:off x="5867225" y="2887925"/>
            <a:ext cx="4512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Airy Texture Generation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75" name="Google Shape;75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18416" y="3349625"/>
            <a:ext cx="1053385" cy="826401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 txBox="1"/>
          <p:nvPr/>
        </p:nvSpPr>
        <p:spPr>
          <a:xfrm>
            <a:off x="4883025" y="3577800"/>
            <a:ext cx="4512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Random Initial Placement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936329" y="4051175"/>
            <a:ext cx="1293772" cy="91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705300" y="3810700"/>
            <a:ext cx="1980625" cy="35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693074" y="4318226"/>
            <a:ext cx="2005066" cy="383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3650" y="4169176"/>
            <a:ext cx="755673" cy="7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4"/>
          <p:cNvSpPr txBox="1"/>
          <p:nvPr/>
        </p:nvSpPr>
        <p:spPr>
          <a:xfrm>
            <a:off x="6315000" y="4267675"/>
            <a:ext cx="2517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Interaction, Growth Simulation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rst_test_of_functions">
            <a:hlinkClick r:id="" action="ppaction://media"/>
            <a:extLst>
              <a:ext uri="{FF2B5EF4-FFF2-40B4-BE49-F238E27FC236}">
                <a16:creationId xmlns:a16="http://schemas.microsoft.com/office/drawing/2014/main" id="{1F752504-7AED-1C76-8C05-434A6DAFBA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99D639B-1026-9831-8894-1240A526A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142" y="370361"/>
            <a:ext cx="4554643" cy="572700"/>
          </a:xfrm>
        </p:spPr>
        <p:txBody>
          <a:bodyPr>
            <a:normAutofit fontScale="90000"/>
          </a:bodyPr>
          <a:lstStyle/>
          <a:p>
            <a:r>
              <a:rPr lang="en-US" sz="1200" dirty="0"/>
              <a:t>Growth and Predation in place</a:t>
            </a:r>
            <a:br>
              <a:rPr lang="en-US" sz="1200" dirty="0"/>
            </a:br>
            <a:r>
              <a:rPr lang="en-US" sz="1200" dirty="0"/>
              <a:t>doesn’t mean anything, </a:t>
            </a:r>
            <a:br>
              <a:rPr lang="en-US" sz="1200" dirty="0"/>
            </a:br>
            <a:r>
              <a:rPr lang="en-US" sz="1200" dirty="0"/>
              <a:t>because you can’t see the names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rst_test_of_functions_with_count">
            <a:hlinkClick r:id="" action="ppaction://media"/>
            <a:extLst>
              <a:ext uri="{FF2B5EF4-FFF2-40B4-BE49-F238E27FC236}">
                <a16:creationId xmlns:a16="http://schemas.microsoft.com/office/drawing/2014/main" id="{2B30572C-4AE3-E324-C401-5D4FDBEA15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511B6F5-F2CF-F287-55F0-39E7A4921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142" y="370361"/>
            <a:ext cx="4554643" cy="572700"/>
          </a:xfrm>
        </p:spPr>
        <p:txBody>
          <a:bodyPr>
            <a:normAutofit/>
          </a:bodyPr>
          <a:lstStyle/>
          <a:p>
            <a:r>
              <a:rPr lang="en-US" sz="1200" dirty="0"/>
              <a:t>Can see counted Values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st_with_death">
            <a:hlinkClick r:id="" action="ppaction://media"/>
            <a:extLst>
              <a:ext uri="{FF2B5EF4-FFF2-40B4-BE49-F238E27FC236}">
                <a16:creationId xmlns:a16="http://schemas.microsoft.com/office/drawing/2014/main" id="{776DAB93-23E9-F26A-CCA9-64040D63B2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7D0C387-F611-6F42-1165-ED9F82D4BB12}"/>
              </a:ext>
            </a:extLst>
          </p:cNvPr>
          <p:cNvSpPr txBox="1">
            <a:spLocks/>
          </p:cNvSpPr>
          <p:nvPr/>
        </p:nvSpPr>
        <p:spPr>
          <a:xfrm>
            <a:off x="259142" y="370361"/>
            <a:ext cx="455464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dirty="0"/>
              <a:t>Increased Death by suffocation, </a:t>
            </a:r>
          </a:p>
          <a:p>
            <a:r>
              <a:rPr lang="en-US" sz="1200" dirty="0"/>
              <a:t>20% mortality</a:t>
            </a:r>
          </a:p>
        </p:txBody>
      </p:sp>
    </p:spTree>
    <p:extLst>
      <p:ext uri="{BB962C8B-B14F-4D97-AF65-F5344CB8AC3E}">
        <p14:creationId xmlns:p14="http://schemas.microsoft.com/office/powerpoint/2010/main" val="383084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rst_test_with_r_k">
            <a:hlinkClick r:id="" action="ppaction://media"/>
            <a:extLst>
              <a:ext uri="{FF2B5EF4-FFF2-40B4-BE49-F238E27FC236}">
                <a16:creationId xmlns:a16="http://schemas.microsoft.com/office/drawing/2014/main" id="{AA3124B3-6C97-F646-A170-2436B2A780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ADAE4EB-1596-6323-6271-948192794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142" y="370361"/>
            <a:ext cx="4554643" cy="572700"/>
          </a:xfrm>
        </p:spPr>
        <p:txBody>
          <a:bodyPr>
            <a:normAutofit fontScale="90000"/>
          </a:bodyPr>
          <a:lstStyle/>
          <a:p>
            <a:r>
              <a:rPr lang="en-US" sz="1200" dirty="0"/>
              <a:t>R (Rock) vs K (Paper)</a:t>
            </a:r>
            <a:br>
              <a:rPr lang="en-US" sz="1200" dirty="0"/>
            </a:br>
            <a:r>
              <a:rPr lang="en-US" sz="1200" dirty="0"/>
              <a:t>Scissors Normal</a:t>
            </a:r>
            <a:br>
              <a:rPr lang="en-US" sz="1200" dirty="0"/>
            </a:br>
            <a:br>
              <a:rPr lang="en-US" sz="1200" dirty="0"/>
            </a:br>
            <a:r>
              <a:rPr lang="en-US" sz="1200" dirty="0"/>
              <a:t>We see Scissors benefit from less rock</a:t>
            </a:r>
            <a:br>
              <a:rPr lang="en-US" sz="1200" dirty="0"/>
            </a:br>
            <a:r>
              <a:rPr lang="en-US" sz="1200" dirty="0"/>
              <a:t>Paper predate on Rock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st_r_k_2only_test">
            <a:hlinkClick r:id="" action="ppaction://media"/>
            <a:extLst>
              <a:ext uri="{FF2B5EF4-FFF2-40B4-BE49-F238E27FC236}">
                <a16:creationId xmlns:a16="http://schemas.microsoft.com/office/drawing/2014/main" id="{F683DBE2-0DF7-4E06-1314-312F973F16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CA96F65-4FEE-77CA-C407-05E1D8868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142" y="370361"/>
            <a:ext cx="4554643" cy="572700"/>
          </a:xfrm>
        </p:spPr>
        <p:txBody>
          <a:bodyPr>
            <a:normAutofit/>
          </a:bodyPr>
          <a:lstStyle/>
          <a:p>
            <a:r>
              <a:rPr lang="en-US" sz="1200" dirty="0"/>
              <a:t>Only Paper and Rock</a:t>
            </a:r>
            <a:br>
              <a:rPr lang="en-US" sz="1200" dirty="0"/>
            </a:br>
            <a:r>
              <a:rPr lang="en-US" sz="1200" dirty="0"/>
              <a:t>They live in competition</a:t>
            </a:r>
          </a:p>
        </p:txBody>
      </p:sp>
    </p:spTree>
    <p:extLst>
      <p:ext uri="{BB962C8B-B14F-4D97-AF65-F5344CB8AC3E}">
        <p14:creationId xmlns:p14="http://schemas.microsoft.com/office/powerpoint/2010/main" val="81504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re_movement">
            <a:hlinkClick r:id="" action="ppaction://media"/>
            <a:extLst>
              <a:ext uri="{FF2B5EF4-FFF2-40B4-BE49-F238E27FC236}">
                <a16:creationId xmlns:a16="http://schemas.microsoft.com/office/drawing/2014/main" id="{2A0AA893-90A9-2B8F-8F24-144C5E0890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D2E940B-4A2F-C49D-2B82-8FE995343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142" y="370361"/>
            <a:ext cx="2523815" cy="572700"/>
          </a:xfrm>
        </p:spPr>
        <p:txBody>
          <a:bodyPr>
            <a:normAutofit fontScale="90000"/>
          </a:bodyPr>
          <a:lstStyle/>
          <a:p>
            <a:r>
              <a:rPr lang="en-US" sz="1200" dirty="0"/>
              <a:t>50% chance of moving</a:t>
            </a:r>
            <a:br>
              <a:rPr lang="en-US" sz="1200" dirty="0"/>
            </a:br>
            <a:r>
              <a:rPr lang="en-US" sz="1200" dirty="0"/>
              <a:t>50% chance of doing anything else (dying reproducing)</a:t>
            </a:r>
          </a:p>
        </p:txBody>
      </p:sp>
    </p:spTree>
    <p:extLst>
      <p:ext uri="{BB962C8B-B14F-4D97-AF65-F5344CB8AC3E}">
        <p14:creationId xmlns:p14="http://schemas.microsoft.com/office/powerpoint/2010/main" val="20277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all_bonus">
            <a:hlinkClick r:id="" action="ppaction://media"/>
            <a:extLst>
              <a:ext uri="{FF2B5EF4-FFF2-40B4-BE49-F238E27FC236}">
                <a16:creationId xmlns:a16="http://schemas.microsoft.com/office/drawing/2014/main" id="{619754BB-9EF4-0591-11DB-4EBA55952B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51B71EE-79C9-5EEE-DAD5-735006738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142" y="370361"/>
            <a:ext cx="4554643" cy="572700"/>
          </a:xfrm>
        </p:spPr>
        <p:txBody>
          <a:bodyPr>
            <a:normAutofit/>
          </a:bodyPr>
          <a:lstStyle/>
          <a:p>
            <a:r>
              <a:rPr lang="en-US" sz="1200" dirty="0"/>
              <a:t>50% reduced death if wall &amp; r or k strategy</a:t>
            </a:r>
            <a:br>
              <a:rPr lang="en-US" sz="1200" dirty="0"/>
            </a:br>
            <a:r>
              <a:rPr lang="en-US" sz="1200" dirty="0"/>
              <a:t>Normal for scissors</a:t>
            </a:r>
          </a:p>
        </p:txBody>
      </p:sp>
    </p:spTree>
    <p:extLst>
      <p:ext uri="{BB962C8B-B14F-4D97-AF65-F5344CB8AC3E}">
        <p14:creationId xmlns:p14="http://schemas.microsoft.com/office/powerpoint/2010/main" val="265269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152</Words>
  <Application>Microsoft Macintosh PowerPoint</Application>
  <PresentationFormat>On-screen Show (16:9)</PresentationFormat>
  <Paragraphs>20</Paragraphs>
  <Slides>10</Slides>
  <Notes>5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Playfair Display</vt:lpstr>
      <vt:lpstr>Playfair Display ExtraBold</vt:lpstr>
      <vt:lpstr>Simple Light</vt:lpstr>
      <vt:lpstr>Microbial Dispersion and Growth Strategies in Soils</vt:lpstr>
      <vt:lpstr>Microbial Dispersion and Growth</vt:lpstr>
      <vt:lpstr>Growth and Predation in place doesn’t mean anything,  because you can’t see the names</vt:lpstr>
      <vt:lpstr>Can see counted Values</vt:lpstr>
      <vt:lpstr>PowerPoint Presentation</vt:lpstr>
      <vt:lpstr>R (Rock) vs K (Paper) Scissors Normal  We see Scissors benefit from less rock Paper predate on Rock</vt:lpstr>
      <vt:lpstr>Only Paper and Rock They live in competition</vt:lpstr>
      <vt:lpstr>50% chance of moving 50% chance of doing anything else (dying reproducing)</vt:lpstr>
      <vt:lpstr>50% reduced death if wall &amp; r or k strategy Normal for scissors</vt:lpstr>
      <vt:lpstr>50% reduced death if wall &amp; r or k strategy Normal for scissors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Microbial Dispersion and Growth Strategies in Soils</dc:title>
  <cp:lastModifiedBy>Gabriel Husain</cp:lastModifiedBy>
  <cp:revision>4</cp:revision>
  <dcterms:modified xsi:type="dcterms:W3CDTF">2023-11-28T16:31:37Z</dcterms:modified>
</cp:coreProperties>
</file>