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asa-impact.github.io/veda-docs/notebooks/tutorials/mapping-fires.html#about-the-data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Demand for fire perimeter tracking means demand for algorithms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FEDS based on VIIRS for CONUS in near real time.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“good” is an algorithm?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Sometimes remote-sensing sources of fire data are wrong, have pixels that are too big, etc.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We need to compare to a standard that people trust, like NIFC.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Notes: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Drop in some visuals from FEDS vs NIFC to demonstrate need to compare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Getting datasources to talk to each other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Automated that action, generalizable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Need to intro FEDS!!! API visual + what even is it! (1 visual and quote is good)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Fix the intro, make it visually driven (little to no text…)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Ipynb; just zoom out dont walkthrough; “this is a nb you can work with” focu on plots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Fires: make 1st obviously names, for 2nd; not a fire known, just able to find comparison for!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2642d1cc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2642d1cc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Source for left: Overwatch Imaging, Dixie Fire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With rapid growth and resource constraint, we explore and build algorithms for satellite-based fire perimeters which contrast with aerial imagery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e44e7112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e44e7112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Source for left: Overwatch Imaging, Dixie Fire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With rapid growth and resource constraint, we explore and build algorithms for satellite-based fire perimeters which contrast with aerial imagery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62c5edf3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62c5edf3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FEDS is a particular fire perimeter algorithm developed by the E</a:t>
            </a:r>
            <a:r>
              <a:rPr lang="en"/>
              <a:t>IS-FIRE team at Goddard.  This algorithm uses raw VIIRS observations to generate a polygon of the fire, locations of the active fire line, and estimates of fire mean Fire Radiative Power (FRP)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new </a:t>
            </a:r>
            <a:r>
              <a:rPr lang="en"/>
              <a:t>methods</a:t>
            </a:r>
            <a:r>
              <a:rPr lang="en"/>
              <a:t>, we need a way to identify what is “good” performance vs bad. Common among academics and researchers is to take </a:t>
            </a:r>
            <a:r>
              <a:rPr lang="en"/>
              <a:t>official fire perimeters from NIFC/USFS (who has a GIS team) and overlaying perimeters. This however takes energy to write libraries that accomplish this. How can we easily enable this connection of courses and analysis?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FEDS documentation: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https://nasa-impact.github.io/veda-docs/notebooks/tutorials/mapping-fires.html#about-the-data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NIFC documentation/dataset: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e44e711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e44e711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e44e7112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e44e7112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e44e7112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e44e7112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e44e711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e44e711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earthdata.nasa.gov/dashboard/data-catalog/fire" TargetMode="External"/><Relationship Id="rId4" Type="http://schemas.openxmlformats.org/officeDocument/2006/relationships/hyperlink" Target="https://data-nifc.opendata.arcgis.com/datasets/nifc::interagencyfireperimeterhistory-all-years-view/explor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12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Relationship Id="rId4" Type="http://schemas.openxmlformats.org/officeDocument/2006/relationships/image" Target="../media/image3.gif"/><Relationship Id="rId5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-134475"/>
            <a:ext cx="8520600" cy="167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55">
                <a:latin typeface="Times New Roman"/>
                <a:ea typeface="Times New Roman"/>
                <a:cs typeface="Times New Roman"/>
                <a:sym typeface="Times New Roman"/>
              </a:rPr>
              <a:t>Wildfire Satellites vs. Aircraft:</a:t>
            </a:r>
            <a:endParaRPr b="1" sz="37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55">
                <a:latin typeface="Times New Roman"/>
                <a:ea typeface="Times New Roman"/>
                <a:cs typeface="Times New Roman"/>
                <a:sym typeface="Times New Roman"/>
              </a:rPr>
              <a:t>Auto calculations and Resolution Matching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436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Katrina Sharonin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00" y="1694025"/>
            <a:ext cx="2319233" cy="25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3670" r="0" t="0"/>
          <a:stretch/>
        </p:blipFill>
        <p:spPr>
          <a:xfrm>
            <a:off x="4525825" y="1694025"/>
            <a:ext cx="2600900" cy="25896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4214900" y="3718200"/>
            <a:ext cx="1282200" cy="5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Char char="●"/>
            </a:pPr>
            <a:r>
              <a:rPr b="1" lang="en" sz="1200">
                <a:solidFill>
                  <a:srgbClr val="0000FF"/>
                </a:solidFill>
              </a:rPr>
              <a:t>Satellite </a:t>
            </a:r>
            <a:endParaRPr b="1" sz="1200">
              <a:solidFill>
                <a:srgbClr val="0000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Char char="●"/>
            </a:pPr>
            <a:r>
              <a:rPr b="1" lang="en" sz="1200">
                <a:solidFill>
                  <a:srgbClr val="BF9000"/>
                </a:solidFill>
              </a:rPr>
              <a:t>Aircraft</a:t>
            </a:r>
            <a:endParaRPr b="1" sz="1200">
              <a:solidFill>
                <a:srgbClr val="BF9000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416625" y="3959175"/>
            <a:ext cx="1572300" cy="32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678600" y="242700"/>
            <a:ext cx="7607100" cy="3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Code Set-up</a:t>
            </a:r>
            <a:endParaRPr sz="2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Requires NASA MAAP platform access for </a:t>
            </a:r>
            <a:r>
              <a:rPr lang="en" sz="1800">
                <a:solidFill>
                  <a:schemeClr val="dk1"/>
                </a:solidFill>
              </a:rPr>
              <a:t>specific data sets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Email ksharonin@berkeley.edu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Download all files, keep in same dir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Use .sh + .yml for dependency install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Run any of ipynbs to walk through process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main.ipynb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-"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2020demo.ipynb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Key data sets</a:t>
            </a:r>
            <a:endParaRPr sz="2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NASA VEDA FEDS: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https://www.earthdata.nasa.gov/dashboard/data-catalog/fire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NIFC InterAgency Archive: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https://data-nifc.opendata.arcgis.com/datasets/nifc::interagencyfireperimeterhistory-all-years-view/explore</a:t>
            </a:r>
            <a:r>
              <a:rPr lang="en" sz="1800">
                <a:solidFill>
                  <a:schemeClr val="dk1"/>
                </a:solidFill>
              </a:rPr>
              <a:t> 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678600" y="410700"/>
            <a:ext cx="5002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Topic: 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Automate satellite vs aircraft performance measurements and labeling, identify simplification effectiveness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5694" l="0" r="0" t="4772"/>
          <a:stretch/>
        </p:blipFill>
        <p:spPr>
          <a:xfrm>
            <a:off x="5990430" y="2742480"/>
            <a:ext cx="2891346" cy="212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12056" r="15923" t="0"/>
          <a:stretch/>
        </p:blipFill>
        <p:spPr>
          <a:xfrm>
            <a:off x="5990425" y="458675"/>
            <a:ext cx="2891346" cy="211307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963851" y="1993900"/>
            <a:ext cx="29445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highlight>
                  <a:srgbClr val="C9DAF8"/>
                </a:highlight>
              </a:rPr>
              <a:t>Satellite Paradise Fire</a:t>
            </a:r>
            <a:endParaRPr sz="2000">
              <a:solidFill>
                <a:schemeClr val="lt1"/>
              </a:solidFill>
              <a:highlight>
                <a:srgbClr val="C9DAF8"/>
              </a:highlight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037801" y="4347775"/>
            <a:ext cx="29445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highlight>
                  <a:srgbClr val="C9DAF8"/>
                </a:highlight>
              </a:rPr>
              <a:t>Aircraft Paradise Fire</a:t>
            </a:r>
            <a:endParaRPr sz="2000">
              <a:solidFill>
                <a:schemeClr val="lt1"/>
              </a:solidFill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61850" y="510075"/>
            <a:ext cx="77868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Project Features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30725" y="1663525"/>
            <a:ext cx="8310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Access datasets →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mass match-making →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mass calculations to trend performance →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Recursive simplification to find best threshold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50300"/>
            <a:ext cx="8520600" cy="4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Feature: satellite-aircraft perimeter </a:t>
            </a:r>
            <a:r>
              <a:rPr lang="en"/>
              <a:t>matchmaker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21630" l="0" r="0" t="0"/>
          <a:stretch/>
        </p:blipFill>
        <p:spPr>
          <a:xfrm>
            <a:off x="970425" y="750800"/>
            <a:ext cx="5360874" cy="42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6421675" y="1830200"/>
            <a:ext cx="2258400" cy="11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Char char="●"/>
            </a:pPr>
            <a:r>
              <a:rPr b="1" lang="en" sz="1700">
                <a:solidFill>
                  <a:srgbClr val="0000FF"/>
                </a:solidFill>
              </a:rPr>
              <a:t>Satellite </a:t>
            </a:r>
            <a:endParaRPr b="1" sz="17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FF"/>
                </a:solidFill>
              </a:rPr>
              <a:t>(NASA FEDS)</a:t>
            </a:r>
            <a:endParaRPr b="1" sz="1700">
              <a:solidFill>
                <a:srgbClr val="0000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700"/>
              <a:buChar char="●"/>
            </a:pPr>
            <a:r>
              <a:rPr b="1" lang="en" sz="1700">
                <a:solidFill>
                  <a:srgbClr val="BF9000"/>
                </a:solidFill>
              </a:rPr>
              <a:t>Aircraft (NIFC)</a:t>
            </a:r>
            <a:endParaRPr b="1" sz="1700"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2550" y="2911849"/>
            <a:ext cx="2639477" cy="169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299" y="1754334"/>
            <a:ext cx="2790851" cy="241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5325" y="2908591"/>
            <a:ext cx="1664801" cy="223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2600" y="3184225"/>
            <a:ext cx="2392325" cy="18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2600" y="139275"/>
            <a:ext cx="1474359" cy="161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3525" y="2196600"/>
            <a:ext cx="2316099" cy="20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0925" y="1428032"/>
            <a:ext cx="2924748" cy="13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96499" y="-1"/>
            <a:ext cx="2924751" cy="213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83525" y="112075"/>
            <a:ext cx="1664799" cy="14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2624927" cy="13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150300"/>
            <a:ext cx="85206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Feature: automated mass calculations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49346" l="0" r="0" t="0"/>
          <a:stretch/>
        </p:blipFill>
        <p:spPr>
          <a:xfrm>
            <a:off x="388075" y="1130351"/>
            <a:ext cx="8520599" cy="3203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459450" y="1131800"/>
            <a:ext cx="8520600" cy="124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4572000" y="4191125"/>
            <a:ext cx="7173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4477" r="7556" t="3203"/>
          <a:stretch/>
        </p:blipFill>
        <p:spPr>
          <a:xfrm>
            <a:off x="6039925" y="1711100"/>
            <a:ext cx="2999675" cy="24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4">
            <a:alphaModFix/>
          </a:blip>
          <a:srcRect b="0" l="8994" r="10555" t="0"/>
          <a:stretch/>
        </p:blipFill>
        <p:spPr>
          <a:xfrm>
            <a:off x="48275" y="1742750"/>
            <a:ext cx="2621328" cy="24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5612" y="1726931"/>
            <a:ext cx="3258325" cy="244374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333575" y="932000"/>
            <a:ext cx="16947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solidFill>
                  <a:schemeClr val="dk1"/>
                </a:solidFill>
              </a:rPr>
              <a:t>Kincade</a:t>
            </a:r>
            <a:endParaRPr i="1" sz="3200">
              <a:solidFill>
                <a:schemeClr val="dk1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688625" y="932000"/>
            <a:ext cx="16947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solidFill>
                  <a:schemeClr val="dk1"/>
                </a:solidFill>
              </a:rPr>
              <a:t>Ranch</a:t>
            </a:r>
            <a:endParaRPr i="1" sz="3200">
              <a:solidFill>
                <a:schemeClr val="dk1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6692427" y="932000"/>
            <a:ext cx="19362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solidFill>
                  <a:schemeClr val="dk1"/>
                </a:solidFill>
              </a:rPr>
              <a:t>Briceburg</a:t>
            </a:r>
            <a:endParaRPr i="1" sz="3200">
              <a:solidFill>
                <a:schemeClr val="dk1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-3525" y="4191150"/>
            <a:ext cx="27249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Best tolerance: 0.1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039988" y="4159500"/>
            <a:ext cx="27249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Best tolerance: 0.1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6145663" y="4159500"/>
            <a:ext cx="27249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Best tolerance: 0.0059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2" name="Google Shape;122;p20"/>
          <p:cNvSpPr txBox="1"/>
          <p:nvPr>
            <p:ph idx="4294967295" type="title"/>
          </p:nvPr>
        </p:nvSpPr>
        <p:spPr>
          <a:xfrm>
            <a:off x="142150" y="150300"/>
            <a:ext cx="8520600" cy="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Feature: Best Simplification Seeker</a:t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6692425" y="150300"/>
            <a:ext cx="2258400" cy="72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●"/>
            </a:pPr>
            <a:r>
              <a:rPr b="1" lang="en">
                <a:solidFill>
                  <a:srgbClr val="0000FF"/>
                </a:solidFill>
              </a:rPr>
              <a:t>Satellite </a:t>
            </a:r>
            <a:endParaRPr b="1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(NASA FEDS)</a:t>
            </a:r>
            <a:endParaRPr b="1"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Char char="●"/>
            </a:pPr>
            <a:r>
              <a:rPr b="1" lang="en">
                <a:solidFill>
                  <a:srgbClr val="BF9000"/>
                </a:solidFill>
              </a:rPr>
              <a:t>Aircraft (NIFC)</a:t>
            </a:r>
            <a:endParaRPr b="1">
              <a:solidFill>
                <a:srgbClr val="BF9000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1066350" y="4574700"/>
            <a:ext cx="7011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Calculation func: symmetric difference ratio, higher == better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