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Neucha"/>
      <p:regular r:id="rId12"/>
    </p:embeddedFont>
    <p:embeddedFont>
      <p:font typeface="Raleway"/>
      <p:regular r:id="rId13"/>
      <p:bold r:id="rId14"/>
      <p:italic r:id="rId15"/>
      <p:boldItalic r:id="rId16"/>
    </p:embeddedFont>
    <p:embeddedFont>
      <p:font typeface="EB Garamond"/>
      <p:regular r:id="rId17"/>
      <p:bold r:id="rId18"/>
      <p:italic r:id="rId19"/>
      <p:boldItalic r:id="rId20"/>
    </p:embeddedFont>
    <p:embeddedFont>
      <p:font typeface="Raleway Medium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boldItalic.fntdata"/><Relationship Id="rId22" Type="http://schemas.openxmlformats.org/officeDocument/2006/relationships/font" Target="fonts/RalewayMedium-bold.fntdata"/><Relationship Id="rId21" Type="http://schemas.openxmlformats.org/officeDocument/2006/relationships/font" Target="fonts/RalewayMedium-regular.fntdata"/><Relationship Id="rId24" Type="http://schemas.openxmlformats.org/officeDocument/2006/relationships/font" Target="fonts/RalewayMedium-boldItalic.fntdata"/><Relationship Id="rId23" Type="http://schemas.openxmlformats.org/officeDocument/2006/relationships/font" Target="fonts/Raleway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Raleway-regular.fntdata"/><Relationship Id="rId12" Type="http://schemas.openxmlformats.org/officeDocument/2006/relationships/font" Target="fonts/Neucha-regular.fntdata"/><Relationship Id="rId15" Type="http://schemas.openxmlformats.org/officeDocument/2006/relationships/font" Target="fonts/Raleway-italic.fntdata"/><Relationship Id="rId14" Type="http://schemas.openxmlformats.org/officeDocument/2006/relationships/font" Target="fonts/Raleway-bold.fntdata"/><Relationship Id="rId17" Type="http://schemas.openxmlformats.org/officeDocument/2006/relationships/font" Target="fonts/EBGaramond-regular.fntdata"/><Relationship Id="rId16" Type="http://schemas.openxmlformats.org/officeDocument/2006/relationships/font" Target="fonts/Raleway-boldItalic.fntdata"/><Relationship Id="rId19" Type="http://schemas.openxmlformats.org/officeDocument/2006/relationships/font" Target="fonts/EBGaramond-italic.fntdata"/><Relationship Id="rId18" Type="http://schemas.openxmlformats.org/officeDocument/2006/relationships/font" Target="fonts/EBGaramond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262665d1357_0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262665d1357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62665d1357_0_8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262665d1357_0_8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62665d1357_0_8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262665d1357_0_8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262665d1357_0_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262665d1357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62665d1357_0_8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262665d1357_0_8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7B6DCC">
            <a:alpha val="20090"/>
          </a:srgbClr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54304" y="279750"/>
            <a:ext cx="8522802" cy="4617679"/>
            <a:chOff x="354304" y="279750"/>
            <a:chExt cx="8522802" cy="4617679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793140" y="3882211"/>
              <a:ext cx="249187" cy="305976"/>
              <a:chOff x="7843452" y="3947061"/>
              <a:chExt cx="249187" cy="305976"/>
            </a:xfrm>
          </p:grpSpPr>
          <p:sp>
            <p:nvSpPr>
              <p:cNvPr id="11" name="Google Shape;11;p2"/>
              <p:cNvSpPr/>
              <p:nvPr/>
            </p:nvSpPr>
            <p:spPr>
              <a:xfrm rot="73943">
                <a:off x="7846659" y="3949637"/>
                <a:ext cx="242773" cy="300824"/>
              </a:xfrm>
              <a:custGeom>
                <a:rect b="b" l="l" r="r" t="t"/>
                <a:pathLst>
                  <a:path extrusionOk="0" h="6602" w="5328">
                    <a:moveTo>
                      <a:pt x="1287" y="0"/>
                    </a:moveTo>
                    <a:cubicBezTo>
                      <a:pt x="1199" y="0"/>
                      <a:pt x="1105" y="13"/>
                      <a:pt x="1007" y="42"/>
                    </a:cubicBezTo>
                    <a:cubicBezTo>
                      <a:pt x="768" y="114"/>
                      <a:pt x="563" y="277"/>
                      <a:pt x="415" y="480"/>
                    </a:cubicBezTo>
                    <a:cubicBezTo>
                      <a:pt x="174" y="810"/>
                      <a:pt x="79" y="1225"/>
                      <a:pt x="53" y="1634"/>
                    </a:cubicBezTo>
                    <a:cubicBezTo>
                      <a:pt x="0" y="2483"/>
                      <a:pt x="222" y="3320"/>
                      <a:pt x="513" y="4111"/>
                    </a:cubicBezTo>
                    <a:cubicBezTo>
                      <a:pt x="673" y="4542"/>
                      <a:pt x="854" y="4963"/>
                      <a:pt x="1053" y="5379"/>
                    </a:cubicBezTo>
                    <a:cubicBezTo>
                      <a:pt x="1105" y="5486"/>
                      <a:pt x="1697" y="6592"/>
                      <a:pt x="1690" y="6601"/>
                    </a:cubicBezTo>
                    <a:lnTo>
                      <a:pt x="1690" y="6601"/>
                    </a:lnTo>
                    <a:cubicBezTo>
                      <a:pt x="1798" y="6526"/>
                      <a:pt x="1909" y="6425"/>
                      <a:pt x="1955" y="6385"/>
                    </a:cubicBezTo>
                    <a:cubicBezTo>
                      <a:pt x="2056" y="6301"/>
                      <a:pt x="2157" y="6218"/>
                      <a:pt x="2255" y="6134"/>
                    </a:cubicBezTo>
                    <a:cubicBezTo>
                      <a:pt x="3050" y="5451"/>
                      <a:pt x="3860" y="4705"/>
                      <a:pt x="4455" y="3839"/>
                    </a:cubicBezTo>
                    <a:cubicBezTo>
                      <a:pt x="4896" y="3192"/>
                      <a:pt x="5328" y="2287"/>
                      <a:pt x="5164" y="1473"/>
                    </a:cubicBezTo>
                    <a:cubicBezTo>
                      <a:pt x="5135" y="1333"/>
                      <a:pt x="5089" y="1195"/>
                      <a:pt x="5020" y="1061"/>
                    </a:cubicBezTo>
                    <a:cubicBezTo>
                      <a:pt x="4866" y="756"/>
                      <a:pt x="4582" y="571"/>
                      <a:pt x="4243" y="571"/>
                    </a:cubicBezTo>
                    <a:cubicBezTo>
                      <a:pt x="4238" y="571"/>
                      <a:pt x="4232" y="571"/>
                      <a:pt x="4226" y="571"/>
                    </a:cubicBezTo>
                    <a:cubicBezTo>
                      <a:pt x="3497" y="588"/>
                      <a:pt x="2866" y="1399"/>
                      <a:pt x="2622" y="2006"/>
                    </a:cubicBezTo>
                    <a:cubicBezTo>
                      <a:pt x="2592" y="2078"/>
                      <a:pt x="2566" y="2150"/>
                      <a:pt x="2540" y="2218"/>
                    </a:cubicBezTo>
                    <a:cubicBezTo>
                      <a:pt x="2543" y="2147"/>
                      <a:pt x="2546" y="2072"/>
                      <a:pt x="2546" y="1996"/>
                    </a:cubicBezTo>
                    <a:cubicBezTo>
                      <a:pt x="2546" y="1278"/>
                      <a:pt x="2158" y="0"/>
                      <a:pt x="1287" y="0"/>
                    </a:cubicBezTo>
                    <a:close/>
                    <a:moveTo>
                      <a:pt x="1690" y="6601"/>
                    </a:moveTo>
                    <a:lnTo>
                      <a:pt x="1690" y="6601"/>
                    </a:lnTo>
                    <a:cubicBezTo>
                      <a:pt x="1690" y="6601"/>
                      <a:pt x="1690" y="6601"/>
                      <a:pt x="1690" y="6601"/>
                    </a:cubicBezTo>
                    <a:cubicBezTo>
                      <a:pt x="1690" y="6601"/>
                      <a:pt x="1690" y="6601"/>
                      <a:pt x="1690" y="660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73943">
                <a:off x="7846659" y="3949637"/>
                <a:ext cx="242773" cy="300824"/>
              </a:xfrm>
              <a:custGeom>
                <a:rect b="b" l="l" r="r" t="t"/>
                <a:pathLst>
                  <a:path extrusionOk="0" h="6602" w="5328">
                    <a:moveTo>
                      <a:pt x="1287" y="0"/>
                    </a:moveTo>
                    <a:cubicBezTo>
                      <a:pt x="1199" y="0"/>
                      <a:pt x="1105" y="13"/>
                      <a:pt x="1007" y="42"/>
                    </a:cubicBezTo>
                    <a:cubicBezTo>
                      <a:pt x="768" y="114"/>
                      <a:pt x="563" y="277"/>
                      <a:pt x="415" y="480"/>
                    </a:cubicBezTo>
                    <a:cubicBezTo>
                      <a:pt x="174" y="810"/>
                      <a:pt x="79" y="1225"/>
                      <a:pt x="53" y="1634"/>
                    </a:cubicBezTo>
                    <a:cubicBezTo>
                      <a:pt x="0" y="2483"/>
                      <a:pt x="222" y="3320"/>
                      <a:pt x="513" y="4111"/>
                    </a:cubicBezTo>
                    <a:cubicBezTo>
                      <a:pt x="673" y="4542"/>
                      <a:pt x="854" y="4963"/>
                      <a:pt x="1053" y="5379"/>
                    </a:cubicBezTo>
                    <a:cubicBezTo>
                      <a:pt x="1105" y="5486"/>
                      <a:pt x="1697" y="6592"/>
                      <a:pt x="1690" y="6601"/>
                    </a:cubicBezTo>
                    <a:lnTo>
                      <a:pt x="1690" y="6601"/>
                    </a:lnTo>
                    <a:cubicBezTo>
                      <a:pt x="1798" y="6526"/>
                      <a:pt x="1909" y="6425"/>
                      <a:pt x="1955" y="6385"/>
                    </a:cubicBezTo>
                    <a:cubicBezTo>
                      <a:pt x="2056" y="6301"/>
                      <a:pt x="2157" y="6218"/>
                      <a:pt x="2255" y="6134"/>
                    </a:cubicBezTo>
                    <a:cubicBezTo>
                      <a:pt x="3050" y="5451"/>
                      <a:pt x="3860" y="4705"/>
                      <a:pt x="4455" y="3839"/>
                    </a:cubicBezTo>
                    <a:cubicBezTo>
                      <a:pt x="4896" y="3192"/>
                      <a:pt x="5328" y="2287"/>
                      <a:pt x="5164" y="1473"/>
                    </a:cubicBezTo>
                    <a:cubicBezTo>
                      <a:pt x="5135" y="1333"/>
                      <a:pt x="5089" y="1195"/>
                      <a:pt x="5020" y="1061"/>
                    </a:cubicBezTo>
                    <a:cubicBezTo>
                      <a:pt x="4866" y="756"/>
                      <a:pt x="4582" y="571"/>
                      <a:pt x="4243" y="571"/>
                    </a:cubicBezTo>
                    <a:cubicBezTo>
                      <a:pt x="4238" y="571"/>
                      <a:pt x="4232" y="571"/>
                      <a:pt x="4226" y="571"/>
                    </a:cubicBezTo>
                    <a:cubicBezTo>
                      <a:pt x="3497" y="588"/>
                      <a:pt x="2866" y="1399"/>
                      <a:pt x="2622" y="2006"/>
                    </a:cubicBezTo>
                    <a:cubicBezTo>
                      <a:pt x="2592" y="2078"/>
                      <a:pt x="2566" y="2150"/>
                      <a:pt x="2540" y="2218"/>
                    </a:cubicBezTo>
                    <a:cubicBezTo>
                      <a:pt x="2543" y="2147"/>
                      <a:pt x="2546" y="2072"/>
                      <a:pt x="2546" y="1996"/>
                    </a:cubicBezTo>
                    <a:cubicBezTo>
                      <a:pt x="2546" y="1278"/>
                      <a:pt x="2158" y="0"/>
                      <a:pt x="1287" y="0"/>
                    </a:cubicBezTo>
                    <a:close/>
                    <a:moveTo>
                      <a:pt x="1690" y="6601"/>
                    </a:moveTo>
                    <a:lnTo>
                      <a:pt x="1690" y="6601"/>
                    </a:lnTo>
                    <a:cubicBezTo>
                      <a:pt x="1690" y="6601"/>
                      <a:pt x="1690" y="6601"/>
                      <a:pt x="1690" y="6601"/>
                    </a:cubicBezTo>
                    <a:cubicBezTo>
                      <a:pt x="1690" y="6601"/>
                      <a:pt x="1690" y="6601"/>
                      <a:pt x="1690" y="66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 rot="891368">
              <a:off x="5675724" y="437170"/>
              <a:ext cx="428436" cy="411460"/>
              <a:chOff x="4229550" y="13050"/>
              <a:chExt cx="428424" cy="41144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4229550" y="13050"/>
                <a:ext cx="428424" cy="411449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229550" y="13050"/>
                <a:ext cx="428424" cy="411449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 rot="2318568">
              <a:off x="374162" y="4505851"/>
              <a:ext cx="536367" cy="251657"/>
              <a:chOff x="4074250" y="4561525"/>
              <a:chExt cx="536335" cy="251643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074250" y="4561525"/>
                <a:ext cx="536335" cy="251643"/>
              </a:xfrm>
              <a:custGeom>
                <a:rect b="b" l="l" r="r" t="t"/>
                <a:pathLst>
                  <a:path extrusionOk="0" h="7614" w="16228">
                    <a:moveTo>
                      <a:pt x="2186" y="1"/>
                    </a:moveTo>
                    <a:cubicBezTo>
                      <a:pt x="1785" y="1"/>
                      <a:pt x="1385" y="107"/>
                      <a:pt x="1047" y="324"/>
                    </a:cubicBezTo>
                    <a:cubicBezTo>
                      <a:pt x="412" y="730"/>
                      <a:pt x="34" y="1524"/>
                      <a:pt x="161" y="2269"/>
                    </a:cubicBezTo>
                    <a:cubicBezTo>
                      <a:pt x="275" y="2955"/>
                      <a:pt x="831" y="3554"/>
                      <a:pt x="1504" y="3707"/>
                    </a:cubicBezTo>
                    <a:cubicBezTo>
                      <a:pt x="1488" y="3706"/>
                      <a:pt x="1471" y="3706"/>
                      <a:pt x="1455" y="3706"/>
                    </a:cubicBezTo>
                    <a:cubicBezTo>
                      <a:pt x="1127" y="3706"/>
                      <a:pt x="800" y="3922"/>
                      <a:pt x="566" y="4171"/>
                    </a:cubicBezTo>
                    <a:cubicBezTo>
                      <a:pt x="278" y="4478"/>
                      <a:pt x="138" y="4893"/>
                      <a:pt x="76" y="5305"/>
                    </a:cubicBezTo>
                    <a:cubicBezTo>
                      <a:pt x="1" y="5792"/>
                      <a:pt x="30" y="6311"/>
                      <a:pt x="275" y="6740"/>
                    </a:cubicBezTo>
                    <a:cubicBezTo>
                      <a:pt x="607" y="7326"/>
                      <a:pt x="1291" y="7614"/>
                      <a:pt x="1977" y="7614"/>
                    </a:cubicBezTo>
                    <a:cubicBezTo>
                      <a:pt x="2217" y="7614"/>
                      <a:pt x="2458" y="7578"/>
                      <a:pt x="2684" y="7508"/>
                    </a:cubicBezTo>
                    <a:cubicBezTo>
                      <a:pt x="3553" y="7237"/>
                      <a:pt x="4236" y="6563"/>
                      <a:pt x="4815" y="5857"/>
                    </a:cubicBezTo>
                    <a:cubicBezTo>
                      <a:pt x="4936" y="5841"/>
                      <a:pt x="5093" y="5711"/>
                      <a:pt x="5213" y="5711"/>
                    </a:cubicBezTo>
                    <a:lnTo>
                      <a:pt x="11015" y="5711"/>
                    </a:lnTo>
                    <a:cubicBezTo>
                      <a:pt x="11135" y="5711"/>
                      <a:pt x="11292" y="5841"/>
                      <a:pt x="11413" y="5857"/>
                    </a:cubicBezTo>
                    <a:cubicBezTo>
                      <a:pt x="11992" y="6563"/>
                      <a:pt x="12675" y="7237"/>
                      <a:pt x="13544" y="7508"/>
                    </a:cubicBezTo>
                    <a:cubicBezTo>
                      <a:pt x="13770" y="7578"/>
                      <a:pt x="14011" y="7614"/>
                      <a:pt x="14251" y="7614"/>
                    </a:cubicBezTo>
                    <a:cubicBezTo>
                      <a:pt x="14937" y="7614"/>
                      <a:pt x="15621" y="7326"/>
                      <a:pt x="15953" y="6740"/>
                    </a:cubicBezTo>
                    <a:cubicBezTo>
                      <a:pt x="16198" y="6311"/>
                      <a:pt x="16227" y="5792"/>
                      <a:pt x="16152" y="5305"/>
                    </a:cubicBezTo>
                    <a:cubicBezTo>
                      <a:pt x="16090" y="4893"/>
                      <a:pt x="15950" y="4478"/>
                      <a:pt x="15662" y="4171"/>
                    </a:cubicBezTo>
                    <a:cubicBezTo>
                      <a:pt x="15428" y="3922"/>
                      <a:pt x="15101" y="3706"/>
                      <a:pt x="14773" y="3706"/>
                    </a:cubicBezTo>
                    <a:cubicBezTo>
                      <a:pt x="14757" y="3706"/>
                      <a:pt x="14740" y="3706"/>
                      <a:pt x="14724" y="3707"/>
                    </a:cubicBezTo>
                    <a:cubicBezTo>
                      <a:pt x="15397" y="3554"/>
                      <a:pt x="15953" y="2955"/>
                      <a:pt x="16067" y="2269"/>
                    </a:cubicBezTo>
                    <a:cubicBezTo>
                      <a:pt x="16194" y="1524"/>
                      <a:pt x="15816" y="730"/>
                      <a:pt x="15181" y="324"/>
                    </a:cubicBezTo>
                    <a:cubicBezTo>
                      <a:pt x="14843" y="107"/>
                      <a:pt x="14443" y="1"/>
                      <a:pt x="14042" y="1"/>
                    </a:cubicBezTo>
                    <a:cubicBezTo>
                      <a:pt x="13689" y="1"/>
                      <a:pt x="13335" y="84"/>
                      <a:pt x="13021" y="246"/>
                    </a:cubicBezTo>
                    <a:cubicBezTo>
                      <a:pt x="12351" y="596"/>
                      <a:pt x="11864" y="1279"/>
                      <a:pt x="11743" y="2024"/>
                    </a:cubicBezTo>
                    <a:lnTo>
                      <a:pt x="4485" y="2024"/>
                    </a:lnTo>
                    <a:cubicBezTo>
                      <a:pt x="4364" y="1279"/>
                      <a:pt x="3877" y="596"/>
                      <a:pt x="3207" y="246"/>
                    </a:cubicBezTo>
                    <a:cubicBezTo>
                      <a:pt x="2893" y="84"/>
                      <a:pt x="2539" y="1"/>
                      <a:pt x="2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" name="Google Shape;18;p2"/>
              <p:cNvGrpSpPr/>
              <p:nvPr/>
            </p:nvGrpSpPr>
            <p:grpSpPr>
              <a:xfrm>
                <a:off x="4074250" y="4561525"/>
                <a:ext cx="536335" cy="251643"/>
                <a:chOff x="3628525" y="3917700"/>
                <a:chExt cx="536335" cy="251643"/>
              </a:xfrm>
            </p:grpSpPr>
            <p:sp>
              <p:nvSpPr>
                <p:cNvPr id="19" name="Google Shape;19;p2"/>
                <p:cNvSpPr/>
                <p:nvPr/>
              </p:nvSpPr>
              <p:spPr>
                <a:xfrm>
                  <a:off x="3628525" y="3917700"/>
                  <a:ext cx="536335" cy="251643"/>
                </a:xfrm>
                <a:custGeom>
                  <a:rect b="b" l="l" r="r" t="t"/>
                  <a:pathLst>
                    <a:path extrusionOk="0" h="7614" w="16228">
                      <a:moveTo>
                        <a:pt x="2186" y="1"/>
                      </a:moveTo>
                      <a:cubicBezTo>
                        <a:pt x="1785" y="1"/>
                        <a:pt x="1385" y="107"/>
                        <a:pt x="1047" y="324"/>
                      </a:cubicBezTo>
                      <a:cubicBezTo>
                        <a:pt x="412" y="730"/>
                        <a:pt x="34" y="1524"/>
                        <a:pt x="161" y="2269"/>
                      </a:cubicBezTo>
                      <a:cubicBezTo>
                        <a:pt x="275" y="2955"/>
                        <a:pt x="831" y="3554"/>
                        <a:pt x="1504" y="3707"/>
                      </a:cubicBezTo>
                      <a:cubicBezTo>
                        <a:pt x="1488" y="3706"/>
                        <a:pt x="1471" y="3706"/>
                        <a:pt x="1455" y="3706"/>
                      </a:cubicBezTo>
                      <a:cubicBezTo>
                        <a:pt x="1127" y="3706"/>
                        <a:pt x="800" y="3922"/>
                        <a:pt x="566" y="4171"/>
                      </a:cubicBezTo>
                      <a:cubicBezTo>
                        <a:pt x="278" y="4478"/>
                        <a:pt x="138" y="4893"/>
                        <a:pt x="76" y="5305"/>
                      </a:cubicBezTo>
                      <a:cubicBezTo>
                        <a:pt x="1" y="5792"/>
                        <a:pt x="30" y="6311"/>
                        <a:pt x="275" y="6740"/>
                      </a:cubicBezTo>
                      <a:cubicBezTo>
                        <a:pt x="607" y="7326"/>
                        <a:pt x="1291" y="7614"/>
                        <a:pt x="1977" y="7614"/>
                      </a:cubicBezTo>
                      <a:cubicBezTo>
                        <a:pt x="2217" y="7614"/>
                        <a:pt x="2458" y="7578"/>
                        <a:pt x="2684" y="7508"/>
                      </a:cubicBezTo>
                      <a:cubicBezTo>
                        <a:pt x="3553" y="7237"/>
                        <a:pt x="4236" y="6563"/>
                        <a:pt x="4815" y="5857"/>
                      </a:cubicBezTo>
                      <a:cubicBezTo>
                        <a:pt x="4936" y="5841"/>
                        <a:pt x="5093" y="5711"/>
                        <a:pt x="5213" y="5711"/>
                      </a:cubicBezTo>
                      <a:lnTo>
                        <a:pt x="11015" y="5711"/>
                      </a:lnTo>
                      <a:cubicBezTo>
                        <a:pt x="11135" y="5711"/>
                        <a:pt x="11292" y="5841"/>
                        <a:pt x="11413" y="5857"/>
                      </a:cubicBezTo>
                      <a:cubicBezTo>
                        <a:pt x="11992" y="6563"/>
                        <a:pt x="12675" y="7237"/>
                        <a:pt x="13544" y="7508"/>
                      </a:cubicBezTo>
                      <a:cubicBezTo>
                        <a:pt x="13770" y="7578"/>
                        <a:pt x="14011" y="7614"/>
                        <a:pt x="14251" y="7614"/>
                      </a:cubicBezTo>
                      <a:cubicBezTo>
                        <a:pt x="14937" y="7614"/>
                        <a:pt x="15621" y="7326"/>
                        <a:pt x="15953" y="6740"/>
                      </a:cubicBezTo>
                      <a:cubicBezTo>
                        <a:pt x="16198" y="6311"/>
                        <a:pt x="16227" y="5792"/>
                        <a:pt x="16152" y="5305"/>
                      </a:cubicBezTo>
                      <a:cubicBezTo>
                        <a:pt x="16090" y="4893"/>
                        <a:pt x="15950" y="4478"/>
                        <a:pt x="15662" y="4171"/>
                      </a:cubicBezTo>
                      <a:cubicBezTo>
                        <a:pt x="15428" y="3922"/>
                        <a:pt x="15101" y="3706"/>
                        <a:pt x="14773" y="3706"/>
                      </a:cubicBezTo>
                      <a:cubicBezTo>
                        <a:pt x="14757" y="3706"/>
                        <a:pt x="14740" y="3706"/>
                        <a:pt x="14724" y="3707"/>
                      </a:cubicBezTo>
                      <a:cubicBezTo>
                        <a:pt x="15397" y="3554"/>
                        <a:pt x="15953" y="2955"/>
                        <a:pt x="16067" y="2269"/>
                      </a:cubicBezTo>
                      <a:cubicBezTo>
                        <a:pt x="16194" y="1524"/>
                        <a:pt x="15816" y="730"/>
                        <a:pt x="15181" y="324"/>
                      </a:cubicBezTo>
                      <a:cubicBezTo>
                        <a:pt x="14843" y="107"/>
                        <a:pt x="14443" y="1"/>
                        <a:pt x="14042" y="1"/>
                      </a:cubicBezTo>
                      <a:cubicBezTo>
                        <a:pt x="13689" y="1"/>
                        <a:pt x="13335" y="84"/>
                        <a:pt x="13021" y="246"/>
                      </a:cubicBezTo>
                      <a:cubicBezTo>
                        <a:pt x="12351" y="596"/>
                        <a:pt x="11864" y="1279"/>
                        <a:pt x="11743" y="2024"/>
                      </a:cubicBezTo>
                      <a:lnTo>
                        <a:pt x="4485" y="2024"/>
                      </a:lnTo>
                      <a:cubicBezTo>
                        <a:pt x="4364" y="1279"/>
                        <a:pt x="3877" y="596"/>
                        <a:pt x="3207" y="246"/>
                      </a:cubicBezTo>
                      <a:cubicBezTo>
                        <a:pt x="2893" y="84"/>
                        <a:pt x="2539" y="1"/>
                        <a:pt x="21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4115795" y="3936473"/>
                  <a:ext cx="32224" cy="48683"/>
                </a:xfrm>
                <a:custGeom>
                  <a:rect b="b" l="l" r="r" t="t"/>
                  <a:pathLst>
                    <a:path extrusionOk="0" h="1473" w="975">
                      <a:moveTo>
                        <a:pt x="264" y="0"/>
                      </a:moveTo>
                      <a:cubicBezTo>
                        <a:pt x="217" y="0"/>
                        <a:pt x="172" y="17"/>
                        <a:pt x="138" y="61"/>
                      </a:cubicBezTo>
                      <a:cubicBezTo>
                        <a:pt x="0" y="240"/>
                        <a:pt x="255" y="515"/>
                        <a:pt x="340" y="655"/>
                      </a:cubicBezTo>
                      <a:cubicBezTo>
                        <a:pt x="425" y="789"/>
                        <a:pt x="477" y="946"/>
                        <a:pt x="494" y="1103"/>
                      </a:cubicBezTo>
                      <a:cubicBezTo>
                        <a:pt x="501" y="1178"/>
                        <a:pt x="501" y="1257"/>
                        <a:pt x="527" y="1328"/>
                      </a:cubicBezTo>
                      <a:cubicBezTo>
                        <a:pt x="553" y="1400"/>
                        <a:pt x="611" y="1466"/>
                        <a:pt x="687" y="1473"/>
                      </a:cubicBezTo>
                      <a:cubicBezTo>
                        <a:pt x="689" y="1473"/>
                        <a:pt x="692" y="1473"/>
                        <a:pt x="694" y="1473"/>
                      </a:cubicBezTo>
                      <a:cubicBezTo>
                        <a:pt x="753" y="1473"/>
                        <a:pt x="809" y="1438"/>
                        <a:pt x="844" y="1387"/>
                      </a:cubicBezTo>
                      <a:cubicBezTo>
                        <a:pt x="880" y="1338"/>
                        <a:pt x="896" y="1277"/>
                        <a:pt x="909" y="1214"/>
                      </a:cubicBezTo>
                      <a:cubicBezTo>
                        <a:pt x="975" y="829"/>
                        <a:pt x="830" y="351"/>
                        <a:pt x="513" y="106"/>
                      </a:cubicBezTo>
                      <a:cubicBezTo>
                        <a:pt x="450" y="57"/>
                        <a:pt x="352" y="0"/>
                        <a:pt x="26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21" name="Google Shape;21;p2"/>
            <p:cNvSpPr/>
            <p:nvPr/>
          </p:nvSpPr>
          <p:spPr>
            <a:xfrm>
              <a:off x="8553232" y="4737234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642279" y="1595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42742">
              <a:off x="8606846" y="392930"/>
              <a:ext cx="187207" cy="182364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42404" y="2797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61829" y="46945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90854" y="32300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891479">
              <a:off x="4785542" y="1011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891479">
              <a:off x="475492" y="34313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891479">
              <a:off x="4430392" y="33676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891479">
              <a:off x="4785542" y="45778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891479">
              <a:off x="1862192" y="46694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891479">
              <a:off x="8753192" y="40680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891479">
              <a:off x="7861742" y="3112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891479">
              <a:off x="2237167" y="3112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142347">
              <a:off x="3936060" y="348989"/>
              <a:ext cx="175720" cy="171180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294686">
              <a:off x="2765452" y="4547373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1149162">
              <a:off x="7585524" y="4622882"/>
              <a:ext cx="141426" cy="137742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2"/>
          <p:cNvSpPr txBox="1"/>
          <p:nvPr>
            <p:ph type="ctrTitle"/>
          </p:nvPr>
        </p:nvSpPr>
        <p:spPr>
          <a:xfrm>
            <a:off x="720000" y="540000"/>
            <a:ext cx="5067300" cy="30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Neucha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Neucha"/>
              <a:buNone/>
              <a:defRPr sz="5200">
                <a:latin typeface="Neucha"/>
                <a:ea typeface="Neucha"/>
                <a:cs typeface="Neucha"/>
                <a:sym typeface="Neu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Neucha"/>
              <a:buNone/>
              <a:defRPr sz="5200">
                <a:latin typeface="Neucha"/>
                <a:ea typeface="Neucha"/>
                <a:cs typeface="Neucha"/>
                <a:sym typeface="Neu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Neucha"/>
              <a:buNone/>
              <a:defRPr sz="5200">
                <a:latin typeface="Neucha"/>
                <a:ea typeface="Neucha"/>
                <a:cs typeface="Neucha"/>
                <a:sym typeface="Neu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Neucha"/>
              <a:buNone/>
              <a:defRPr sz="5200">
                <a:latin typeface="Neucha"/>
                <a:ea typeface="Neucha"/>
                <a:cs typeface="Neucha"/>
                <a:sym typeface="Neu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Neucha"/>
              <a:buNone/>
              <a:defRPr sz="5200">
                <a:latin typeface="Neucha"/>
                <a:ea typeface="Neucha"/>
                <a:cs typeface="Neucha"/>
                <a:sym typeface="Neu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Neucha"/>
              <a:buNone/>
              <a:defRPr sz="5200">
                <a:latin typeface="Neucha"/>
                <a:ea typeface="Neucha"/>
                <a:cs typeface="Neucha"/>
                <a:sym typeface="Neu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Neucha"/>
              <a:buNone/>
              <a:defRPr sz="5200">
                <a:latin typeface="Neucha"/>
                <a:ea typeface="Neucha"/>
                <a:cs typeface="Neucha"/>
                <a:sym typeface="Neu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Neucha"/>
              <a:buNone/>
              <a:defRPr sz="5200">
                <a:latin typeface="Neucha"/>
                <a:ea typeface="Neucha"/>
                <a:cs typeface="Neucha"/>
                <a:sym typeface="Neucha"/>
              </a:defRPr>
            </a:lvl9pPr>
          </a:lstStyle>
          <a:p/>
        </p:txBody>
      </p:sp>
      <p:sp>
        <p:nvSpPr>
          <p:cNvPr id="39" name="Google Shape;39;p2"/>
          <p:cNvSpPr txBox="1"/>
          <p:nvPr>
            <p:ph idx="1" type="subTitle"/>
          </p:nvPr>
        </p:nvSpPr>
        <p:spPr>
          <a:xfrm>
            <a:off x="720000" y="3519925"/>
            <a:ext cx="52299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F2D154">
            <a:alpha val="90590"/>
          </a:srgbClr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1"/>
          <p:cNvSpPr txBox="1"/>
          <p:nvPr>
            <p:ph hasCustomPrompt="1" type="title"/>
          </p:nvPr>
        </p:nvSpPr>
        <p:spPr>
          <a:xfrm>
            <a:off x="720000" y="1258525"/>
            <a:ext cx="77040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9" name="Google Shape;339;p11"/>
          <p:cNvSpPr txBox="1"/>
          <p:nvPr>
            <p:ph idx="1" type="subTitle"/>
          </p:nvPr>
        </p:nvSpPr>
        <p:spPr>
          <a:xfrm>
            <a:off x="1824900" y="2862025"/>
            <a:ext cx="5494200" cy="115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40" name="Google Shape;340;p11"/>
          <p:cNvGrpSpPr/>
          <p:nvPr/>
        </p:nvGrpSpPr>
        <p:grpSpPr>
          <a:xfrm>
            <a:off x="293989" y="203125"/>
            <a:ext cx="8543308" cy="4798063"/>
            <a:chOff x="293989" y="203125"/>
            <a:chExt cx="8543308" cy="4798063"/>
          </a:xfrm>
        </p:grpSpPr>
        <p:grpSp>
          <p:nvGrpSpPr>
            <p:cNvPr id="341" name="Google Shape;341;p11"/>
            <p:cNvGrpSpPr/>
            <p:nvPr/>
          </p:nvGrpSpPr>
          <p:grpSpPr>
            <a:xfrm>
              <a:off x="429824" y="4475458"/>
              <a:ext cx="263849" cy="256098"/>
              <a:chOff x="266774" y="4657633"/>
              <a:chExt cx="263849" cy="256098"/>
            </a:xfrm>
          </p:grpSpPr>
          <p:sp>
            <p:nvSpPr>
              <p:cNvPr id="342" name="Google Shape;342;p11"/>
              <p:cNvSpPr/>
              <p:nvPr/>
            </p:nvSpPr>
            <p:spPr>
              <a:xfrm>
                <a:off x="266774" y="4657633"/>
                <a:ext cx="263849" cy="256098"/>
              </a:xfrm>
              <a:custGeom>
                <a:rect b="b" l="l" r="r" t="t"/>
                <a:pathLst>
                  <a:path extrusionOk="0" h="2586" w="2664">
                    <a:moveTo>
                      <a:pt x="575" y="1"/>
                    </a:moveTo>
                    <a:cubicBezTo>
                      <a:pt x="521" y="1"/>
                      <a:pt x="496" y="54"/>
                      <a:pt x="515" y="152"/>
                    </a:cubicBezTo>
                    <a:lnTo>
                      <a:pt x="659" y="881"/>
                    </a:lnTo>
                    <a:cubicBezTo>
                      <a:pt x="688" y="1032"/>
                      <a:pt x="635" y="1254"/>
                      <a:pt x="541" y="1375"/>
                    </a:cubicBezTo>
                    <a:lnTo>
                      <a:pt x="80" y="1973"/>
                    </a:lnTo>
                    <a:cubicBezTo>
                      <a:pt x="0" y="2075"/>
                      <a:pt x="20" y="2144"/>
                      <a:pt x="118" y="2144"/>
                    </a:cubicBezTo>
                    <a:cubicBezTo>
                      <a:pt x="136" y="2144"/>
                      <a:pt x="157" y="2141"/>
                      <a:pt x="181" y="2136"/>
                    </a:cubicBezTo>
                    <a:lnTo>
                      <a:pt x="910" y="1976"/>
                    </a:lnTo>
                    <a:cubicBezTo>
                      <a:pt x="940" y="1970"/>
                      <a:pt x="972" y="1967"/>
                      <a:pt x="1006" y="1967"/>
                    </a:cubicBezTo>
                    <a:cubicBezTo>
                      <a:pt x="1143" y="1967"/>
                      <a:pt x="1303" y="2014"/>
                      <a:pt x="1400" y="2087"/>
                    </a:cubicBezTo>
                    <a:lnTo>
                      <a:pt x="1982" y="2539"/>
                    </a:lnTo>
                    <a:cubicBezTo>
                      <a:pt x="2024" y="2570"/>
                      <a:pt x="2060" y="2585"/>
                      <a:pt x="2088" y="2585"/>
                    </a:cubicBezTo>
                    <a:cubicBezTo>
                      <a:pt x="2141" y="2585"/>
                      <a:pt x="2166" y="2532"/>
                      <a:pt x="2149" y="2433"/>
                    </a:cubicBezTo>
                    <a:lnTo>
                      <a:pt x="2005" y="1702"/>
                    </a:lnTo>
                    <a:cubicBezTo>
                      <a:pt x="1976" y="1554"/>
                      <a:pt x="2028" y="1332"/>
                      <a:pt x="2123" y="1208"/>
                    </a:cubicBezTo>
                    <a:lnTo>
                      <a:pt x="2584" y="613"/>
                    </a:lnTo>
                    <a:cubicBezTo>
                      <a:pt x="2664" y="511"/>
                      <a:pt x="2644" y="442"/>
                      <a:pt x="2546" y="442"/>
                    </a:cubicBezTo>
                    <a:cubicBezTo>
                      <a:pt x="2528" y="442"/>
                      <a:pt x="2507" y="445"/>
                      <a:pt x="2483" y="450"/>
                    </a:cubicBezTo>
                    <a:lnTo>
                      <a:pt x="1753" y="607"/>
                    </a:lnTo>
                    <a:cubicBezTo>
                      <a:pt x="1722" y="614"/>
                      <a:pt x="1687" y="617"/>
                      <a:pt x="1651" y="617"/>
                    </a:cubicBezTo>
                    <a:cubicBezTo>
                      <a:pt x="1515" y="617"/>
                      <a:pt x="1359" y="571"/>
                      <a:pt x="1263" y="499"/>
                    </a:cubicBezTo>
                    <a:lnTo>
                      <a:pt x="682" y="48"/>
                    </a:lnTo>
                    <a:cubicBezTo>
                      <a:pt x="640" y="16"/>
                      <a:pt x="603" y="1"/>
                      <a:pt x="575" y="1"/>
                    </a:cubicBezTo>
                    <a:close/>
                  </a:path>
                </a:pathLst>
              </a:custGeom>
              <a:noFill/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11"/>
              <p:cNvSpPr/>
              <p:nvPr/>
            </p:nvSpPr>
            <p:spPr>
              <a:xfrm>
                <a:off x="266774" y="4657633"/>
                <a:ext cx="263849" cy="256098"/>
              </a:xfrm>
              <a:custGeom>
                <a:rect b="b" l="l" r="r" t="t"/>
                <a:pathLst>
                  <a:path extrusionOk="0" h="2586" w="2664">
                    <a:moveTo>
                      <a:pt x="575" y="1"/>
                    </a:moveTo>
                    <a:cubicBezTo>
                      <a:pt x="521" y="1"/>
                      <a:pt x="496" y="54"/>
                      <a:pt x="515" y="152"/>
                    </a:cubicBezTo>
                    <a:lnTo>
                      <a:pt x="659" y="881"/>
                    </a:lnTo>
                    <a:cubicBezTo>
                      <a:pt x="688" y="1032"/>
                      <a:pt x="635" y="1254"/>
                      <a:pt x="541" y="1375"/>
                    </a:cubicBezTo>
                    <a:lnTo>
                      <a:pt x="80" y="1973"/>
                    </a:lnTo>
                    <a:cubicBezTo>
                      <a:pt x="0" y="2075"/>
                      <a:pt x="20" y="2144"/>
                      <a:pt x="118" y="2144"/>
                    </a:cubicBezTo>
                    <a:cubicBezTo>
                      <a:pt x="136" y="2144"/>
                      <a:pt x="157" y="2141"/>
                      <a:pt x="181" y="2136"/>
                    </a:cubicBezTo>
                    <a:lnTo>
                      <a:pt x="910" y="1976"/>
                    </a:lnTo>
                    <a:cubicBezTo>
                      <a:pt x="940" y="1970"/>
                      <a:pt x="972" y="1967"/>
                      <a:pt x="1006" y="1967"/>
                    </a:cubicBezTo>
                    <a:cubicBezTo>
                      <a:pt x="1143" y="1967"/>
                      <a:pt x="1303" y="2014"/>
                      <a:pt x="1400" y="2087"/>
                    </a:cubicBezTo>
                    <a:lnTo>
                      <a:pt x="1982" y="2539"/>
                    </a:lnTo>
                    <a:cubicBezTo>
                      <a:pt x="2024" y="2570"/>
                      <a:pt x="2060" y="2585"/>
                      <a:pt x="2088" y="2585"/>
                    </a:cubicBezTo>
                    <a:cubicBezTo>
                      <a:pt x="2141" y="2585"/>
                      <a:pt x="2166" y="2532"/>
                      <a:pt x="2149" y="2433"/>
                    </a:cubicBezTo>
                    <a:lnTo>
                      <a:pt x="2005" y="1702"/>
                    </a:lnTo>
                    <a:cubicBezTo>
                      <a:pt x="1976" y="1554"/>
                      <a:pt x="2028" y="1332"/>
                      <a:pt x="2123" y="1208"/>
                    </a:cubicBezTo>
                    <a:lnTo>
                      <a:pt x="2584" y="613"/>
                    </a:lnTo>
                    <a:cubicBezTo>
                      <a:pt x="2664" y="511"/>
                      <a:pt x="2644" y="442"/>
                      <a:pt x="2546" y="442"/>
                    </a:cubicBezTo>
                    <a:cubicBezTo>
                      <a:pt x="2528" y="442"/>
                      <a:pt x="2507" y="445"/>
                      <a:pt x="2483" y="450"/>
                    </a:cubicBezTo>
                    <a:lnTo>
                      <a:pt x="1753" y="607"/>
                    </a:lnTo>
                    <a:cubicBezTo>
                      <a:pt x="1722" y="614"/>
                      <a:pt x="1687" y="617"/>
                      <a:pt x="1651" y="617"/>
                    </a:cubicBezTo>
                    <a:cubicBezTo>
                      <a:pt x="1515" y="617"/>
                      <a:pt x="1359" y="571"/>
                      <a:pt x="1263" y="499"/>
                    </a:cubicBezTo>
                    <a:lnTo>
                      <a:pt x="682" y="48"/>
                    </a:lnTo>
                    <a:cubicBezTo>
                      <a:pt x="640" y="16"/>
                      <a:pt x="603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4" name="Google Shape;344;p11"/>
            <p:cNvGrpSpPr/>
            <p:nvPr/>
          </p:nvGrpSpPr>
          <p:grpSpPr>
            <a:xfrm>
              <a:off x="836864" y="507378"/>
              <a:ext cx="340972" cy="372113"/>
              <a:chOff x="5805189" y="904553"/>
              <a:chExt cx="340972" cy="372113"/>
            </a:xfrm>
          </p:grpSpPr>
          <p:sp>
            <p:nvSpPr>
              <p:cNvPr id="345" name="Google Shape;345;p11"/>
              <p:cNvSpPr/>
              <p:nvPr/>
            </p:nvSpPr>
            <p:spPr>
              <a:xfrm rot="833681">
                <a:off x="5839107" y="932728"/>
                <a:ext cx="273137" cy="315762"/>
              </a:xfrm>
              <a:custGeom>
                <a:rect b="b" l="l" r="r" t="t"/>
                <a:pathLst>
                  <a:path extrusionOk="0" h="6156" w="5325">
                    <a:moveTo>
                      <a:pt x="3320" y="0"/>
                    </a:moveTo>
                    <a:cubicBezTo>
                      <a:pt x="3098" y="0"/>
                      <a:pt x="2886" y="87"/>
                      <a:pt x="2723" y="260"/>
                    </a:cubicBezTo>
                    <a:cubicBezTo>
                      <a:pt x="2233" y="773"/>
                      <a:pt x="2357" y="1766"/>
                      <a:pt x="2608" y="2355"/>
                    </a:cubicBezTo>
                    <a:cubicBezTo>
                      <a:pt x="2638" y="2423"/>
                      <a:pt x="2670" y="2489"/>
                      <a:pt x="2700" y="2557"/>
                    </a:cubicBezTo>
                    <a:cubicBezTo>
                      <a:pt x="2651" y="2504"/>
                      <a:pt x="2602" y="2449"/>
                      <a:pt x="2550" y="2400"/>
                    </a:cubicBezTo>
                    <a:cubicBezTo>
                      <a:pt x="2199" y="2051"/>
                      <a:pt x="1526" y="1645"/>
                      <a:pt x="950" y="1645"/>
                    </a:cubicBezTo>
                    <a:cubicBezTo>
                      <a:pt x="625" y="1645"/>
                      <a:pt x="331" y="1774"/>
                      <a:pt x="144" y="2116"/>
                    </a:cubicBezTo>
                    <a:cubicBezTo>
                      <a:pt x="26" y="2332"/>
                      <a:pt x="0" y="2587"/>
                      <a:pt x="36" y="2828"/>
                    </a:cubicBezTo>
                    <a:cubicBezTo>
                      <a:pt x="98" y="3220"/>
                      <a:pt x="320" y="3573"/>
                      <a:pt x="586" y="3871"/>
                    </a:cubicBezTo>
                    <a:cubicBezTo>
                      <a:pt x="1135" y="4492"/>
                      <a:pt x="1869" y="4913"/>
                      <a:pt x="2615" y="5257"/>
                    </a:cubicBezTo>
                    <a:cubicBezTo>
                      <a:pt x="3020" y="5443"/>
                      <a:pt x="3438" y="5606"/>
                      <a:pt x="3860" y="5753"/>
                    </a:cubicBezTo>
                    <a:cubicBezTo>
                      <a:pt x="3968" y="5792"/>
                      <a:pt x="5144" y="6145"/>
                      <a:pt x="5144" y="6156"/>
                    </a:cubicBezTo>
                    <a:cubicBezTo>
                      <a:pt x="5164" y="6028"/>
                      <a:pt x="5171" y="5881"/>
                      <a:pt x="5177" y="5822"/>
                    </a:cubicBezTo>
                    <a:lnTo>
                      <a:pt x="5207" y="5439"/>
                    </a:lnTo>
                    <a:cubicBezTo>
                      <a:pt x="5281" y="4423"/>
                      <a:pt x="5325" y="3355"/>
                      <a:pt x="5135" y="2347"/>
                    </a:cubicBezTo>
                    <a:cubicBezTo>
                      <a:pt x="4991" y="1596"/>
                      <a:pt x="4664" y="678"/>
                      <a:pt x="3987" y="230"/>
                    </a:cubicBezTo>
                    <a:cubicBezTo>
                      <a:pt x="3870" y="155"/>
                      <a:pt x="3743" y="92"/>
                      <a:pt x="3605" y="47"/>
                    </a:cubicBezTo>
                    <a:cubicBezTo>
                      <a:pt x="3510" y="16"/>
                      <a:pt x="3414" y="0"/>
                      <a:pt x="3320" y="0"/>
                    </a:cubicBezTo>
                    <a:close/>
                  </a:path>
                </a:pathLst>
              </a:custGeom>
              <a:noFill/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11"/>
              <p:cNvSpPr/>
              <p:nvPr/>
            </p:nvSpPr>
            <p:spPr>
              <a:xfrm rot="833681">
                <a:off x="5839107" y="932728"/>
                <a:ext cx="273137" cy="315762"/>
              </a:xfrm>
              <a:custGeom>
                <a:rect b="b" l="l" r="r" t="t"/>
                <a:pathLst>
                  <a:path extrusionOk="0" h="6156" w="5325">
                    <a:moveTo>
                      <a:pt x="3320" y="0"/>
                    </a:moveTo>
                    <a:cubicBezTo>
                      <a:pt x="3098" y="0"/>
                      <a:pt x="2886" y="87"/>
                      <a:pt x="2723" y="260"/>
                    </a:cubicBezTo>
                    <a:cubicBezTo>
                      <a:pt x="2233" y="773"/>
                      <a:pt x="2357" y="1766"/>
                      <a:pt x="2608" y="2355"/>
                    </a:cubicBezTo>
                    <a:cubicBezTo>
                      <a:pt x="2638" y="2423"/>
                      <a:pt x="2670" y="2489"/>
                      <a:pt x="2700" y="2557"/>
                    </a:cubicBezTo>
                    <a:cubicBezTo>
                      <a:pt x="2651" y="2504"/>
                      <a:pt x="2602" y="2449"/>
                      <a:pt x="2550" y="2400"/>
                    </a:cubicBezTo>
                    <a:cubicBezTo>
                      <a:pt x="2199" y="2051"/>
                      <a:pt x="1526" y="1645"/>
                      <a:pt x="950" y="1645"/>
                    </a:cubicBezTo>
                    <a:cubicBezTo>
                      <a:pt x="625" y="1645"/>
                      <a:pt x="331" y="1774"/>
                      <a:pt x="144" y="2116"/>
                    </a:cubicBezTo>
                    <a:cubicBezTo>
                      <a:pt x="26" y="2332"/>
                      <a:pt x="0" y="2587"/>
                      <a:pt x="36" y="2828"/>
                    </a:cubicBezTo>
                    <a:cubicBezTo>
                      <a:pt x="98" y="3220"/>
                      <a:pt x="320" y="3573"/>
                      <a:pt x="586" y="3871"/>
                    </a:cubicBezTo>
                    <a:cubicBezTo>
                      <a:pt x="1135" y="4492"/>
                      <a:pt x="1869" y="4913"/>
                      <a:pt x="2615" y="5257"/>
                    </a:cubicBezTo>
                    <a:cubicBezTo>
                      <a:pt x="3020" y="5443"/>
                      <a:pt x="3438" y="5606"/>
                      <a:pt x="3860" y="5753"/>
                    </a:cubicBezTo>
                    <a:cubicBezTo>
                      <a:pt x="3968" y="5792"/>
                      <a:pt x="5144" y="6145"/>
                      <a:pt x="5144" y="6156"/>
                    </a:cubicBezTo>
                    <a:cubicBezTo>
                      <a:pt x="5164" y="6028"/>
                      <a:pt x="5171" y="5881"/>
                      <a:pt x="5177" y="5822"/>
                    </a:cubicBezTo>
                    <a:lnTo>
                      <a:pt x="5207" y="5439"/>
                    </a:lnTo>
                    <a:cubicBezTo>
                      <a:pt x="5281" y="4423"/>
                      <a:pt x="5325" y="3355"/>
                      <a:pt x="5135" y="2347"/>
                    </a:cubicBezTo>
                    <a:cubicBezTo>
                      <a:pt x="4991" y="1596"/>
                      <a:pt x="4664" y="678"/>
                      <a:pt x="3987" y="230"/>
                    </a:cubicBezTo>
                    <a:cubicBezTo>
                      <a:pt x="3870" y="155"/>
                      <a:pt x="3743" y="92"/>
                      <a:pt x="3605" y="47"/>
                    </a:cubicBezTo>
                    <a:cubicBezTo>
                      <a:pt x="3510" y="16"/>
                      <a:pt x="3414" y="0"/>
                      <a:pt x="33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7" name="Google Shape;347;p11"/>
            <p:cNvGrpSpPr/>
            <p:nvPr/>
          </p:nvGrpSpPr>
          <p:grpSpPr>
            <a:xfrm rot="2318568">
              <a:off x="7760412" y="593401"/>
              <a:ext cx="536367" cy="251657"/>
              <a:chOff x="4074250" y="4561525"/>
              <a:chExt cx="536335" cy="251643"/>
            </a:xfrm>
          </p:grpSpPr>
          <p:sp>
            <p:nvSpPr>
              <p:cNvPr id="348" name="Google Shape;348;p11"/>
              <p:cNvSpPr/>
              <p:nvPr/>
            </p:nvSpPr>
            <p:spPr>
              <a:xfrm>
                <a:off x="4074250" y="4561525"/>
                <a:ext cx="536335" cy="251643"/>
              </a:xfrm>
              <a:custGeom>
                <a:rect b="b" l="l" r="r" t="t"/>
                <a:pathLst>
                  <a:path extrusionOk="0" h="7614" w="16228">
                    <a:moveTo>
                      <a:pt x="2186" y="1"/>
                    </a:moveTo>
                    <a:cubicBezTo>
                      <a:pt x="1785" y="1"/>
                      <a:pt x="1385" y="107"/>
                      <a:pt x="1047" y="324"/>
                    </a:cubicBezTo>
                    <a:cubicBezTo>
                      <a:pt x="412" y="730"/>
                      <a:pt x="34" y="1524"/>
                      <a:pt x="161" y="2269"/>
                    </a:cubicBezTo>
                    <a:cubicBezTo>
                      <a:pt x="275" y="2955"/>
                      <a:pt x="831" y="3554"/>
                      <a:pt x="1504" y="3707"/>
                    </a:cubicBezTo>
                    <a:cubicBezTo>
                      <a:pt x="1488" y="3706"/>
                      <a:pt x="1471" y="3706"/>
                      <a:pt x="1455" y="3706"/>
                    </a:cubicBezTo>
                    <a:cubicBezTo>
                      <a:pt x="1127" y="3706"/>
                      <a:pt x="800" y="3922"/>
                      <a:pt x="566" y="4171"/>
                    </a:cubicBezTo>
                    <a:cubicBezTo>
                      <a:pt x="278" y="4478"/>
                      <a:pt x="138" y="4893"/>
                      <a:pt x="76" y="5305"/>
                    </a:cubicBezTo>
                    <a:cubicBezTo>
                      <a:pt x="1" y="5792"/>
                      <a:pt x="30" y="6311"/>
                      <a:pt x="275" y="6740"/>
                    </a:cubicBezTo>
                    <a:cubicBezTo>
                      <a:pt x="607" y="7326"/>
                      <a:pt x="1291" y="7614"/>
                      <a:pt x="1977" y="7614"/>
                    </a:cubicBezTo>
                    <a:cubicBezTo>
                      <a:pt x="2217" y="7614"/>
                      <a:pt x="2458" y="7578"/>
                      <a:pt x="2684" y="7508"/>
                    </a:cubicBezTo>
                    <a:cubicBezTo>
                      <a:pt x="3553" y="7237"/>
                      <a:pt x="4236" y="6563"/>
                      <a:pt x="4815" y="5857"/>
                    </a:cubicBezTo>
                    <a:cubicBezTo>
                      <a:pt x="4936" y="5841"/>
                      <a:pt x="5093" y="5711"/>
                      <a:pt x="5213" y="5711"/>
                    </a:cubicBezTo>
                    <a:lnTo>
                      <a:pt x="11015" y="5711"/>
                    </a:lnTo>
                    <a:cubicBezTo>
                      <a:pt x="11135" y="5711"/>
                      <a:pt x="11292" y="5841"/>
                      <a:pt x="11413" y="5857"/>
                    </a:cubicBezTo>
                    <a:cubicBezTo>
                      <a:pt x="11992" y="6563"/>
                      <a:pt x="12675" y="7237"/>
                      <a:pt x="13544" y="7508"/>
                    </a:cubicBezTo>
                    <a:cubicBezTo>
                      <a:pt x="13770" y="7578"/>
                      <a:pt x="14011" y="7614"/>
                      <a:pt x="14251" y="7614"/>
                    </a:cubicBezTo>
                    <a:cubicBezTo>
                      <a:pt x="14937" y="7614"/>
                      <a:pt x="15621" y="7326"/>
                      <a:pt x="15953" y="6740"/>
                    </a:cubicBezTo>
                    <a:cubicBezTo>
                      <a:pt x="16198" y="6311"/>
                      <a:pt x="16227" y="5792"/>
                      <a:pt x="16152" y="5305"/>
                    </a:cubicBezTo>
                    <a:cubicBezTo>
                      <a:pt x="16090" y="4893"/>
                      <a:pt x="15950" y="4478"/>
                      <a:pt x="15662" y="4171"/>
                    </a:cubicBezTo>
                    <a:cubicBezTo>
                      <a:pt x="15428" y="3922"/>
                      <a:pt x="15101" y="3706"/>
                      <a:pt x="14773" y="3706"/>
                    </a:cubicBezTo>
                    <a:cubicBezTo>
                      <a:pt x="14757" y="3706"/>
                      <a:pt x="14740" y="3706"/>
                      <a:pt x="14724" y="3707"/>
                    </a:cubicBezTo>
                    <a:cubicBezTo>
                      <a:pt x="15397" y="3554"/>
                      <a:pt x="15953" y="2955"/>
                      <a:pt x="16067" y="2269"/>
                    </a:cubicBezTo>
                    <a:cubicBezTo>
                      <a:pt x="16194" y="1524"/>
                      <a:pt x="15816" y="730"/>
                      <a:pt x="15181" y="324"/>
                    </a:cubicBezTo>
                    <a:cubicBezTo>
                      <a:pt x="14843" y="107"/>
                      <a:pt x="14443" y="1"/>
                      <a:pt x="14042" y="1"/>
                    </a:cubicBezTo>
                    <a:cubicBezTo>
                      <a:pt x="13689" y="1"/>
                      <a:pt x="13335" y="84"/>
                      <a:pt x="13021" y="246"/>
                    </a:cubicBezTo>
                    <a:cubicBezTo>
                      <a:pt x="12351" y="596"/>
                      <a:pt x="11864" y="1279"/>
                      <a:pt x="11743" y="2024"/>
                    </a:cubicBezTo>
                    <a:lnTo>
                      <a:pt x="4485" y="2024"/>
                    </a:lnTo>
                    <a:cubicBezTo>
                      <a:pt x="4364" y="1279"/>
                      <a:pt x="3877" y="596"/>
                      <a:pt x="3207" y="246"/>
                    </a:cubicBezTo>
                    <a:cubicBezTo>
                      <a:pt x="2893" y="84"/>
                      <a:pt x="2539" y="1"/>
                      <a:pt x="2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49" name="Google Shape;349;p11"/>
              <p:cNvGrpSpPr/>
              <p:nvPr/>
            </p:nvGrpSpPr>
            <p:grpSpPr>
              <a:xfrm>
                <a:off x="4074250" y="4561525"/>
                <a:ext cx="536335" cy="251643"/>
                <a:chOff x="3628525" y="3917700"/>
                <a:chExt cx="536335" cy="251643"/>
              </a:xfrm>
            </p:grpSpPr>
            <p:sp>
              <p:nvSpPr>
                <p:cNvPr id="350" name="Google Shape;350;p11"/>
                <p:cNvSpPr/>
                <p:nvPr/>
              </p:nvSpPr>
              <p:spPr>
                <a:xfrm>
                  <a:off x="3628525" y="3917700"/>
                  <a:ext cx="536335" cy="251643"/>
                </a:xfrm>
                <a:custGeom>
                  <a:rect b="b" l="l" r="r" t="t"/>
                  <a:pathLst>
                    <a:path extrusionOk="0" h="7614" w="16228">
                      <a:moveTo>
                        <a:pt x="2186" y="1"/>
                      </a:moveTo>
                      <a:cubicBezTo>
                        <a:pt x="1785" y="1"/>
                        <a:pt x="1385" y="107"/>
                        <a:pt x="1047" y="324"/>
                      </a:cubicBezTo>
                      <a:cubicBezTo>
                        <a:pt x="412" y="730"/>
                        <a:pt x="34" y="1524"/>
                        <a:pt x="161" y="2269"/>
                      </a:cubicBezTo>
                      <a:cubicBezTo>
                        <a:pt x="275" y="2955"/>
                        <a:pt x="831" y="3554"/>
                        <a:pt x="1504" y="3707"/>
                      </a:cubicBezTo>
                      <a:cubicBezTo>
                        <a:pt x="1488" y="3706"/>
                        <a:pt x="1471" y="3706"/>
                        <a:pt x="1455" y="3706"/>
                      </a:cubicBezTo>
                      <a:cubicBezTo>
                        <a:pt x="1127" y="3706"/>
                        <a:pt x="800" y="3922"/>
                        <a:pt x="566" y="4171"/>
                      </a:cubicBezTo>
                      <a:cubicBezTo>
                        <a:pt x="278" y="4478"/>
                        <a:pt x="138" y="4893"/>
                        <a:pt x="76" y="5305"/>
                      </a:cubicBezTo>
                      <a:cubicBezTo>
                        <a:pt x="1" y="5792"/>
                        <a:pt x="30" y="6311"/>
                        <a:pt x="275" y="6740"/>
                      </a:cubicBezTo>
                      <a:cubicBezTo>
                        <a:pt x="607" y="7326"/>
                        <a:pt x="1291" y="7614"/>
                        <a:pt x="1977" y="7614"/>
                      </a:cubicBezTo>
                      <a:cubicBezTo>
                        <a:pt x="2217" y="7614"/>
                        <a:pt x="2458" y="7578"/>
                        <a:pt x="2684" y="7508"/>
                      </a:cubicBezTo>
                      <a:cubicBezTo>
                        <a:pt x="3553" y="7237"/>
                        <a:pt x="4236" y="6563"/>
                        <a:pt x="4815" y="5857"/>
                      </a:cubicBezTo>
                      <a:cubicBezTo>
                        <a:pt x="4936" y="5841"/>
                        <a:pt x="5093" y="5711"/>
                        <a:pt x="5213" y="5711"/>
                      </a:cubicBezTo>
                      <a:lnTo>
                        <a:pt x="11015" y="5711"/>
                      </a:lnTo>
                      <a:cubicBezTo>
                        <a:pt x="11135" y="5711"/>
                        <a:pt x="11292" y="5841"/>
                        <a:pt x="11413" y="5857"/>
                      </a:cubicBezTo>
                      <a:cubicBezTo>
                        <a:pt x="11992" y="6563"/>
                        <a:pt x="12675" y="7237"/>
                        <a:pt x="13544" y="7508"/>
                      </a:cubicBezTo>
                      <a:cubicBezTo>
                        <a:pt x="13770" y="7578"/>
                        <a:pt x="14011" y="7614"/>
                        <a:pt x="14251" y="7614"/>
                      </a:cubicBezTo>
                      <a:cubicBezTo>
                        <a:pt x="14937" y="7614"/>
                        <a:pt x="15621" y="7326"/>
                        <a:pt x="15953" y="6740"/>
                      </a:cubicBezTo>
                      <a:cubicBezTo>
                        <a:pt x="16198" y="6311"/>
                        <a:pt x="16227" y="5792"/>
                        <a:pt x="16152" y="5305"/>
                      </a:cubicBezTo>
                      <a:cubicBezTo>
                        <a:pt x="16090" y="4893"/>
                        <a:pt x="15950" y="4478"/>
                        <a:pt x="15662" y="4171"/>
                      </a:cubicBezTo>
                      <a:cubicBezTo>
                        <a:pt x="15428" y="3922"/>
                        <a:pt x="15101" y="3706"/>
                        <a:pt x="14773" y="3706"/>
                      </a:cubicBezTo>
                      <a:cubicBezTo>
                        <a:pt x="14757" y="3706"/>
                        <a:pt x="14740" y="3706"/>
                        <a:pt x="14724" y="3707"/>
                      </a:cubicBezTo>
                      <a:cubicBezTo>
                        <a:pt x="15397" y="3554"/>
                        <a:pt x="15953" y="2955"/>
                        <a:pt x="16067" y="2269"/>
                      </a:cubicBezTo>
                      <a:cubicBezTo>
                        <a:pt x="16194" y="1524"/>
                        <a:pt x="15816" y="730"/>
                        <a:pt x="15181" y="324"/>
                      </a:cubicBezTo>
                      <a:cubicBezTo>
                        <a:pt x="14843" y="107"/>
                        <a:pt x="14443" y="1"/>
                        <a:pt x="14042" y="1"/>
                      </a:cubicBezTo>
                      <a:cubicBezTo>
                        <a:pt x="13689" y="1"/>
                        <a:pt x="13335" y="84"/>
                        <a:pt x="13021" y="246"/>
                      </a:cubicBezTo>
                      <a:cubicBezTo>
                        <a:pt x="12351" y="596"/>
                        <a:pt x="11864" y="1279"/>
                        <a:pt x="11743" y="2024"/>
                      </a:cubicBezTo>
                      <a:lnTo>
                        <a:pt x="4485" y="2024"/>
                      </a:lnTo>
                      <a:cubicBezTo>
                        <a:pt x="4364" y="1279"/>
                        <a:pt x="3877" y="596"/>
                        <a:pt x="3207" y="246"/>
                      </a:cubicBezTo>
                      <a:cubicBezTo>
                        <a:pt x="2893" y="84"/>
                        <a:pt x="2539" y="1"/>
                        <a:pt x="21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1" name="Google Shape;351;p11"/>
                <p:cNvSpPr/>
                <p:nvPr/>
              </p:nvSpPr>
              <p:spPr>
                <a:xfrm>
                  <a:off x="4115795" y="3936473"/>
                  <a:ext cx="32224" cy="48683"/>
                </a:xfrm>
                <a:custGeom>
                  <a:rect b="b" l="l" r="r" t="t"/>
                  <a:pathLst>
                    <a:path extrusionOk="0" h="1473" w="975">
                      <a:moveTo>
                        <a:pt x="264" y="0"/>
                      </a:moveTo>
                      <a:cubicBezTo>
                        <a:pt x="217" y="0"/>
                        <a:pt x="172" y="17"/>
                        <a:pt x="138" y="61"/>
                      </a:cubicBezTo>
                      <a:cubicBezTo>
                        <a:pt x="0" y="240"/>
                        <a:pt x="255" y="515"/>
                        <a:pt x="340" y="655"/>
                      </a:cubicBezTo>
                      <a:cubicBezTo>
                        <a:pt x="425" y="789"/>
                        <a:pt x="477" y="946"/>
                        <a:pt x="494" y="1103"/>
                      </a:cubicBezTo>
                      <a:cubicBezTo>
                        <a:pt x="501" y="1178"/>
                        <a:pt x="501" y="1257"/>
                        <a:pt x="527" y="1328"/>
                      </a:cubicBezTo>
                      <a:cubicBezTo>
                        <a:pt x="553" y="1400"/>
                        <a:pt x="611" y="1466"/>
                        <a:pt x="687" y="1473"/>
                      </a:cubicBezTo>
                      <a:cubicBezTo>
                        <a:pt x="689" y="1473"/>
                        <a:pt x="692" y="1473"/>
                        <a:pt x="694" y="1473"/>
                      </a:cubicBezTo>
                      <a:cubicBezTo>
                        <a:pt x="753" y="1473"/>
                        <a:pt x="809" y="1438"/>
                        <a:pt x="844" y="1387"/>
                      </a:cubicBezTo>
                      <a:cubicBezTo>
                        <a:pt x="880" y="1338"/>
                        <a:pt x="896" y="1277"/>
                        <a:pt x="909" y="1214"/>
                      </a:cubicBezTo>
                      <a:cubicBezTo>
                        <a:pt x="975" y="829"/>
                        <a:pt x="830" y="351"/>
                        <a:pt x="513" y="106"/>
                      </a:cubicBezTo>
                      <a:cubicBezTo>
                        <a:pt x="450" y="57"/>
                        <a:pt x="352" y="0"/>
                        <a:pt x="26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352" name="Google Shape;352;p11"/>
            <p:cNvSpPr/>
            <p:nvPr/>
          </p:nvSpPr>
          <p:spPr>
            <a:xfrm flipH="1" rot="-762489">
              <a:off x="1536033" y="4833108"/>
              <a:ext cx="126004" cy="156133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 flipH="1">
              <a:off x="507284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1"/>
            <p:cNvSpPr/>
            <p:nvPr/>
          </p:nvSpPr>
          <p:spPr>
            <a:xfrm flipH="1">
              <a:off x="2374745" y="2828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1"/>
            <p:cNvSpPr/>
            <p:nvPr/>
          </p:nvSpPr>
          <p:spPr>
            <a:xfrm flipH="1">
              <a:off x="874448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 flipH="1">
              <a:off x="6258555" y="4848796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 flipH="1">
              <a:off x="31129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 flipH="1">
              <a:off x="8741274" y="241438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1"/>
            <p:cNvSpPr/>
            <p:nvPr/>
          </p:nvSpPr>
          <p:spPr>
            <a:xfrm flipH="1">
              <a:off x="3108649" y="48622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1"/>
            <p:cNvSpPr/>
            <p:nvPr/>
          </p:nvSpPr>
          <p:spPr>
            <a:xfrm flipH="1">
              <a:off x="311299" y="3484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1"/>
            <p:cNvSpPr/>
            <p:nvPr/>
          </p:nvSpPr>
          <p:spPr>
            <a:xfrm flipH="1" rot="-891479">
              <a:off x="3509795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1"/>
            <p:cNvSpPr/>
            <p:nvPr/>
          </p:nvSpPr>
          <p:spPr>
            <a:xfrm flipH="1" rot="-891479">
              <a:off x="8713382" y="11650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 flipH="1" rot="-891479">
              <a:off x="4459407" y="47985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 flipH="1" rot="-891479">
              <a:off x="7528157" y="47985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1"/>
            <p:cNvSpPr/>
            <p:nvPr/>
          </p:nvSpPr>
          <p:spPr>
            <a:xfrm rot="1423345">
              <a:off x="8160698" y="4151606"/>
              <a:ext cx="374417" cy="364608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 flipH="1" rot="-891479">
              <a:off x="305957" y="21969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1"/>
            <p:cNvSpPr/>
            <p:nvPr/>
          </p:nvSpPr>
          <p:spPr>
            <a:xfrm flipH="1" rot="-891479">
              <a:off x="305907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1"/>
            <p:cNvSpPr/>
            <p:nvPr/>
          </p:nvSpPr>
          <p:spPr>
            <a:xfrm flipH="1" rot="-891479">
              <a:off x="6749907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 flipH="1">
              <a:off x="1362449" y="2553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1"/>
            <p:cNvSpPr/>
            <p:nvPr/>
          </p:nvSpPr>
          <p:spPr>
            <a:xfrm flipH="1">
              <a:off x="8613380" y="4848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1"/>
            <p:cNvSpPr/>
            <p:nvPr/>
          </p:nvSpPr>
          <p:spPr>
            <a:xfrm flipH="1" rot="1312728">
              <a:off x="8670071" y="3739029"/>
              <a:ext cx="62267" cy="77141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1"/>
            <p:cNvSpPr/>
            <p:nvPr/>
          </p:nvSpPr>
          <p:spPr>
            <a:xfrm rot="294686">
              <a:off x="5852552" y="609148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1"/>
            <p:cNvSpPr/>
            <p:nvPr/>
          </p:nvSpPr>
          <p:spPr>
            <a:xfrm rot="1423345">
              <a:off x="8160698" y="4151606"/>
              <a:ext cx="374417" cy="364608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">
    <p:bg>
      <p:bgPr>
        <a:solidFill>
          <a:srgbClr val="F2D154">
            <a:alpha val="90980"/>
          </a:srgbClr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13"/>
          <p:cNvGrpSpPr/>
          <p:nvPr/>
        </p:nvGrpSpPr>
        <p:grpSpPr>
          <a:xfrm>
            <a:off x="311184" y="241438"/>
            <a:ext cx="8575698" cy="4728522"/>
            <a:chOff x="311184" y="241438"/>
            <a:chExt cx="8575698" cy="4728522"/>
          </a:xfrm>
        </p:grpSpPr>
        <p:sp>
          <p:nvSpPr>
            <p:cNvPr id="377" name="Google Shape;377;p13"/>
            <p:cNvSpPr/>
            <p:nvPr/>
          </p:nvSpPr>
          <p:spPr>
            <a:xfrm>
              <a:off x="5614241" y="337013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435257" y="340096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465025" y="2219947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8553232" y="4737234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878107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 rot="142353">
              <a:off x="6598282" y="619473"/>
              <a:ext cx="152794" cy="148814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42404" y="2797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6059929" y="478957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8790854" y="32300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 rot="891479">
              <a:off x="4701367" y="11120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 rot="891479">
              <a:off x="475492" y="34313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3"/>
            <p:cNvSpPr/>
            <p:nvPr/>
          </p:nvSpPr>
          <p:spPr>
            <a:xfrm rot="891479">
              <a:off x="8762967" y="22035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3"/>
            <p:cNvSpPr/>
            <p:nvPr/>
          </p:nvSpPr>
          <p:spPr>
            <a:xfrm rot="891479">
              <a:off x="4516004" y="47084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 rot="891479">
              <a:off x="1630342" y="47595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 rot="891479">
              <a:off x="8753192" y="40680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 rot="891479">
              <a:off x="8596604" y="3459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 rot="891479">
              <a:off x="2194717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 rot="142347">
              <a:off x="3801610" y="279476"/>
              <a:ext cx="175720" cy="171180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 rot="-2700000">
              <a:off x="8182626" y="1020172"/>
              <a:ext cx="116799" cy="113753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 rot="294686">
              <a:off x="3289002" y="4794285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 rot="-1149162">
              <a:off x="7422799" y="4756607"/>
              <a:ext cx="141426" cy="137742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 rot="2700000">
              <a:off x="391831" y="4690855"/>
              <a:ext cx="228810" cy="107355"/>
            </a:xfrm>
            <a:custGeom>
              <a:rect b="b" l="l" r="r" t="t"/>
              <a:pathLst>
                <a:path extrusionOk="0" h="7614" w="16228">
                  <a:moveTo>
                    <a:pt x="2186" y="1"/>
                  </a:moveTo>
                  <a:cubicBezTo>
                    <a:pt x="1785" y="1"/>
                    <a:pt x="1385" y="107"/>
                    <a:pt x="1047" y="324"/>
                  </a:cubicBezTo>
                  <a:cubicBezTo>
                    <a:pt x="412" y="730"/>
                    <a:pt x="34" y="1524"/>
                    <a:pt x="161" y="2269"/>
                  </a:cubicBezTo>
                  <a:cubicBezTo>
                    <a:pt x="275" y="2955"/>
                    <a:pt x="831" y="3554"/>
                    <a:pt x="1504" y="3707"/>
                  </a:cubicBezTo>
                  <a:cubicBezTo>
                    <a:pt x="1488" y="3706"/>
                    <a:pt x="1471" y="3706"/>
                    <a:pt x="1455" y="3706"/>
                  </a:cubicBezTo>
                  <a:cubicBezTo>
                    <a:pt x="1127" y="3706"/>
                    <a:pt x="800" y="3922"/>
                    <a:pt x="566" y="4171"/>
                  </a:cubicBezTo>
                  <a:cubicBezTo>
                    <a:pt x="278" y="4478"/>
                    <a:pt x="138" y="4893"/>
                    <a:pt x="76" y="5305"/>
                  </a:cubicBezTo>
                  <a:cubicBezTo>
                    <a:pt x="1" y="5792"/>
                    <a:pt x="30" y="6311"/>
                    <a:pt x="275" y="6740"/>
                  </a:cubicBezTo>
                  <a:cubicBezTo>
                    <a:pt x="607" y="7326"/>
                    <a:pt x="1291" y="7614"/>
                    <a:pt x="1977" y="7614"/>
                  </a:cubicBezTo>
                  <a:cubicBezTo>
                    <a:pt x="2217" y="7614"/>
                    <a:pt x="2458" y="7578"/>
                    <a:pt x="2684" y="7508"/>
                  </a:cubicBezTo>
                  <a:cubicBezTo>
                    <a:pt x="3553" y="7237"/>
                    <a:pt x="4236" y="6563"/>
                    <a:pt x="4815" y="5857"/>
                  </a:cubicBezTo>
                  <a:cubicBezTo>
                    <a:pt x="4936" y="5841"/>
                    <a:pt x="5093" y="5711"/>
                    <a:pt x="5213" y="5711"/>
                  </a:cubicBezTo>
                  <a:lnTo>
                    <a:pt x="11015" y="5711"/>
                  </a:lnTo>
                  <a:cubicBezTo>
                    <a:pt x="11135" y="5711"/>
                    <a:pt x="11292" y="5841"/>
                    <a:pt x="11413" y="5857"/>
                  </a:cubicBezTo>
                  <a:cubicBezTo>
                    <a:pt x="11992" y="6563"/>
                    <a:pt x="12675" y="7237"/>
                    <a:pt x="13544" y="7508"/>
                  </a:cubicBezTo>
                  <a:cubicBezTo>
                    <a:pt x="13770" y="7578"/>
                    <a:pt x="14011" y="7614"/>
                    <a:pt x="14251" y="7614"/>
                  </a:cubicBezTo>
                  <a:cubicBezTo>
                    <a:pt x="14937" y="7614"/>
                    <a:pt x="15621" y="7326"/>
                    <a:pt x="15953" y="6740"/>
                  </a:cubicBezTo>
                  <a:cubicBezTo>
                    <a:pt x="16198" y="6311"/>
                    <a:pt x="16227" y="5792"/>
                    <a:pt x="16152" y="5305"/>
                  </a:cubicBezTo>
                  <a:cubicBezTo>
                    <a:pt x="16090" y="4893"/>
                    <a:pt x="15950" y="4478"/>
                    <a:pt x="15662" y="4171"/>
                  </a:cubicBezTo>
                  <a:cubicBezTo>
                    <a:pt x="15428" y="3922"/>
                    <a:pt x="15101" y="3706"/>
                    <a:pt x="14773" y="3706"/>
                  </a:cubicBezTo>
                  <a:cubicBezTo>
                    <a:pt x="14757" y="3706"/>
                    <a:pt x="14740" y="3706"/>
                    <a:pt x="14724" y="3707"/>
                  </a:cubicBezTo>
                  <a:cubicBezTo>
                    <a:pt x="15397" y="3554"/>
                    <a:pt x="15953" y="2955"/>
                    <a:pt x="16067" y="2269"/>
                  </a:cubicBezTo>
                  <a:cubicBezTo>
                    <a:pt x="16194" y="1524"/>
                    <a:pt x="15816" y="730"/>
                    <a:pt x="15181" y="324"/>
                  </a:cubicBezTo>
                  <a:cubicBezTo>
                    <a:pt x="14843" y="107"/>
                    <a:pt x="14443" y="1"/>
                    <a:pt x="14042" y="1"/>
                  </a:cubicBezTo>
                  <a:cubicBezTo>
                    <a:pt x="13689" y="1"/>
                    <a:pt x="13335" y="84"/>
                    <a:pt x="13021" y="246"/>
                  </a:cubicBezTo>
                  <a:cubicBezTo>
                    <a:pt x="12351" y="596"/>
                    <a:pt x="11864" y="1279"/>
                    <a:pt x="11743" y="2024"/>
                  </a:cubicBezTo>
                  <a:lnTo>
                    <a:pt x="4485" y="2024"/>
                  </a:lnTo>
                  <a:cubicBezTo>
                    <a:pt x="4364" y="1279"/>
                    <a:pt x="3877" y="596"/>
                    <a:pt x="3207" y="246"/>
                  </a:cubicBezTo>
                  <a:cubicBezTo>
                    <a:pt x="2893" y="84"/>
                    <a:pt x="2539" y="1"/>
                    <a:pt x="2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9" name="Google Shape;399;p13"/>
            <p:cNvGrpSpPr/>
            <p:nvPr/>
          </p:nvGrpSpPr>
          <p:grpSpPr>
            <a:xfrm rot="-906357">
              <a:off x="320397" y="1220224"/>
              <a:ext cx="117420" cy="86276"/>
              <a:chOff x="1876650" y="684500"/>
              <a:chExt cx="405300" cy="297800"/>
            </a:xfrm>
          </p:grpSpPr>
          <p:sp>
            <p:nvSpPr>
              <p:cNvPr id="400" name="Google Shape;400;p13"/>
              <p:cNvSpPr/>
              <p:nvPr/>
            </p:nvSpPr>
            <p:spPr>
              <a:xfrm>
                <a:off x="1876650" y="792400"/>
                <a:ext cx="405300" cy="189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>
                <a:off x="18766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21190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1953425" y="684500"/>
                <a:ext cx="251700" cy="168300"/>
              </a:xfrm>
              <a:prstGeom prst="triangle">
                <a:avLst>
                  <a:gd fmla="val 50000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4" name="Google Shape;404;p13"/>
          <p:cNvSpPr txBox="1"/>
          <p:nvPr>
            <p:ph type="title"/>
          </p:nvPr>
        </p:nvSpPr>
        <p:spPr>
          <a:xfrm>
            <a:off x="615500" y="340525"/>
            <a:ext cx="78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02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405" name="Google Shape;405;p13"/>
          <p:cNvSpPr txBox="1"/>
          <p:nvPr>
            <p:ph idx="1" type="subTitle"/>
          </p:nvPr>
        </p:nvSpPr>
        <p:spPr>
          <a:xfrm>
            <a:off x="1190675" y="1774650"/>
            <a:ext cx="2463600" cy="60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13"/>
          <p:cNvSpPr txBox="1"/>
          <p:nvPr>
            <p:ph idx="2" type="subTitle"/>
          </p:nvPr>
        </p:nvSpPr>
        <p:spPr>
          <a:xfrm>
            <a:off x="1190675" y="3497775"/>
            <a:ext cx="2463600" cy="60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13"/>
          <p:cNvSpPr txBox="1"/>
          <p:nvPr>
            <p:ph idx="3" type="subTitle"/>
          </p:nvPr>
        </p:nvSpPr>
        <p:spPr>
          <a:xfrm>
            <a:off x="5674125" y="3497775"/>
            <a:ext cx="2463600" cy="60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13"/>
          <p:cNvSpPr txBox="1"/>
          <p:nvPr>
            <p:ph idx="4" type="subTitle"/>
          </p:nvPr>
        </p:nvSpPr>
        <p:spPr>
          <a:xfrm>
            <a:off x="5674125" y="1774650"/>
            <a:ext cx="24636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13"/>
          <p:cNvSpPr txBox="1"/>
          <p:nvPr>
            <p:ph idx="5" type="subTitle"/>
          </p:nvPr>
        </p:nvSpPr>
        <p:spPr>
          <a:xfrm>
            <a:off x="1190675" y="2440937"/>
            <a:ext cx="2073000" cy="2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600">
                <a:latin typeface="Neucha"/>
                <a:ea typeface="Neucha"/>
                <a:cs typeface="Neucha"/>
                <a:sym typeface="Neu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13"/>
          <p:cNvSpPr txBox="1"/>
          <p:nvPr>
            <p:ph idx="6" type="subTitle"/>
          </p:nvPr>
        </p:nvSpPr>
        <p:spPr>
          <a:xfrm>
            <a:off x="1190675" y="4164225"/>
            <a:ext cx="2073000" cy="2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600">
                <a:latin typeface="Neucha"/>
                <a:ea typeface="Neucha"/>
                <a:cs typeface="Neucha"/>
                <a:sym typeface="Neu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13"/>
          <p:cNvSpPr txBox="1"/>
          <p:nvPr>
            <p:ph idx="7" type="subTitle"/>
          </p:nvPr>
        </p:nvSpPr>
        <p:spPr>
          <a:xfrm>
            <a:off x="6072250" y="4164225"/>
            <a:ext cx="2073000" cy="2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b="1" sz="1600">
                <a:latin typeface="Neucha"/>
                <a:ea typeface="Neucha"/>
                <a:cs typeface="Neucha"/>
                <a:sym typeface="Neu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13"/>
          <p:cNvSpPr txBox="1"/>
          <p:nvPr>
            <p:ph idx="8" type="subTitle"/>
          </p:nvPr>
        </p:nvSpPr>
        <p:spPr>
          <a:xfrm>
            <a:off x="6072250" y="2440962"/>
            <a:ext cx="2073000" cy="2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b="1" sz="1600">
                <a:latin typeface="Neucha"/>
                <a:ea typeface="Neucha"/>
                <a:cs typeface="Neucha"/>
                <a:sym typeface="Neu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4"/>
          <p:cNvSpPr txBox="1"/>
          <p:nvPr>
            <p:ph type="title"/>
          </p:nvPr>
        </p:nvSpPr>
        <p:spPr>
          <a:xfrm>
            <a:off x="629675" y="354675"/>
            <a:ext cx="352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415" name="Google Shape;415;p14"/>
          <p:cNvSpPr txBox="1"/>
          <p:nvPr>
            <p:ph hasCustomPrompt="1" idx="2" type="title"/>
          </p:nvPr>
        </p:nvSpPr>
        <p:spPr>
          <a:xfrm>
            <a:off x="1168025" y="1305800"/>
            <a:ext cx="1397100" cy="6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6" name="Google Shape;416;p14"/>
          <p:cNvSpPr txBox="1"/>
          <p:nvPr>
            <p:ph hasCustomPrompt="1" idx="3" type="title"/>
          </p:nvPr>
        </p:nvSpPr>
        <p:spPr>
          <a:xfrm>
            <a:off x="3873449" y="1305800"/>
            <a:ext cx="1397100" cy="6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7" name="Google Shape;417;p14"/>
          <p:cNvSpPr txBox="1"/>
          <p:nvPr>
            <p:ph hasCustomPrompt="1" idx="4" type="title"/>
          </p:nvPr>
        </p:nvSpPr>
        <p:spPr>
          <a:xfrm>
            <a:off x="1168025" y="3045926"/>
            <a:ext cx="1397100" cy="6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8" name="Google Shape;418;p14"/>
          <p:cNvSpPr txBox="1"/>
          <p:nvPr>
            <p:ph hasCustomPrompt="1" idx="5" type="title"/>
          </p:nvPr>
        </p:nvSpPr>
        <p:spPr>
          <a:xfrm>
            <a:off x="3873449" y="3045926"/>
            <a:ext cx="1397100" cy="6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9" name="Google Shape;419;p14"/>
          <p:cNvSpPr txBox="1"/>
          <p:nvPr>
            <p:ph hasCustomPrompt="1" idx="6" type="title"/>
          </p:nvPr>
        </p:nvSpPr>
        <p:spPr>
          <a:xfrm>
            <a:off x="6574249" y="1305800"/>
            <a:ext cx="1397100" cy="6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0" name="Google Shape;420;p14"/>
          <p:cNvSpPr txBox="1"/>
          <p:nvPr>
            <p:ph hasCustomPrompt="1" idx="7" type="title"/>
          </p:nvPr>
        </p:nvSpPr>
        <p:spPr>
          <a:xfrm>
            <a:off x="6574249" y="3045926"/>
            <a:ext cx="1397100" cy="6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1" name="Google Shape;421;p14"/>
          <p:cNvSpPr txBox="1"/>
          <p:nvPr>
            <p:ph idx="8" type="title"/>
          </p:nvPr>
        </p:nvSpPr>
        <p:spPr>
          <a:xfrm>
            <a:off x="876129" y="2079310"/>
            <a:ext cx="19809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22" name="Google Shape;422;p14"/>
          <p:cNvSpPr txBox="1"/>
          <p:nvPr>
            <p:ph idx="9" type="title"/>
          </p:nvPr>
        </p:nvSpPr>
        <p:spPr>
          <a:xfrm>
            <a:off x="3814950" y="2079310"/>
            <a:ext cx="15141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23" name="Google Shape;423;p14"/>
          <p:cNvSpPr txBox="1"/>
          <p:nvPr>
            <p:ph idx="13" type="title"/>
          </p:nvPr>
        </p:nvSpPr>
        <p:spPr>
          <a:xfrm>
            <a:off x="6515748" y="2079310"/>
            <a:ext cx="15141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24" name="Google Shape;424;p14"/>
          <p:cNvSpPr txBox="1"/>
          <p:nvPr>
            <p:ph idx="14" type="title"/>
          </p:nvPr>
        </p:nvSpPr>
        <p:spPr>
          <a:xfrm>
            <a:off x="1109529" y="3817765"/>
            <a:ext cx="15141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25" name="Google Shape;425;p14"/>
          <p:cNvSpPr txBox="1"/>
          <p:nvPr>
            <p:ph idx="15" type="title"/>
          </p:nvPr>
        </p:nvSpPr>
        <p:spPr>
          <a:xfrm>
            <a:off x="3814950" y="3817765"/>
            <a:ext cx="15141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26" name="Google Shape;426;p14"/>
          <p:cNvSpPr txBox="1"/>
          <p:nvPr>
            <p:ph idx="16" type="title"/>
          </p:nvPr>
        </p:nvSpPr>
        <p:spPr>
          <a:xfrm>
            <a:off x="6515748" y="3817765"/>
            <a:ext cx="15141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27" name="Google Shape;427;p14"/>
          <p:cNvSpPr txBox="1"/>
          <p:nvPr>
            <p:ph idx="1" type="subTitle"/>
          </p:nvPr>
        </p:nvSpPr>
        <p:spPr>
          <a:xfrm>
            <a:off x="6123348" y="2462644"/>
            <a:ext cx="2298900" cy="40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 sz="14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  <p:sp>
        <p:nvSpPr>
          <p:cNvPr id="428" name="Google Shape;428;p14"/>
          <p:cNvSpPr txBox="1"/>
          <p:nvPr>
            <p:ph idx="17" type="subTitle"/>
          </p:nvPr>
        </p:nvSpPr>
        <p:spPr>
          <a:xfrm>
            <a:off x="3422550" y="2462644"/>
            <a:ext cx="2298900" cy="40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 sz="14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  <p:sp>
        <p:nvSpPr>
          <p:cNvPr id="429" name="Google Shape;429;p14"/>
          <p:cNvSpPr txBox="1"/>
          <p:nvPr>
            <p:ph idx="18" type="subTitle"/>
          </p:nvPr>
        </p:nvSpPr>
        <p:spPr>
          <a:xfrm>
            <a:off x="717129" y="2462644"/>
            <a:ext cx="2298900" cy="40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 sz="14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  <p:sp>
        <p:nvSpPr>
          <p:cNvPr id="430" name="Google Shape;430;p14"/>
          <p:cNvSpPr txBox="1"/>
          <p:nvPr>
            <p:ph idx="19" type="subTitle"/>
          </p:nvPr>
        </p:nvSpPr>
        <p:spPr>
          <a:xfrm>
            <a:off x="6123348" y="4201099"/>
            <a:ext cx="2298900" cy="40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 sz="14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  <p:sp>
        <p:nvSpPr>
          <p:cNvPr id="431" name="Google Shape;431;p14"/>
          <p:cNvSpPr txBox="1"/>
          <p:nvPr>
            <p:ph idx="20" type="subTitle"/>
          </p:nvPr>
        </p:nvSpPr>
        <p:spPr>
          <a:xfrm>
            <a:off x="3422550" y="4201099"/>
            <a:ext cx="2298900" cy="40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 sz="14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  <p:sp>
        <p:nvSpPr>
          <p:cNvPr id="432" name="Google Shape;432;p14"/>
          <p:cNvSpPr txBox="1"/>
          <p:nvPr>
            <p:ph idx="21" type="subTitle"/>
          </p:nvPr>
        </p:nvSpPr>
        <p:spPr>
          <a:xfrm>
            <a:off x="717129" y="4201099"/>
            <a:ext cx="2298900" cy="40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 sz="14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  <p:grpSp>
        <p:nvGrpSpPr>
          <p:cNvPr id="433" name="Google Shape;433;p14"/>
          <p:cNvGrpSpPr/>
          <p:nvPr/>
        </p:nvGrpSpPr>
        <p:grpSpPr>
          <a:xfrm>
            <a:off x="266774" y="203125"/>
            <a:ext cx="8570523" cy="4798063"/>
            <a:chOff x="266774" y="203125"/>
            <a:chExt cx="8570523" cy="4798063"/>
          </a:xfrm>
        </p:grpSpPr>
        <p:sp>
          <p:nvSpPr>
            <p:cNvPr id="434" name="Google Shape;434;p14"/>
            <p:cNvSpPr/>
            <p:nvPr/>
          </p:nvSpPr>
          <p:spPr>
            <a:xfrm>
              <a:off x="266774" y="4657633"/>
              <a:ext cx="263849" cy="256098"/>
            </a:xfrm>
            <a:custGeom>
              <a:rect b="b" l="l" r="r" t="t"/>
              <a:pathLst>
                <a:path extrusionOk="0" h="2586" w="2664">
                  <a:moveTo>
                    <a:pt x="575" y="1"/>
                  </a:moveTo>
                  <a:cubicBezTo>
                    <a:pt x="521" y="1"/>
                    <a:pt x="496" y="54"/>
                    <a:pt x="515" y="152"/>
                  </a:cubicBezTo>
                  <a:lnTo>
                    <a:pt x="659" y="881"/>
                  </a:lnTo>
                  <a:cubicBezTo>
                    <a:pt x="688" y="1032"/>
                    <a:pt x="635" y="1254"/>
                    <a:pt x="541" y="1375"/>
                  </a:cubicBezTo>
                  <a:lnTo>
                    <a:pt x="80" y="1973"/>
                  </a:lnTo>
                  <a:cubicBezTo>
                    <a:pt x="0" y="2075"/>
                    <a:pt x="20" y="2144"/>
                    <a:pt x="118" y="2144"/>
                  </a:cubicBezTo>
                  <a:cubicBezTo>
                    <a:pt x="136" y="2144"/>
                    <a:pt x="157" y="2141"/>
                    <a:pt x="181" y="2136"/>
                  </a:cubicBezTo>
                  <a:lnTo>
                    <a:pt x="910" y="1976"/>
                  </a:lnTo>
                  <a:cubicBezTo>
                    <a:pt x="940" y="1970"/>
                    <a:pt x="972" y="1967"/>
                    <a:pt x="1006" y="1967"/>
                  </a:cubicBezTo>
                  <a:cubicBezTo>
                    <a:pt x="1143" y="1967"/>
                    <a:pt x="1303" y="2014"/>
                    <a:pt x="1400" y="2087"/>
                  </a:cubicBezTo>
                  <a:lnTo>
                    <a:pt x="1982" y="2539"/>
                  </a:lnTo>
                  <a:cubicBezTo>
                    <a:pt x="2024" y="2570"/>
                    <a:pt x="2060" y="2585"/>
                    <a:pt x="2088" y="2585"/>
                  </a:cubicBezTo>
                  <a:cubicBezTo>
                    <a:pt x="2141" y="2585"/>
                    <a:pt x="2166" y="2532"/>
                    <a:pt x="2149" y="2433"/>
                  </a:cubicBezTo>
                  <a:lnTo>
                    <a:pt x="2005" y="1702"/>
                  </a:lnTo>
                  <a:cubicBezTo>
                    <a:pt x="1976" y="1554"/>
                    <a:pt x="2028" y="1332"/>
                    <a:pt x="2123" y="1208"/>
                  </a:cubicBezTo>
                  <a:lnTo>
                    <a:pt x="2584" y="613"/>
                  </a:lnTo>
                  <a:cubicBezTo>
                    <a:pt x="2664" y="511"/>
                    <a:pt x="2644" y="442"/>
                    <a:pt x="2546" y="442"/>
                  </a:cubicBezTo>
                  <a:cubicBezTo>
                    <a:pt x="2528" y="442"/>
                    <a:pt x="2507" y="445"/>
                    <a:pt x="2483" y="450"/>
                  </a:cubicBezTo>
                  <a:lnTo>
                    <a:pt x="1753" y="607"/>
                  </a:lnTo>
                  <a:cubicBezTo>
                    <a:pt x="1722" y="614"/>
                    <a:pt x="1687" y="617"/>
                    <a:pt x="1651" y="617"/>
                  </a:cubicBezTo>
                  <a:cubicBezTo>
                    <a:pt x="1515" y="617"/>
                    <a:pt x="1359" y="571"/>
                    <a:pt x="1263" y="499"/>
                  </a:cubicBezTo>
                  <a:lnTo>
                    <a:pt x="682" y="48"/>
                  </a:lnTo>
                  <a:cubicBezTo>
                    <a:pt x="640" y="16"/>
                    <a:pt x="603" y="1"/>
                    <a:pt x="575" y="1"/>
                  </a:cubicBezTo>
                  <a:close/>
                </a:path>
              </a:pathLst>
            </a:custGeom>
            <a:noFill/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 rot="833681">
              <a:off x="5839107" y="932728"/>
              <a:ext cx="273137" cy="315762"/>
            </a:xfrm>
            <a:custGeom>
              <a:rect b="b" l="l" r="r" t="t"/>
              <a:pathLst>
                <a:path extrusionOk="0" h="6156" w="5325">
                  <a:moveTo>
                    <a:pt x="3320" y="0"/>
                  </a:moveTo>
                  <a:cubicBezTo>
                    <a:pt x="3098" y="0"/>
                    <a:pt x="2886" y="87"/>
                    <a:pt x="2723" y="260"/>
                  </a:cubicBezTo>
                  <a:cubicBezTo>
                    <a:pt x="2233" y="773"/>
                    <a:pt x="2357" y="1766"/>
                    <a:pt x="2608" y="2355"/>
                  </a:cubicBezTo>
                  <a:cubicBezTo>
                    <a:pt x="2638" y="2423"/>
                    <a:pt x="2670" y="2489"/>
                    <a:pt x="2700" y="2557"/>
                  </a:cubicBezTo>
                  <a:cubicBezTo>
                    <a:pt x="2651" y="2504"/>
                    <a:pt x="2602" y="2449"/>
                    <a:pt x="2550" y="2400"/>
                  </a:cubicBezTo>
                  <a:cubicBezTo>
                    <a:pt x="2199" y="2051"/>
                    <a:pt x="1526" y="1645"/>
                    <a:pt x="950" y="1645"/>
                  </a:cubicBezTo>
                  <a:cubicBezTo>
                    <a:pt x="625" y="1645"/>
                    <a:pt x="331" y="1774"/>
                    <a:pt x="144" y="2116"/>
                  </a:cubicBezTo>
                  <a:cubicBezTo>
                    <a:pt x="26" y="2332"/>
                    <a:pt x="0" y="2587"/>
                    <a:pt x="36" y="2828"/>
                  </a:cubicBezTo>
                  <a:cubicBezTo>
                    <a:pt x="98" y="3220"/>
                    <a:pt x="320" y="3573"/>
                    <a:pt x="586" y="3871"/>
                  </a:cubicBezTo>
                  <a:cubicBezTo>
                    <a:pt x="1135" y="4492"/>
                    <a:pt x="1869" y="4913"/>
                    <a:pt x="2615" y="5257"/>
                  </a:cubicBezTo>
                  <a:cubicBezTo>
                    <a:pt x="3020" y="5443"/>
                    <a:pt x="3438" y="5606"/>
                    <a:pt x="3860" y="5753"/>
                  </a:cubicBezTo>
                  <a:cubicBezTo>
                    <a:pt x="3968" y="5792"/>
                    <a:pt x="5144" y="6145"/>
                    <a:pt x="5144" y="6156"/>
                  </a:cubicBezTo>
                  <a:cubicBezTo>
                    <a:pt x="5164" y="6028"/>
                    <a:pt x="5171" y="5881"/>
                    <a:pt x="5177" y="5822"/>
                  </a:cubicBezTo>
                  <a:lnTo>
                    <a:pt x="5207" y="5439"/>
                  </a:lnTo>
                  <a:cubicBezTo>
                    <a:pt x="5281" y="4423"/>
                    <a:pt x="5325" y="3355"/>
                    <a:pt x="5135" y="2347"/>
                  </a:cubicBezTo>
                  <a:cubicBezTo>
                    <a:pt x="4991" y="1596"/>
                    <a:pt x="4664" y="678"/>
                    <a:pt x="3987" y="230"/>
                  </a:cubicBezTo>
                  <a:cubicBezTo>
                    <a:pt x="3870" y="155"/>
                    <a:pt x="3743" y="92"/>
                    <a:pt x="3605" y="47"/>
                  </a:cubicBezTo>
                  <a:cubicBezTo>
                    <a:pt x="3510" y="16"/>
                    <a:pt x="3414" y="0"/>
                    <a:pt x="3320" y="0"/>
                  </a:cubicBezTo>
                  <a:close/>
                </a:path>
              </a:pathLst>
            </a:custGeom>
            <a:noFill/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266774" y="4657633"/>
              <a:ext cx="263849" cy="256098"/>
            </a:xfrm>
            <a:custGeom>
              <a:rect b="b" l="l" r="r" t="t"/>
              <a:pathLst>
                <a:path extrusionOk="0" h="2586" w="2664">
                  <a:moveTo>
                    <a:pt x="575" y="1"/>
                  </a:moveTo>
                  <a:cubicBezTo>
                    <a:pt x="521" y="1"/>
                    <a:pt x="496" y="54"/>
                    <a:pt x="515" y="152"/>
                  </a:cubicBezTo>
                  <a:lnTo>
                    <a:pt x="659" y="881"/>
                  </a:lnTo>
                  <a:cubicBezTo>
                    <a:pt x="688" y="1032"/>
                    <a:pt x="635" y="1254"/>
                    <a:pt x="541" y="1375"/>
                  </a:cubicBezTo>
                  <a:lnTo>
                    <a:pt x="80" y="1973"/>
                  </a:lnTo>
                  <a:cubicBezTo>
                    <a:pt x="0" y="2075"/>
                    <a:pt x="20" y="2144"/>
                    <a:pt x="118" y="2144"/>
                  </a:cubicBezTo>
                  <a:cubicBezTo>
                    <a:pt x="136" y="2144"/>
                    <a:pt x="157" y="2141"/>
                    <a:pt x="181" y="2136"/>
                  </a:cubicBezTo>
                  <a:lnTo>
                    <a:pt x="910" y="1976"/>
                  </a:lnTo>
                  <a:cubicBezTo>
                    <a:pt x="940" y="1970"/>
                    <a:pt x="972" y="1967"/>
                    <a:pt x="1006" y="1967"/>
                  </a:cubicBezTo>
                  <a:cubicBezTo>
                    <a:pt x="1143" y="1967"/>
                    <a:pt x="1303" y="2014"/>
                    <a:pt x="1400" y="2087"/>
                  </a:cubicBezTo>
                  <a:lnTo>
                    <a:pt x="1982" y="2539"/>
                  </a:lnTo>
                  <a:cubicBezTo>
                    <a:pt x="2024" y="2570"/>
                    <a:pt x="2060" y="2585"/>
                    <a:pt x="2088" y="2585"/>
                  </a:cubicBezTo>
                  <a:cubicBezTo>
                    <a:pt x="2141" y="2585"/>
                    <a:pt x="2166" y="2532"/>
                    <a:pt x="2149" y="2433"/>
                  </a:cubicBezTo>
                  <a:lnTo>
                    <a:pt x="2005" y="1702"/>
                  </a:lnTo>
                  <a:cubicBezTo>
                    <a:pt x="1976" y="1554"/>
                    <a:pt x="2028" y="1332"/>
                    <a:pt x="2123" y="1208"/>
                  </a:cubicBezTo>
                  <a:lnTo>
                    <a:pt x="2584" y="613"/>
                  </a:lnTo>
                  <a:cubicBezTo>
                    <a:pt x="2664" y="511"/>
                    <a:pt x="2644" y="442"/>
                    <a:pt x="2546" y="442"/>
                  </a:cubicBezTo>
                  <a:cubicBezTo>
                    <a:pt x="2528" y="442"/>
                    <a:pt x="2507" y="445"/>
                    <a:pt x="2483" y="450"/>
                  </a:cubicBezTo>
                  <a:lnTo>
                    <a:pt x="1753" y="607"/>
                  </a:lnTo>
                  <a:cubicBezTo>
                    <a:pt x="1722" y="614"/>
                    <a:pt x="1687" y="617"/>
                    <a:pt x="1651" y="617"/>
                  </a:cubicBezTo>
                  <a:cubicBezTo>
                    <a:pt x="1515" y="617"/>
                    <a:pt x="1359" y="571"/>
                    <a:pt x="1263" y="499"/>
                  </a:cubicBezTo>
                  <a:lnTo>
                    <a:pt x="682" y="48"/>
                  </a:lnTo>
                  <a:cubicBezTo>
                    <a:pt x="640" y="16"/>
                    <a:pt x="603" y="1"/>
                    <a:pt x="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 rot="833681">
              <a:off x="5839107" y="932728"/>
              <a:ext cx="273137" cy="315762"/>
            </a:xfrm>
            <a:custGeom>
              <a:rect b="b" l="l" r="r" t="t"/>
              <a:pathLst>
                <a:path extrusionOk="0" h="6156" w="5325">
                  <a:moveTo>
                    <a:pt x="3320" y="0"/>
                  </a:moveTo>
                  <a:cubicBezTo>
                    <a:pt x="3098" y="0"/>
                    <a:pt x="2886" y="87"/>
                    <a:pt x="2723" y="260"/>
                  </a:cubicBezTo>
                  <a:cubicBezTo>
                    <a:pt x="2233" y="773"/>
                    <a:pt x="2357" y="1766"/>
                    <a:pt x="2608" y="2355"/>
                  </a:cubicBezTo>
                  <a:cubicBezTo>
                    <a:pt x="2638" y="2423"/>
                    <a:pt x="2670" y="2489"/>
                    <a:pt x="2700" y="2557"/>
                  </a:cubicBezTo>
                  <a:cubicBezTo>
                    <a:pt x="2651" y="2504"/>
                    <a:pt x="2602" y="2449"/>
                    <a:pt x="2550" y="2400"/>
                  </a:cubicBezTo>
                  <a:cubicBezTo>
                    <a:pt x="2199" y="2051"/>
                    <a:pt x="1526" y="1645"/>
                    <a:pt x="950" y="1645"/>
                  </a:cubicBezTo>
                  <a:cubicBezTo>
                    <a:pt x="625" y="1645"/>
                    <a:pt x="331" y="1774"/>
                    <a:pt x="144" y="2116"/>
                  </a:cubicBezTo>
                  <a:cubicBezTo>
                    <a:pt x="26" y="2332"/>
                    <a:pt x="0" y="2587"/>
                    <a:pt x="36" y="2828"/>
                  </a:cubicBezTo>
                  <a:cubicBezTo>
                    <a:pt x="98" y="3220"/>
                    <a:pt x="320" y="3573"/>
                    <a:pt x="586" y="3871"/>
                  </a:cubicBezTo>
                  <a:cubicBezTo>
                    <a:pt x="1135" y="4492"/>
                    <a:pt x="1869" y="4913"/>
                    <a:pt x="2615" y="5257"/>
                  </a:cubicBezTo>
                  <a:cubicBezTo>
                    <a:pt x="3020" y="5443"/>
                    <a:pt x="3438" y="5606"/>
                    <a:pt x="3860" y="5753"/>
                  </a:cubicBezTo>
                  <a:cubicBezTo>
                    <a:pt x="3968" y="5792"/>
                    <a:pt x="5144" y="6145"/>
                    <a:pt x="5144" y="6156"/>
                  </a:cubicBezTo>
                  <a:cubicBezTo>
                    <a:pt x="5164" y="6028"/>
                    <a:pt x="5171" y="5881"/>
                    <a:pt x="5177" y="5822"/>
                  </a:cubicBezTo>
                  <a:lnTo>
                    <a:pt x="5207" y="5439"/>
                  </a:lnTo>
                  <a:cubicBezTo>
                    <a:pt x="5281" y="4423"/>
                    <a:pt x="5325" y="3355"/>
                    <a:pt x="5135" y="2347"/>
                  </a:cubicBezTo>
                  <a:cubicBezTo>
                    <a:pt x="4991" y="1596"/>
                    <a:pt x="4664" y="678"/>
                    <a:pt x="3987" y="230"/>
                  </a:cubicBezTo>
                  <a:cubicBezTo>
                    <a:pt x="3870" y="155"/>
                    <a:pt x="3743" y="92"/>
                    <a:pt x="3605" y="47"/>
                  </a:cubicBezTo>
                  <a:cubicBezTo>
                    <a:pt x="3510" y="16"/>
                    <a:pt x="3414" y="0"/>
                    <a:pt x="3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38" name="Google Shape;438;p14"/>
            <p:cNvGrpSpPr/>
            <p:nvPr/>
          </p:nvGrpSpPr>
          <p:grpSpPr>
            <a:xfrm rot="2318568">
              <a:off x="7760412" y="593401"/>
              <a:ext cx="536367" cy="251657"/>
              <a:chOff x="4074250" y="4561525"/>
              <a:chExt cx="536335" cy="251643"/>
            </a:xfrm>
          </p:grpSpPr>
          <p:sp>
            <p:nvSpPr>
              <p:cNvPr id="439" name="Google Shape;439;p14"/>
              <p:cNvSpPr/>
              <p:nvPr/>
            </p:nvSpPr>
            <p:spPr>
              <a:xfrm>
                <a:off x="4074250" y="4561525"/>
                <a:ext cx="536335" cy="251643"/>
              </a:xfrm>
              <a:custGeom>
                <a:rect b="b" l="l" r="r" t="t"/>
                <a:pathLst>
                  <a:path extrusionOk="0" h="7614" w="16228">
                    <a:moveTo>
                      <a:pt x="2186" y="1"/>
                    </a:moveTo>
                    <a:cubicBezTo>
                      <a:pt x="1785" y="1"/>
                      <a:pt x="1385" y="107"/>
                      <a:pt x="1047" y="324"/>
                    </a:cubicBezTo>
                    <a:cubicBezTo>
                      <a:pt x="412" y="730"/>
                      <a:pt x="34" y="1524"/>
                      <a:pt x="161" y="2269"/>
                    </a:cubicBezTo>
                    <a:cubicBezTo>
                      <a:pt x="275" y="2955"/>
                      <a:pt x="831" y="3554"/>
                      <a:pt x="1504" y="3707"/>
                    </a:cubicBezTo>
                    <a:cubicBezTo>
                      <a:pt x="1488" y="3706"/>
                      <a:pt x="1471" y="3706"/>
                      <a:pt x="1455" y="3706"/>
                    </a:cubicBezTo>
                    <a:cubicBezTo>
                      <a:pt x="1127" y="3706"/>
                      <a:pt x="800" y="3922"/>
                      <a:pt x="566" y="4171"/>
                    </a:cubicBezTo>
                    <a:cubicBezTo>
                      <a:pt x="278" y="4478"/>
                      <a:pt x="138" y="4893"/>
                      <a:pt x="76" y="5305"/>
                    </a:cubicBezTo>
                    <a:cubicBezTo>
                      <a:pt x="1" y="5792"/>
                      <a:pt x="30" y="6311"/>
                      <a:pt x="275" y="6740"/>
                    </a:cubicBezTo>
                    <a:cubicBezTo>
                      <a:pt x="607" y="7326"/>
                      <a:pt x="1291" y="7614"/>
                      <a:pt x="1977" y="7614"/>
                    </a:cubicBezTo>
                    <a:cubicBezTo>
                      <a:pt x="2217" y="7614"/>
                      <a:pt x="2458" y="7578"/>
                      <a:pt x="2684" y="7508"/>
                    </a:cubicBezTo>
                    <a:cubicBezTo>
                      <a:pt x="3553" y="7237"/>
                      <a:pt x="4236" y="6563"/>
                      <a:pt x="4815" y="5857"/>
                    </a:cubicBezTo>
                    <a:cubicBezTo>
                      <a:pt x="4936" y="5841"/>
                      <a:pt x="5093" y="5711"/>
                      <a:pt x="5213" y="5711"/>
                    </a:cubicBezTo>
                    <a:lnTo>
                      <a:pt x="11015" y="5711"/>
                    </a:lnTo>
                    <a:cubicBezTo>
                      <a:pt x="11135" y="5711"/>
                      <a:pt x="11292" y="5841"/>
                      <a:pt x="11413" y="5857"/>
                    </a:cubicBezTo>
                    <a:cubicBezTo>
                      <a:pt x="11992" y="6563"/>
                      <a:pt x="12675" y="7237"/>
                      <a:pt x="13544" y="7508"/>
                    </a:cubicBezTo>
                    <a:cubicBezTo>
                      <a:pt x="13770" y="7578"/>
                      <a:pt x="14011" y="7614"/>
                      <a:pt x="14251" y="7614"/>
                    </a:cubicBezTo>
                    <a:cubicBezTo>
                      <a:pt x="14937" y="7614"/>
                      <a:pt x="15621" y="7326"/>
                      <a:pt x="15953" y="6740"/>
                    </a:cubicBezTo>
                    <a:cubicBezTo>
                      <a:pt x="16198" y="6311"/>
                      <a:pt x="16227" y="5792"/>
                      <a:pt x="16152" y="5305"/>
                    </a:cubicBezTo>
                    <a:cubicBezTo>
                      <a:pt x="16090" y="4893"/>
                      <a:pt x="15950" y="4478"/>
                      <a:pt x="15662" y="4171"/>
                    </a:cubicBezTo>
                    <a:cubicBezTo>
                      <a:pt x="15428" y="3922"/>
                      <a:pt x="15101" y="3706"/>
                      <a:pt x="14773" y="3706"/>
                    </a:cubicBezTo>
                    <a:cubicBezTo>
                      <a:pt x="14757" y="3706"/>
                      <a:pt x="14740" y="3706"/>
                      <a:pt x="14724" y="3707"/>
                    </a:cubicBezTo>
                    <a:cubicBezTo>
                      <a:pt x="15397" y="3554"/>
                      <a:pt x="15953" y="2955"/>
                      <a:pt x="16067" y="2269"/>
                    </a:cubicBezTo>
                    <a:cubicBezTo>
                      <a:pt x="16194" y="1524"/>
                      <a:pt x="15816" y="730"/>
                      <a:pt x="15181" y="324"/>
                    </a:cubicBezTo>
                    <a:cubicBezTo>
                      <a:pt x="14843" y="107"/>
                      <a:pt x="14443" y="1"/>
                      <a:pt x="14042" y="1"/>
                    </a:cubicBezTo>
                    <a:cubicBezTo>
                      <a:pt x="13689" y="1"/>
                      <a:pt x="13335" y="84"/>
                      <a:pt x="13021" y="246"/>
                    </a:cubicBezTo>
                    <a:cubicBezTo>
                      <a:pt x="12351" y="596"/>
                      <a:pt x="11864" y="1279"/>
                      <a:pt x="11743" y="2024"/>
                    </a:cubicBezTo>
                    <a:lnTo>
                      <a:pt x="4485" y="2024"/>
                    </a:lnTo>
                    <a:cubicBezTo>
                      <a:pt x="4364" y="1279"/>
                      <a:pt x="3877" y="596"/>
                      <a:pt x="3207" y="246"/>
                    </a:cubicBezTo>
                    <a:cubicBezTo>
                      <a:pt x="2893" y="84"/>
                      <a:pt x="2539" y="1"/>
                      <a:pt x="2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40" name="Google Shape;440;p14"/>
              <p:cNvGrpSpPr/>
              <p:nvPr/>
            </p:nvGrpSpPr>
            <p:grpSpPr>
              <a:xfrm>
                <a:off x="4074250" y="4561525"/>
                <a:ext cx="536335" cy="251643"/>
                <a:chOff x="3628525" y="3917700"/>
                <a:chExt cx="536335" cy="251643"/>
              </a:xfrm>
            </p:grpSpPr>
            <p:sp>
              <p:nvSpPr>
                <p:cNvPr id="441" name="Google Shape;441;p14"/>
                <p:cNvSpPr/>
                <p:nvPr/>
              </p:nvSpPr>
              <p:spPr>
                <a:xfrm>
                  <a:off x="3628525" y="3917700"/>
                  <a:ext cx="536335" cy="251643"/>
                </a:xfrm>
                <a:custGeom>
                  <a:rect b="b" l="l" r="r" t="t"/>
                  <a:pathLst>
                    <a:path extrusionOk="0" h="7614" w="16228">
                      <a:moveTo>
                        <a:pt x="2186" y="1"/>
                      </a:moveTo>
                      <a:cubicBezTo>
                        <a:pt x="1785" y="1"/>
                        <a:pt x="1385" y="107"/>
                        <a:pt x="1047" y="324"/>
                      </a:cubicBezTo>
                      <a:cubicBezTo>
                        <a:pt x="412" y="730"/>
                        <a:pt x="34" y="1524"/>
                        <a:pt x="161" y="2269"/>
                      </a:cubicBezTo>
                      <a:cubicBezTo>
                        <a:pt x="275" y="2955"/>
                        <a:pt x="831" y="3554"/>
                        <a:pt x="1504" y="3707"/>
                      </a:cubicBezTo>
                      <a:cubicBezTo>
                        <a:pt x="1488" y="3706"/>
                        <a:pt x="1471" y="3706"/>
                        <a:pt x="1455" y="3706"/>
                      </a:cubicBezTo>
                      <a:cubicBezTo>
                        <a:pt x="1127" y="3706"/>
                        <a:pt x="800" y="3922"/>
                        <a:pt x="566" y="4171"/>
                      </a:cubicBezTo>
                      <a:cubicBezTo>
                        <a:pt x="278" y="4478"/>
                        <a:pt x="138" y="4893"/>
                        <a:pt x="76" y="5305"/>
                      </a:cubicBezTo>
                      <a:cubicBezTo>
                        <a:pt x="1" y="5792"/>
                        <a:pt x="30" y="6311"/>
                        <a:pt x="275" y="6740"/>
                      </a:cubicBezTo>
                      <a:cubicBezTo>
                        <a:pt x="607" y="7326"/>
                        <a:pt x="1291" y="7614"/>
                        <a:pt x="1977" y="7614"/>
                      </a:cubicBezTo>
                      <a:cubicBezTo>
                        <a:pt x="2217" y="7614"/>
                        <a:pt x="2458" y="7578"/>
                        <a:pt x="2684" y="7508"/>
                      </a:cubicBezTo>
                      <a:cubicBezTo>
                        <a:pt x="3553" y="7237"/>
                        <a:pt x="4236" y="6563"/>
                        <a:pt x="4815" y="5857"/>
                      </a:cubicBezTo>
                      <a:cubicBezTo>
                        <a:pt x="4936" y="5841"/>
                        <a:pt x="5093" y="5711"/>
                        <a:pt x="5213" y="5711"/>
                      </a:cubicBezTo>
                      <a:lnTo>
                        <a:pt x="11015" y="5711"/>
                      </a:lnTo>
                      <a:cubicBezTo>
                        <a:pt x="11135" y="5711"/>
                        <a:pt x="11292" y="5841"/>
                        <a:pt x="11413" y="5857"/>
                      </a:cubicBezTo>
                      <a:cubicBezTo>
                        <a:pt x="11992" y="6563"/>
                        <a:pt x="12675" y="7237"/>
                        <a:pt x="13544" y="7508"/>
                      </a:cubicBezTo>
                      <a:cubicBezTo>
                        <a:pt x="13770" y="7578"/>
                        <a:pt x="14011" y="7614"/>
                        <a:pt x="14251" y="7614"/>
                      </a:cubicBezTo>
                      <a:cubicBezTo>
                        <a:pt x="14937" y="7614"/>
                        <a:pt x="15621" y="7326"/>
                        <a:pt x="15953" y="6740"/>
                      </a:cubicBezTo>
                      <a:cubicBezTo>
                        <a:pt x="16198" y="6311"/>
                        <a:pt x="16227" y="5792"/>
                        <a:pt x="16152" y="5305"/>
                      </a:cubicBezTo>
                      <a:cubicBezTo>
                        <a:pt x="16090" y="4893"/>
                        <a:pt x="15950" y="4478"/>
                        <a:pt x="15662" y="4171"/>
                      </a:cubicBezTo>
                      <a:cubicBezTo>
                        <a:pt x="15428" y="3922"/>
                        <a:pt x="15101" y="3706"/>
                        <a:pt x="14773" y="3706"/>
                      </a:cubicBezTo>
                      <a:cubicBezTo>
                        <a:pt x="14757" y="3706"/>
                        <a:pt x="14740" y="3706"/>
                        <a:pt x="14724" y="3707"/>
                      </a:cubicBezTo>
                      <a:cubicBezTo>
                        <a:pt x="15397" y="3554"/>
                        <a:pt x="15953" y="2955"/>
                        <a:pt x="16067" y="2269"/>
                      </a:cubicBezTo>
                      <a:cubicBezTo>
                        <a:pt x="16194" y="1524"/>
                        <a:pt x="15816" y="730"/>
                        <a:pt x="15181" y="324"/>
                      </a:cubicBezTo>
                      <a:cubicBezTo>
                        <a:pt x="14843" y="107"/>
                        <a:pt x="14443" y="1"/>
                        <a:pt x="14042" y="1"/>
                      </a:cubicBezTo>
                      <a:cubicBezTo>
                        <a:pt x="13689" y="1"/>
                        <a:pt x="13335" y="84"/>
                        <a:pt x="13021" y="246"/>
                      </a:cubicBezTo>
                      <a:cubicBezTo>
                        <a:pt x="12351" y="596"/>
                        <a:pt x="11864" y="1279"/>
                        <a:pt x="11743" y="2024"/>
                      </a:cubicBezTo>
                      <a:lnTo>
                        <a:pt x="4485" y="2024"/>
                      </a:lnTo>
                      <a:cubicBezTo>
                        <a:pt x="4364" y="1279"/>
                        <a:pt x="3877" y="596"/>
                        <a:pt x="3207" y="246"/>
                      </a:cubicBezTo>
                      <a:cubicBezTo>
                        <a:pt x="2893" y="84"/>
                        <a:pt x="2539" y="1"/>
                        <a:pt x="21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2" name="Google Shape;442;p14"/>
                <p:cNvSpPr/>
                <p:nvPr/>
              </p:nvSpPr>
              <p:spPr>
                <a:xfrm>
                  <a:off x="4115795" y="3936473"/>
                  <a:ext cx="32224" cy="48683"/>
                </a:xfrm>
                <a:custGeom>
                  <a:rect b="b" l="l" r="r" t="t"/>
                  <a:pathLst>
                    <a:path extrusionOk="0" h="1473" w="975">
                      <a:moveTo>
                        <a:pt x="264" y="0"/>
                      </a:moveTo>
                      <a:cubicBezTo>
                        <a:pt x="217" y="0"/>
                        <a:pt x="172" y="17"/>
                        <a:pt x="138" y="61"/>
                      </a:cubicBezTo>
                      <a:cubicBezTo>
                        <a:pt x="0" y="240"/>
                        <a:pt x="255" y="515"/>
                        <a:pt x="340" y="655"/>
                      </a:cubicBezTo>
                      <a:cubicBezTo>
                        <a:pt x="425" y="789"/>
                        <a:pt x="477" y="946"/>
                        <a:pt x="494" y="1103"/>
                      </a:cubicBezTo>
                      <a:cubicBezTo>
                        <a:pt x="501" y="1178"/>
                        <a:pt x="501" y="1257"/>
                        <a:pt x="527" y="1328"/>
                      </a:cubicBezTo>
                      <a:cubicBezTo>
                        <a:pt x="553" y="1400"/>
                        <a:pt x="611" y="1466"/>
                        <a:pt x="687" y="1473"/>
                      </a:cubicBezTo>
                      <a:cubicBezTo>
                        <a:pt x="689" y="1473"/>
                        <a:pt x="692" y="1473"/>
                        <a:pt x="694" y="1473"/>
                      </a:cubicBezTo>
                      <a:cubicBezTo>
                        <a:pt x="753" y="1473"/>
                        <a:pt x="809" y="1438"/>
                        <a:pt x="844" y="1387"/>
                      </a:cubicBezTo>
                      <a:cubicBezTo>
                        <a:pt x="880" y="1338"/>
                        <a:pt x="896" y="1277"/>
                        <a:pt x="909" y="1214"/>
                      </a:cubicBezTo>
                      <a:cubicBezTo>
                        <a:pt x="975" y="829"/>
                        <a:pt x="830" y="351"/>
                        <a:pt x="513" y="106"/>
                      </a:cubicBezTo>
                      <a:cubicBezTo>
                        <a:pt x="450" y="57"/>
                        <a:pt x="352" y="0"/>
                        <a:pt x="26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443" name="Google Shape;443;p14"/>
            <p:cNvSpPr/>
            <p:nvPr/>
          </p:nvSpPr>
          <p:spPr>
            <a:xfrm flipH="1" rot="-762489">
              <a:off x="1536033" y="4833108"/>
              <a:ext cx="126004" cy="156133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 flipH="1">
              <a:off x="507284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 flipH="1">
              <a:off x="2374745" y="2828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 flipH="1">
              <a:off x="874448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 flipH="1">
              <a:off x="6258555" y="4848796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 flipH="1">
              <a:off x="31129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 flipH="1">
              <a:off x="8741274" y="241438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 flipH="1">
              <a:off x="3108649" y="48622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 flipH="1">
              <a:off x="311299" y="3484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 flipH="1" rot="-891479">
              <a:off x="3509795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 flipH="1" rot="-891479">
              <a:off x="8713382" y="11650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 flipH="1" rot="-891479">
              <a:off x="4459407" y="47985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 flipH="1" rot="-891479">
              <a:off x="7528157" y="47985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 flipH="1" rot="-891479">
              <a:off x="305957" y="21969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 flipH="1" rot="-891479">
              <a:off x="305907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 flipH="1" rot="-891479">
              <a:off x="6749907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 flipH="1">
              <a:off x="1362449" y="2553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 flipH="1">
              <a:off x="8613380" y="4848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 flipH="1" rot="1312728">
              <a:off x="8670071" y="3739029"/>
              <a:ext cx="62267" cy="77141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 rot="294686">
              <a:off x="4208152" y="586210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_1">
    <p:bg>
      <p:bgPr>
        <a:solidFill>
          <a:srgbClr val="F2D154">
            <a:alpha val="90980"/>
          </a:srgbClr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15"/>
          <p:cNvGrpSpPr/>
          <p:nvPr/>
        </p:nvGrpSpPr>
        <p:grpSpPr>
          <a:xfrm>
            <a:off x="311184" y="147050"/>
            <a:ext cx="8535888" cy="4706535"/>
            <a:chOff x="311184" y="147050"/>
            <a:chExt cx="8535888" cy="4706535"/>
          </a:xfrm>
        </p:grpSpPr>
        <p:sp>
          <p:nvSpPr>
            <p:cNvPr id="465" name="Google Shape;465;p15"/>
            <p:cNvSpPr/>
            <p:nvPr/>
          </p:nvSpPr>
          <p:spPr>
            <a:xfrm rot="891263">
              <a:off x="7409012" y="234925"/>
              <a:ext cx="151722" cy="145719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35430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 rot="-1523424">
              <a:off x="6515807" y="864394"/>
              <a:ext cx="79619" cy="98642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7711307" y="4670809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8424004" y="9753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 rot="142742">
              <a:off x="8481446" y="377930"/>
              <a:ext cx="187207" cy="182364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42404" y="2797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8790854" y="32300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 rot="891479">
              <a:off x="2931892" y="13328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 rot="891479">
              <a:off x="366217" y="34596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 rot="2319017">
              <a:off x="356255" y="4686680"/>
              <a:ext cx="228519" cy="107207"/>
            </a:xfrm>
            <a:custGeom>
              <a:rect b="b" l="l" r="r" t="t"/>
              <a:pathLst>
                <a:path extrusionOk="0" h="7614" w="16228">
                  <a:moveTo>
                    <a:pt x="2186" y="1"/>
                  </a:moveTo>
                  <a:cubicBezTo>
                    <a:pt x="1785" y="1"/>
                    <a:pt x="1385" y="107"/>
                    <a:pt x="1047" y="324"/>
                  </a:cubicBezTo>
                  <a:cubicBezTo>
                    <a:pt x="412" y="730"/>
                    <a:pt x="34" y="1524"/>
                    <a:pt x="161" y="2269"/>
                  </a:cubicBezTo>
                  <a:cubicBezTo>
                    <a:pt x="275" y="2955"/>
                    <a:pt x="831" y="3554"/>
                    <a:pt x="1504" y="3707"/>
                  </a:cubicBezTo>
                  <a:cubicBezTo>
                    <a:pt x="1488" y="3706"/>
                    <a:pt x="1471" y="3706"/>
                    <a:pt x="1455" y="3706"/>
                  </a:cubicBezTo>
                  <a:cubicBezTo>
                    <a:pt x="1127" y="3706"/>
                    <a:pt x="800" y="3922"/>
                    <a:pt x="566" y="4171"/>
                  </a:cubicBezTo>
                  <a:cubicBezTo>
                    <a:pt x="278" y="4478"/>
                    <a:pt x="138" y="4893"/>
                    <a:pt x="76" y="5305"/>
                  </a:cubicBezTo>
                  <a:cubicBezTo>
                    <a:pt x="1" y="5792"/>
                    <a:pt x="30" y="6311"/>
                    <a:pt x="275" y="6740"/>
                  </a:cubicBezTo>
                  <a:cubicBezTo>
                    <a:pt x="607" y="7326"/>
                    <a:pt x="1291" y="7614"/>
                    <a:pt x="1977" y="7614"/>
                  </a:cubicBezTo>
                  <a:cubicBezTo>
                    <a:pt x="2217" y="7614"/>
                    <a:pt x="2458" y="7578"/>
                    <a:pt x="2684" y="7508"/>
                  </a:cubicBezTo>
                  <a:cubicBezTo>
                    <a:pt x="3553" y="7237"/>
                    <a:pt x="4236" y="6563"/>
                    <a:pt x="4815" y="5857"/>
                  </a:cubicBezTo>
                  <a:cubicBezTo>
                    <a:pt x="4936" y="5841"/>
                    <a:pt x="5093" y="5711"/>
                    <a:pt x="5213" y="5711"/>
                  </a:cubicBezTo>
                  <a:lnTo>
                    <a:pt x="11015" y="5711"/>
                  </a:lnTo>
                  <a:cubicBezTo>
                    <a:pt x="11135" y="5711"/>
                    <a:pt x="11292" y="5841"/>
                    <a:pt x="11413" y="5857"/>
                  </a:cubicBezTo>
                  <a:cubicBezTo>
                    <a:pt x="11992" y="6563"/>
                    <a:pt x="12675" y="7237"/>
                    <a:pt x="13544" y="7508"/>
                  </a:cubicBezTo>
                  <a:cubicBezTo>
                    <a:pt x="13770" y="7578"/>
                    <a:pt x="14011" y="7614"/>
                    <a:pt x="14251" y="7614"/>
                  </a:cubicBezTo>
                  <a:cubicBezTo>
                    <a:pt x="14937" y="7614"/>
                    <a:pt x="15621" y="7326"/>
                    <a:pt x="15953" y="6740"/>
                  </a:cubicBezTo>
                  <a:cubicBezTo>
                    <a:pt x="16198" y="6311"/>
                    <a:pt x="16227" y="5792"/>
                    <a:pt x="16152" y="5305"/>
                  </a:cubicBezTo>
                  <a:cubicBezTo>
                    <a:pt x="16090" y="4893"/>
                    <a:pt x="15950" y="4478"/>
                    <a:pt x="15662" y="4171"/>
                  </a:cubicBezTo>
                  <a:cubicBezTo>
                    <a:pt x="15428" y="3922"/>
                    <a:pt x="15101" y="3706"/>
                    <a:pt x="14773" y="3706"/>
                  </a:cubicBezTo>
                  <a:cubicBezTo>
                    <a:pt x="14757" y="3706"/>
                    <a:pt x="14740" y="3706"/>
                    <a:pt x="14724" y="3707"/>
                  </a:cubicBezTo>
                  <a:cubicBezTo>
                    <a:pt x="15397" y="3554"/>
                    <a:pt x="15953" y="2955"/>
                    <a:pt x="16067" y="2269"/>
                  </a:cubicBezTo>
                  <a:cubicBezTo>
                    <a:pt x="16194" y="1524"/>
                    <a:pt x="15816" y="730"/>
                    <a:pt x="15181" y="324"/>
                  </a:cubicBezTo>
                  <a:cubicBezTo>
                    <a:pt x="14843" y="107"/>
                    <a:pt x="14443" y="1"/>
                    <a:pt x="14042" y="1"/>
                  </a:cubicBezTo>
                  <a:cubicBezTo>
                    <a:pt x="13689" y="1"/>
                    <a:pt x="13335" y="84"/>
                    <a:pt x="13021" y="246"/>
                  </a:cubicBezTo>
                  <a:cubicBezTo>
                    <a:pt x="12351" y="596"/>
                    <a:pt x="11864" y="1279"/>
                    <a:pt x="11743" y="2024"/>
                  </a:cubicBezTo>
                  <a:lnTo>
                    <a:pt x="4485" y="2024"/>
                  </a:lnTo>
                  <a:cubicBezTo>
                    <a:pt x="4364" y="1279"/>
                    <a:pt x="3877" y="596"/>
                    <a:pt x="3207" y="246"/>
                  </a:cubicBezTo>
                  <a:cubicBezTo>
                    <a:pt x="2893" y="84"/>
                    <a:pt x="2539" y="1"/>
                    <a:pt x="2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 rot="891479">
              <a:off x="3509642" y="42042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 rot="891479">
              <a:off x="4516004" y="47084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15"/>
            <p:cNvSpPr/>
            <p:nvPr/>
          </p:nvSpPr>
          <p:spPr>
            <a:xfrm rot="891479">
              <a:off x="1357467" y="43807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15"/>
            <p:cNvSpPr/>
            <p:nvPr/>
          </p:nvSpPr>
          <p:spPr>
            <a:xfrm rot="891479">
              <a:off x="8644454" y="47084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 rot="891479">
              <a:off x="5477492" y="2156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 rot="891479">
              <a:off x="1969717" y="1596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15"/>
            <p:cNvSpPr/>
            <p:nvPr/>
          </p:nvSpPr>
          <p:spPr>
            <a:xfrm rot="142687">
              <a:off x="4663254" y="701575"/>
              <a:ext cx="151348" cy="147449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 rot="-2700000">
              <a:off x="8642051" y="1983385"/>
              <a:ext cx="116799" cy="113753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 rot="294686">
              <a:off x="2772527" y="4677910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 rot="-1149162">
              <a:off x="6631399" y="4626895"/>
              <a:ext cx="141426" cy="137742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368167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87" name="Google Shape;487;p15"/>
            <p:cNvGrpSpPr/>
            <p:nvPr/>
          </p:nvGrpSpPr>
          <p:grpSpPr>
            <a:xfrm rot="-906357">
              <a:off x="320397" y="1220224"/>
              <a:ext cx="117420" cy="86276"/>
              <a:chOff x="1876650" y="684500"/>
              <a:chExt cx="405300" cy="297800"/>
            </a:xfrm>
          </p:grpSpPr>
          <p:sp>
            <p:nvSpPr>
              <p:cNvPr id="488" name="Google Shape;488;p15"/>
              <p:cNvSpPr/>
              <p:nvPr/>
            </p:nvSpPr>
            <p:spPr>
              <a:xfrm>
                <a:off x="1876650" y="792400"/>
                <a:ext cx="405300" cy="189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8766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 flipH="1">
                <a:off x="21190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953425" y="684500"/>
                <a:ext cx="251700" cy="168300"/>
              </a:xfrm>
              <a:prstGeom prst="triangle">
                <a:avLst>
                  <a:gd fmla="val 50000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92" name="Google Shape;492;p15"/>
            <p:cNvSpPr/>
            <p:nvPr/>
          </p:nvSpPr>
          <p:spPr>
            <a:xfrm rot="891479">
              <a:off x="5931717" y="17852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 rot="417442">
              <a:off x="5652662" y="4210844"/>
              <a:ext cx="79614" cy="98649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4" name="Google Shape;494;p15"/>
          <p:cNvSpPr txBox="1"/>
          <p:nvPr>
            <p:ph type="title"/>
          </p:nvPr>
        </p:nvSpPr>
        <p:spPr>
          <a:xfrm>
            <a:off x="629675" y="354675"/>
            <a:ext cx="352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495" name="Google Shape;495;p15"/>
          <p:cNvSpPr txBox="1"/>
          <p:nvPr>
            <p:ph idx="2" type="title"/>
          </p:nvPr>
        </p:nvSpPr>
        <p:spPr>
          <a:xfrm>
            <a:off x="1092275" y="2460300"/>
            <a:ext cx="15486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96" name="Google Shape;496;p15"/>
          <p:cNvSpPr txBox="1"/>
          <p:nvPr>
            <p:ph idx="3" type="title"/>
          </p:nvPr>
        </p:nvSpPr>
        <p:spPr>
          <a:xfrm>
            <a:off x="3797698" y="2460300"/>
            <a:ext cx="15486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97" name="Google Shape;497;p15"/>
          <p:cNvSpPr txBox="1"/>
          <p:nvPr>
            <p:ph idx="4" type="title"/>
          </p:nvPr>
        </p:nvSpPr>
        <p:spPr>
          <a:xfrm>
            <a:off x="6498498" y="2460300"/>
            <a:ext cx="15486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98" name="Google Shape;498;p15"/>
          <p:cNvSpPr txBox="1"/>
          <p:nvPr>
            <p:ph idx="1" type="subTitle"/>
          </p:nvPr>
        </p:nvSpPr>
        <p:spPr>
          <a:xfrm>
            <a:off x="6123348" y="2893080"/>
            <a:ext cx="2298900" cy="7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 sz="14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  <p:sp>
        <p:nvSpPr>
          <p:cNvPr id="499" name="Google Shape;499;p15"/>
          <p:cNvSpPr txBox="1"/>
          <p:nvPr>
            <p:ph idx="5" type="subTitle"/>
          </p:nvPr>
        </p:nvSpPr>
        <p:spPr>
          <a:xfrm>
            <a:off x="3422548" y="2893080"/>
            <a:ext cx="2298900" cy="7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 sz="14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  <p:sp>
        <p:nvSpPr>
          <p:cNvPr id="500" name="Google Shape;500;p15"/>
          <p:cNvSpPr txBox="1"/>
          <p:nvPr>
            <p:ph idx="6" type="subTitle"/>
          </p:nvPr>
        </p:nvSpPr>
        <p:spPr>
          <a:xfrm>
            <a:off x="717125" y="2893080"/>
            <a:ext cx="2298900" cy="7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 sz="14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2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16"/>
          <p:cNvGrpSpPr/>
          <p:nvPr/>
        </p:nvGrpSpPr>
        <p:grpSpPr>
          <a:xfrm>
            <a:off x="311184" y="147050"/>
            <a:ext cx="8470789" cy="4706535"/>
            <a:chOff x="311184" y="147050"/>
            <a:chExt cx="8470789" cy="4706535"/>
          </a:xfrm>
        </p:grpSpPr>
        <p:sp>
          <p:nvSpPr>
            <p:cNvPr id="503" name="Google Shape;503;p16"/>
            <p:cNvSpPr/>
            <p:nvPr/>
          </p:nvSpPr>
          <p:spPr>
            <a:xfrm rot="891263">
              <a:off x="7409012" y="234925"/>
              <a:ext cx="151722" cy="145719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16"/>
            <p:cNvSpPr/>
            <p:nvPr/>
          </p:nvSpPr>
          <p:spPr>
            <a:xfrm>
              <a:off x="35430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16"/>
            <p:cNvSpPr/>
            <p:nvPr/>
          </p:nvSpPr>
          <p:spPr>
            <a:xfrm rot="-1523424">
              <a:off x="6466282" y="680444"/>
              <a:ext cx="79619" cy="98642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16"/>
            <p:cNvSpPr/>
            <p:nvPr/>
          </p:nvSpPr>
          <p:spPr>
            <a:xfrm>
              <a:off x="6996757" y="47372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16"/>
            <p:cNvSpPr/>
            <p:nvPr/>
          </p:nvSpPr>
          <p:spPr>
            <a:xfrm>
              <a:off x="8587979" y="10211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 rot="142742">
              <a:off x="8522484" y="283555"/>
              <a:ext cx="187207" cy="182364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442404" y="2797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16"/>
            <p:cNvSpPr/>
            <p:nvPr/>
          </p:nvSpPr>
          <p:spPr>
            <a:xfrm>
              <a:off x="8644204" y="31734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16"/>
            <p:cNvSpPr/>
            <p:nvPr/>
          </p:nvSpPr>
          <p:spPr>
            <a:xfrm rot="891479">
              <a:off x="1750392" y="130814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16"/>
            <p:cNvSpPr/>
            <p:nvPr/>
          </p:nvSpPr>
          <p:spPr>
            <a:xfrm rot="891479">
              <a:off x="366217" y="34596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6"/>
            <p:cNvSpPr/>
            <p:nvPr/>
          </p:nvSpPr>
          <p:spPr>
            <a:xfrm rot="891479">
              <a:off x="4037017" y="41617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16"/>
            <p:cNvSpPr/>
            <p:nvPr/>
          </p:nvSpPr>
          <p:spPr>
            <a:xfrm rot="891479">
              <a:off x="5128279" y="47084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16"/>
            <p:cNvSpPr/>
            <p:nvPr/>
          </p:nvSpPr>
          <p:spPr>
            <a:xfrm rot="891479">
              <a:off x="1829617" y="43932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16"/>
            <p:cNvSpPr/>
            <p:nvPr/>
          </p:nvSpPr>
          <p:spPr>
            <a:xfrm rot="891479">
              <a:off x="8644454" y="47084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16"/>
            <p:cNvSpPr/>
            <p:nvPr/>
          </p:nvSpPr>
          <p:spPr>
            <a:xfrm rot="891479">
              <a:off x="5477492" y="2156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 rot="891479">
              <a:off x="1969717" y="1596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 rot="142687">
              <a:off x="4663254" y="701575"/>
              <a:ext cx="151348" cy="147449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 rot="-2700000">
              <a:off x="8642051" y="1983385"/>
              <a:ext cx="116799" cy="113753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 rot="294686">
              <a:off x="2924927" y="4677910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 rot="-1149162">
              <a:off x="7778749" y="4146695"/>
              <a:ext cx="141426" cy="137742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368167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4" name="Google Shape;524;p16"/>
            <p:cNvGrpSpPr/>
            <p:nvPr/>
          </p:nvGrpSpPr>
          <p:grpSpPr>
            <a:xfrm rot="-906357">
              <a:off x="320397" y="1220224"/>
              <a:ext cx="117420" cy="86276"/>
              <a:chOff x="1876650" y="684500"/>
              <a:chExt cx="405300" cy="297800"/>
            </a:xfrm>
          </p:grpSpPr>
          <p:sp>
            <p:nvSpPr>
              <p:cNvPr id="525" name="Google Shape;525;p16"/>
              <p:cNvSpPr/>
              <p:nvPr/>
            </p:nvSpPr>
            <p:spPr>
              <a:xfrm>
                <a:off x="1876650" y="792400"/>
                <a:ext cx="405300" cy="189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18766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 flipH="1">
                <a:off x="21190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16"/>
              <p:cNvSpPr/>
              <p:nvPr/>
            </p:nvSpPr>
            <p:spPr>
              <a:xfrm>
                <a:off x="1953425" y="684500"/>
                <a:ext cx="251700" cy="168300"/>
              </a:xfrm>
              <a:prstGeom prst="triangle">
                <a:avLst>
                  <a:gd fmla="val 50000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29" name="Google Shape;529;p16"/>
            <p:cNvSpPr/>
            <p:nvPr/>
          </p:nvSpPr>
          <p:spPr>
            <a:xfrm rot="891479">
              <a:off x="5538642" y="1209574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 rot="417442">
              <a:off x="6165887" y="4208706"/>
              <a:ext cx="79614" cy="98649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31" name="Google Shape;531;p16"/>
            <p:cNvGrpSpPr/>
            <p:nvPr/>
          </p:nvGrpSpPr>
          <p:grpSpPr>
            <a:xfrm rot="-1728327">
              <a:off x="558676" y="4437834"/>
              <a:ext cx="322287" cy="331474"/>
              <a:chOff x="4354550" y="1941072"/>
              <a:chExt cx="403037" cy="414525"/>
            </a:xfrm>
          </p:grpSpPr>
          <p:sp>
            <p:nvSpPr>
              <p:cNvPr id="532" name="Google Shape;532;p16"/>
              <p:cNvSpPr/>
              <p:nvPr/>
            </p:nvSpPr>
            <p:spPr>
              <a:xfrm rot="2040783">
                <a:off x="4419500" y="1990454"/>
                <a:ext cx="273137" cy="315761"/>
              </a:xfrm>
              <a:custGeom>
                <a:rect b="b" l="l" r="r" t="t"/>
                <a:pathLst>
                  <a:path extrusionOk="0" h="6156" w="5325">
                    <a:moveTo>
                      <a:pt x="3320" y="0"/>
                    </a:moveTo>
                    <a:cubicBezTo>
                      <a:pt x="3098" y="0"/>
                      <a:pt x="2886" y="87"/>
                      <a:pt x="2723" y="260"/>
                    </a:cubicBezTo>
                    <a:cubicBezTo>
                      <a:pt x="2233" y="773"/>
                      <a:pt x="2357" y="1766"/>
                      <a:pt x="2608" y="2355"/>
                    </a:cubicBezTo>
                    <a:cubicBezTo>
                      <a:pt x="2638" y="2423"/>
                      <a:pt x="2670" y="2489"/>
                      <a:pt x="2700" y="2557"/>
                    </a:cubicBezTo>
                    <a:cubicBezTo>
                      <a:pt x="2651" y="2504"/>
                      <a:pt x="2602" y="2449"/>
                      <a:pt x="2550" y="2400"/>
                    </a:cubicBezTo>
                    <a:cubicBezTo>
                      <a:pt x="2199" y="2051"/>
                      <a:pt x="1526" y="1645"/>
                      <a:pt x="950" y="1645"/>
                    </a:cubicBezTo>
                    <a:cubicBezTo>
                      <a:pt x="625" y="1645"/>
                      <a:pt x="331" y="1774"/>
                      <a:pt x="144" y="2116"/>
                    </a:cubicBezTo>
                    <a:cubicBezTo>
                      <a:pt x="26" y="2332"/>
                      <a:pt x="0" y="2587"/>
                      <a:pt x="36" y="2828"/>
                    </a:cubicBezTo>
                    <a:cubicBezTo>
                      <a:pt x="98" y="3220"/>
                      <a:pt x="320" y="3573"/>
                      <a:pt x="586" y="3871"/>
                    </a:cubicBezTo>
                    <a:cubicBezTo>
                      <a:pt x="1135" y="4492"/>
                      <a:pt x="1869" y="4913"/>
                      <a:pt x="2615" y="5257"/>
                    </a:cubicBezTo>
                    <a:cubicBezTo>
                      <a:pt x="3020" y="5443"/>
                      <a:pt x="3438" y="5606"/>
                      <a:pt x="3860" y="5753"/>
                    </a:cubicBezTo>
                    <a:cubicBezTo>
                      <a:pt x="3968" y="5792"/>
                      <a:pt x="5144" y="6145"/>
                      <a:pt x="5144" y="6156"/>
                    </a:cubicBezTo>
                    <a:cubicBezTo>
                      <a:pt x="5164" y="6028"/>
                      <a:pt x="5171" y="5881"/>
                      <a:pt x="5177" y="5822"/>
                    </a:cubicBezTo>
                    <a:lnTo>
                      <a:pt x="5207" y="5439"/>
                    </a:lnTo>
                    <a:cubicBezTo>
                      <a:pt x="5281" y="4423"/>
                      <a:pt x="5325" y="3355"/>
                      <a:pt x="5135" y="2347"/>
                    </a:cubicBezTo>
                    <a:cubicBezTo>
                      <a:pt x="4991" y="1596"/>
                      <a:pt x="4664" y="678"/>
                      <a:pt x="3987" y="230"/>
                    </a:cubicBezTo>
                    <a:cubicBezTo>
                      <a:pt x="3870" y="155"/>
                      <a:pt x="3743" y="92"/>
                      <a:pt x="3605" y="47"/>
                    </a:cubicBezTo>
                    <a:cubicBezTo>
                      <a:pt x="3510" y="16"/>
                      <a:pt x="3414" y="0"/>
                      <a:pt x="3320" y="0"/>
                    </a:cubicBezTo>
                    <a:close/>
                  </a:path>
                </a:pathLst>
              </a:custGeom>
              <a:noFill/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16"/>
              <p:cNvSpPr/>
              <p:nvPr/>
            </p:nvSpPr>
            <p:spPr>
              <a:xfrm rot="2040783">
                <a:off x="4419500" y="1990454"/>
                <a:ext cx="273137" cy="315761"/>
              </a:xfrm>
              <a:custGeom>
                <a:rect b="b" l="l" r="r" t="t"/>
                <a:pathLst>
                  <a:path extrusionOk="0" h="6156" w="5325">
                    <a:moveTo>
                      <a:pt x="3320" y="0"/>
                    </a:moveTo>
                    <a:cubicBezTo>
                      <a:pt x="3098" y="0"/>
                      <a:pt x="2886" y="87"/>
                      <a:pt x="2723" y="260"/>
                    </a:cubicBezTo>
                    <a:cubicBezTo>
                      <a:pt x="2233" y="773"/>
                      <a:pt x="2357" y="1766"/>
                      <a:pt x="2608" y="2355"/>
                    </a:cubicBezTo>
                    <a:cubicBezTo>
                      <a:pt x="2638" y="2423"/>
                      <a:pt x="2670" y="2489"/>
                      <a:pt x="2700" y="2557"/>
                    </a:cubicBezTo>
                    <a:cubicBezTo>
                      <a:pt x="2651" y="2504"/>
                      <a:pt x="2602" y="2449"/>
                      <a:pt x="2550" y="2400"/>
                    </a:cubicBezTo>
                    <a:cubicBezTo>
                      <a:pt x="2199" y="2051"/>
                      <a:pt x="1526" y="1645"/>
                      <a:pt x="950" y="1645"/>
                    </a:cubicBezTo>
                    <a:cubicBezTo>
                      <a:pt x="625" y="1645"/>
                      <a:pt x="331" y="1774"/>
                      <a:pt x="144" y="2116"/>
                    </a:cubicBezTo>
                    <a:cubicBezTo>
                      <a:pt x="26" y="2332"/>
                      <a:pt x="0" y="2587"/>
                      <a:pt x="36" y="2828"/>
                    </a:cubicBezTo>
                    <a:cubicBezTo>
                      <a:pt x="98" y="3220"/>
                      <a:pt x="320" y="3573"/>
                      <a:pt x="586" y="3871"/>
                    </a:cubicBezTo>
                    <a:cubicBezTo>
                      <a:pt x="1135" y="4492"/>
                      <a:pt x="1869" y="4913"/>
                      <a:pt x="2615" y="5257"/>
                    </a:cubicBezTo>
                    <a:cubicBezTo>
                      <a:pt x="3020" y="5443"/>
                      <a:pt x="3438" y="5606"/>
                      <a:pt x="3860" y="5753"/>
                    </a:cubicBezTo>
                    <a:cubicBezTo>
                      <a:pt x="3968" y="5792"/>
                      <a:pt x="5144" y="6145"/>
                      <a:pt x="5144" y="6156"/>
                    </a:cubicBezTo>
                    <a:cubicBezTo>
                      <a:pt x="5164" y="6028"/>
                      <a:pt x="5171" y="5881"/>
                      <a:pt x="5177" y="5822"/>
                    </a:cubicBezTo>
                    <a:lnTo>
                      <a:pt x="5207" y="5439"/>
                    </a:lnTo>
                    <a:cubicBezTo>
                      <a:pt x="5281" y="4423"/>
                      <a:pt x="5325" y="3355"/>
                      <a:pt x="5135" y="2347"/>
                    </a:cubicBezTo>
                    <a:cubicBezTo>
                      <a:pt x="4991" y="1596"/>
                      <a:pt x="4664" y="678"/>
                      <a:pt x="3987" y="230"/>
                    </a:cubicBezTo>
                    <a:cubicBezTo>
                      <a:pt x="3870" y="155"/>
                      <a:pt x="3743" y="92"/>
                      <a:pt x="3605" y="47"/>
                    </a:cubicBezTo>
                    <a:cubicBezTo>
                      <a:pt x="3510" y="16"/>
                      <a:pt x="3414" y="0"/>
                      <a:pt x="33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4" name="Google Shape;534;p16"/>
            <p:cNvGrpSpPr/>
            <p:nvPr/>
          </p:nvGrpSpPr>
          <p:grpSpPr>
            <a:xfrm rot="2319008">
              <a:off x="7396056" y="1047403"/>
              <a:ext cx="446114" cy="209331"/>
              <a:chOff x="4074250" y="4561525"/>
              <a:chExt cx="536335" cy="251643"/>
            </a:xfrm>
          </p:grpSpPr>
          <p:sp>
            <p:nvSpPr>
              <p:cNvPr id="535" name="Google Shape;535;p16"/>
              <p:cNvSpPr/>
              <p:nvPr/>
            </p:nvSpPr>
            <p:spPr>
              <a:xfrm>
                <a:off x="4074250" y="4561525"/>
                <a:ext cx="536335" cy="251643"/>
              </a:xfrm>
              <a:custGeom>
                <a:rect b="b" l="l" r="r" t="t"/>
                <a:pathLst>
                  <a:path extrusionOk="0" h="7614" w="16228">
                    <a:moveTo>
                      <a:pt x="2186" y="1"/>
                    </a:moveTo>
                    <a:cubicBezTo>
                      <a:pt x="1785" y="1"/>
                      <a:pt x="1385" y="107"/>
                      <a:pt x="1047" y="324"/>
                    </a:cubicBezTo>
                    <a:cubicBezTo>
                      <a:pt x="412" y="730"/>
                      <a:pt x="34" y="1524"/>
                      <a:pt x="161" y="2269"/>
                    </a:cubicBezTo>
                    <a:cubicBezTo>
                      <a:pt x="275" y="2955"/>
                      <a:pt x="831" y="3554"/>
                      <a:pt x="1504" y="3707"/>
                    </a:cubicBezTo>
                    <a:cubicBezTo>
                      <a:pt x="1488" y="3706"/>
                      <a:pt x="1471" y="3706"/>
                      <a:pt x="1455" y="3706"/>
                    </a:cubicBezTo>
                    <a:cubicBezTo>
                      <a:pt x="1127" y="3706"/>
                      <a:pt x="800" y="3922"/>
                      <a:pt x="566" y="4171"/>
                    </a:cubicBezTo>
                    <a:cubicBezTo>
                      <a:pt x="278" y="4478"/>
                      <a:pt x="138" y="4893"/>
                      <a:pt x="76" y="5305"/>
                    </a:cubicBezTo>
                    <a:cubicBezTo>
                      <a:pt x="1" y="5792"/>
                      <a:pt x="30" y="6311"/>
                      <a:pt x="275" y="6740"/>
                    </a:cubicBezTo>
                    <a:cubicBezTo>
                      <a:pt x="607" y="7326"/>
                      <a:pt x="1291" y="7614"/>
                      <a:pt x="1977" y="7614"/>
                    </a:cubicBezTo>
                    <a:cubicBezTo>
                      <a:pt x="2217" y="7614"/>
                      <a:pt x="2458" y="7578"/>
                      <a:pt x="2684" y="7508"/>
                    </a:cubicBezTo>
                    <a:cubicBezTo>
                      <a:pt x="3553" y="7237"/>
                      <a:pt x="4236" y="6563"/>
                      <a:pt x="4815" y="5857"/>
                    </a:cubicBezTo>
                    <a:cubicBezTo>
                      <a:pt x="4936" y="5841"/>
                      <a:pt x="5093" y="5711"/>
                      <a:pt x="5213" y="5711"/>
                    </a:cubicBezTo>
                    <a:lnTo>
                      <a:pt x="11015" y="5711"/>
                    </a:lnTo>
                    <a:cubicBezTo>
                      <a:pt x="11135" y="5711"/>
                      <a:pt x="11292" y="5841"/>
                      <a:pt x="11413" y="5857"/>
                    </a:cubicBezTo>
                    <a:cubicBezTo>
                      <a:pt x="11992" y="6563"/>
                      <a:pt x="12675" y="7237"/>
                      <a:pt x="13544" y="7508"/>
                    </a:cubicBezTo>
                    <a:cubicBezTo>
                      <a:pt x="13770" y="7578"/>
                      <a:pt x="14011" y="7614"/>
                      <a:pt x="14251" y="7614"/>
                    </a:cubicBezTo>
                    <a:cubicBezTo>
                      <a:pt x="14937" y="7614"/>
                      <a:pt x="15621" y="7326"/>
                      <a:pt x="15953" y="6740"/>
                    </a:cubicBezTo>
                    <a:cubicBezTo>
                      <a:pt x="16198" y="6311"/>
                      <a:pt x="16227" y="5792"/>
                      <a:pt x="16152" y="5305"/>
                    </a:cubicBezTo>
                    <a:cubicBezTo>
                      <a:pt x="16090" y="4893"/>
                      <a:pt x="15950" y="4478"/>
                      <a:pt x="15662" y="4171"/>
                    </a:cubicBezTo>
                    <a:cubicBezTo>
                      <a:pt x="15428" y="3922"/>
                      <a:pt x="15101" y="3706"/>
                      <a:pt x="14773" y="3706"/>
                    </a:cubicBezTo>
                    <a:cubicBezTo>
                      <a:pt x="14757" y="3706"/>
                      <a:pt x="14740" y="3706"/>
                      <a:pt x="14724" y="3707"/>
                    </a:cubicBezTo>
                    <a:cubicBezTo>
                      <a:pt x="15397" y="3554"/>
                      <a:pt x="15953" y="2955"/>
                      <a:pt x="16067" y="2269"/>
                    </a:cubicBezTo>
                    <a:cubicBezTo>
                      <a:pt x="16194" y="1524"/>
                      <a:pt x="15816" y="730"/>
                      <a:pt x="15181" y="324"/>
                    </a:cubicBezTo>
                    <a:cubicBezTo>
                      <a:pt x="14843" y="107"/>
                      <a:pt x="14443" y="1"/>
                      <a:pt x="14042" y="1"/>
                    </a:cubicBezTo>
                    <a:cubicBezTo>
                      <a:pt x="13689" y="1"/>
                      <a:pt x="13335" y="84"/>
                      <a:pt x="13021" y="246"/>
                    </a:cubicBezTo>
                    <a:cubicBezTo>
                      <a:pt x="12351" y="596"/>
                      <a:pt x="11864" y="1279"/>
                      <a:pt x="11743" y="2024"/>
                    </a:cubicBezTo>
                    <a:lnTo>
                      <a:pt x="4485" y="2024"/>
                    </a:lnTo>
                    <a:cubicBezTo>
                      <a:pt x="4364" y="1279"/>
                      <a:pt x="3877" y="596"/>
                      <a:pt x="3207" y="246"/>
                    </a:cubicBezTo>
                    <a:cubicBezTo>
                      <a:pt x="2893" y="84"/>
                      <a:pt x="2539" y="1"/>
                      <a:pt x="2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36" name="Google Shape;536;p16"/>
              <p:cNvGrpSpPr/>
              <p:nvPr/>
            </p:nvGrpSpPr>
            <p:grpSpPr>
              <a:xfrm>
                <a:off x="4074250" y="4561525"/>
                <a:ext cx="536335" cy="251643"/>
                <a:chOff x="3628525" y="3917700"/>
                <a:chExt cx="536335" cy="251643"/>
              </a:xfrm>
            </p:grpSpPr>
            <p:sp>
              <p:nvSpPr>
                <p:cNvPr id="537" name="Google Shape;537;p16"/>
                <p:cNvSpPr/>
                <p:nvPr/>
              </p:nvSpPr>
              <p:spPr>
                <a:xfrm>
                  <a:off x="3628525" y="3917700"/>
                  <a:ext cx="536335" cy="251643"/>
                </a:xfrm>
                <a:custGeom>
                  <a:rect b="b" l="l" r="r" t="t"/>
                  <a:pathLst>
                    <a:path extrusionOk="0" h="7614" w="16228">
                      <a:moveTo>
                        <a:pt x="2186" y="1"/>
                      </a:moveTo>
                      <a:cubicBezTo>
                        <a:pt x="1785" y="1"/>
                        <a:pt x="1385" y="107"/>
                        <a:pt x="1047" y="324"/>
                      </a:cubicBezTo>
                      <a:cubicBezTo>
                        <a:pt x="412" y="730"/>
                        <a:pt x="34" y="1524"/>
                        <a:pt x="161" y="2269"/>
                      </a:cubicBezTo>
                      <a:cubicBezTo>
                        <a:pt x="275" y="2955"/>
                        <a:pt x="831" y="3554"/>
                        <a:pt x="1504" y="3707"/>
                      </a:cubicBezTo>
                      <a:cubicBezTo>
                        <a:pt x="1488" y="3706"/>
                        <a:pt x="1471" y="3706"/>
                        <a:pt x="1455" y="3706"/>
                      </a:cubicBezTo>
                      <a:cubicBezTo>
                        <a:pt x="1127" y="3706"/>
                        <a:pt x="800" y="3922"/>
                        <a:pt x="566" y="4171"/>
                      </a:cubicBezTo>
                      <a:cubicBezTo>
                        <a:pt x="278" y="4478"/>
                        <a:pt x="138" y="4893"/>
                        <a:pt x="76" y="5305"/>
                      </a:cubicBezTo>
                      <a:cubicBezTo>
                        <a:pt x="1" y="5792"/>
                        <a:pt x="30" y="6311"/>
                        <a:pt x="275" y="6740"/>
                      </a:cubicBezTo>
                      <a:cubicBezTo>
                        <a:pt x="607" y="7326"/>
                        <a:pt x="1291" y="7614"/>
                        <a:pt x="1977" y="7614"/>
                      </a:cubicBezTo>
                      <a:cubicBezTo>
                        <a:pt x="2217" y="7614"/>
                        <a:pt x="2458" y="7578"/>
                        <a:pt x="2684" y="7508"/>
                      </a:cubicBezTo>
                      <a:cubicBezTo>
                        <a:pt x="3553" y="7237"/>
                        <a:pt x="4236" y="6563"/>
                        <a:pt x="4815" y="5857"/>
                      </a:cubicBezTo>
                      <a:cubicBezTo>
                        <a:pt x="4936" y="5841"/>
                        <a:pt x="5093" y="5711"/>
                        <a:pt x="5213" y="5711"/>
                      </a:cubicBezTo>
                      <a:lnTo>
                        <a:pt x="11015" y="5711"/>
                      </a:lnTo>
                      <a:cubicBezTo>
                        <a:pt x="11135" y="5711"/>
                        <a:pt x="11292" y="5841"/>
                        <a:pt x="11413" y="5857"/>
                      </a:cubicBezTo>
                      <a:cubicBezTo>
                        <a:pt x="11992" y="6563"/>
                        <a:pt x="12675" y="7237"/>
                        <a:pt x="13544" y="7508"/>
                      </a:cubicBezTo>
                      <a:cubicBezTo>
                        <a:pt x="13770" y="7578"/>
                        <a:pt x="14011" y="7614"/>
                        <a:pt x="14251" y="7614"/>
                      </a:cubicBezTo>
                      <a:cubicBezTo>
                        <a:pt x="14937" y="7614"/>
                        <a:pt x="15621" y="7326"/>
                        <a:pt x="15953" y="6740"/>
                      </a:cubicBezTo>
                      <a:cubicBezTo>
                        <a:pt x="16198" y="6311"/>
                        <a:pt x="16227" y="5792"/>
                        <a:pt x="16152" y="5305"/>
                      </a:cubicBezTo>
                      <a:cubicBezTo>
                        <a:pt x="16090" y="4893"/>
                        <a:pt x="15950" y="4478"/>
                        <a:pt x="15662" y="4171"/>
                      </a:cubicBezTo>
                      <a:cubicBezTo>
                        <a:pt x="15428" y="3922"/>
                        <a:pt x="15101" y="3706"/>
                        <a:pt x="14773" y="3706"/>
                      </a:cubicBezTo>
                      <a:cubicBezTo>
                        <a:pt x="14757" y="3706"/>
                        <a:pt x="14740" y="3706"/>
                        <a:pt x="14724" y="3707"/>
                      </a:cubicBezTo>
                      <a:cubicBezTo>
                        <a:pt x="15397" y="3554"/>
                        <a:pt x="15953" y="2955"/>
                        <a:pt x="16067" y="2269"/>
                      </a:cubicBezTo>
                      <a:cubicBezTo>
                        <a:pt x="16194" y="1524"/>
                        <a:pt x="15816" y="730"/>
                        <a:pt x="15181" y="324"/>
                      </a:cubicBezTo>
                      <a:cubicBezTo>
                        <a:pt x="14843" y="107"/>
                        <a:pt x="14443" y="1"/>
                        <a:pt x="14042" y="1"/>
                      </a:cubicBezTo>
                      <a:cubicBezTo>
                        <a:pt x="13689" y="1"/>
                        <a:pt x="13335" y="84"/>
                        <a:pt x="13021" y="246"/>
                      </a:cubicBezTo>
                      <a:cubicBezTo>
                        <a:pt x="12351" y="596"/>
                        <a:pt x="11864" y="1279"/>
                        <a:pt x="11743" y="2024"/>
                      </a:cubicBezTo>
                      <a:lnTo>
                        <a:pt x="4485" y="2024"/>
                      </a:lnTo>
                      <a:cubicBezTo>
                        <a:pt x="4364" y="1279"/>
                        <a:pt x="3877" y="596"/>
                        <a:pt x="3207" y="246"/>
                      </a:cubicBezTo>
                      <a:cubicBezTo>
                        <a:pt x="2893" y="84"/>
                        <a:pt x="2539" y="1"/>
                        <a:pt x="21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8" name="Google Shape;538;p16"/>
                <p:cNvSpPr/>
                <p:nvPr/>
              </p:nvSpPr>
              <p:spPr>
                <a:xfrm>
                  <a:off x="4115795" y="3936473"/>
                  <a:ext cx="32224" cy="48683"/>
                </a:xfrm>
                <a:custGeom>
                  <a:rect b="b" l="l" r="r" t="t"/>
                  <a:pathLst>
                    <a:path extrusionOk="0" h="1473" w="975">
                      <a:moveTo>
                        <a:pt x="264" y="0"/>
                      </a:moveTo>
                      <a:cubicBezTo>
                        <a:pt x="217" y="0"/>
                        <a:pt x="172" y="17"/>
                        <a:pt x="138" y="61"/>
                      </a:cubicBezTo>
                      <a:cubicBezTo>
                        <a:pt x="0" y="240"/>
                        <a:pt x="255" y="515"/>
                        <a:pt x="340" y="655"/>
                      </a:cubicBezTo>
                      <a:cubicBezTo>
                        <a:pt x="425" y="789"/>
                        <a:pt x="477" y="946"/>
                        <a:pt x="494" y="1103"/>
                      </a:cubicBezTo>
                      <a:cubicBezTo>
                        <a:pt x="501" y="1178"/>
                        <a:pt x="501" y="1257"/>
                        <a:pt x="527" y="1328"/>
                      </a:cubicBezTo>
                      <a:cubicBezTo>
                        <a:pt x="553" y="1400"/>
                        <a:pt x="611" y="1466"/>
                        <a:pt x="687" y="1473"/>
                      </a:cubicBezTo>
                      <a:cubicBezTo>
                        <a:pt x="689" y="1473"/>
                        <a:pt x="692" y="1473"/>
                        <a:pt x="694" y="1473"/>
                      </a:cubicBezTo>
                      <a:cubicBezTo>
                        <a:pt x="753" y="1473"/>
                        <a:pt x="809" y="1438"/>
                        <a:pt x="844" y="1387"/>
                      </a:cubicBezTo>
                      <a:cubicBezTo>
                        <a:pt x="880" y="1338"/>
                        <a:pt x="896" y="1277"/>
                        <a:pt x="909" y="1214"/>
                      </a:cubicBezTo>
                      <a:cubicBezTo>
                        <a:pt x="975" y="829"/>
                        <a:pt x="830" y="351"/>
                        <a:pt x="513" y="106"/>
                      </a:cubicBezTo>
                      <a:cubicBezTo>
                        <a:pt x="450" y="57"/>
                        <a:pt x="352" y="0"/>
                        <a:pt x="26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539" name="Google Shape;539;p16"/>
          <p:cNvSpPr txBox="1"/>
          <p:nvPr>
            <p:ph type="title"/>
          </p:nvPr>
        </p:nvSpPr>
        <p:spPr>
          <a:xfrm>
            <a:off x="636725" y="373450"/>
            <a:ext cx="41814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40" name="Google Shape;540;p16"/>
          <p:cNvSpPr txBox="1"/>
          <p:nvPr>
            <p:ph idx="1" type="subTitle"/>
          </p:nvPr>
        </p:nvSpPr>
        <p:spPr>
          <a:xfrm>
            <a:off x="4910025" y="1945300"/>
            <a:ext cx="3183600" cy="196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1" name="Google Shape;541;p16"/>
          <p:cNvSpPr txBox="1"/>
          <p:nvPr>
            <p:ph idx="2" type="title"/>
          </p:nvPr>
        </p:nvSpPr>
        <p:spPr>
          <a:xfrm>
            <a:off x="4910025" y="1636050"/>
            <a:ext cx="16698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bg>
      <p:bgPr>
        <a:solidFill>
          <a:srgbClr val="F2D154">
            <a:alpha val="90590"/>
          </a:srgbClr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17"/>
          <p:cNvGrpSpPr/>
          <p:nvPr/>
        </p:nvGrpSpPr>
        <p:grpSpPr>
          <a:xfrm>
            <a:off x="251321" y="188900"/>
            <a:ext cx="8635560" cy="4724852"/>
            <a:chOff x="251321" y="188900"/>
            <a:chExt cx="8635560" cy="4724852"/>
          </a:xfrm>
        </p:grpSpPr>
        <p:sp>
          <p:nvSpPr>
            <p:cNvPr id="544" name="Google Shape;544;p17"/>
            <p:cNvSpPr/>
            <p:nvPr/>
          </p:nvSpPr>
          <p:spPr>
            <a:xfrm flipH="1">
              <a:off x="3467743" y="337013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 flipH="1">
              <a:off x="1653028" y="340096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17"/>
            <p:cNvSpPr/>
            <p:nvPr/>
          </p:nvSpPr>
          <p:spPr>
            <a:xfrm flipH="1">
              <a:off x="8202112" y="1597347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17"/>
            <p:cNvSpPr/>
            <p:nvPr/>
          </p:nvSpPr>
          <p:spPr>
            <a:xfrm flipH="1">
              <a:off x="633853" y="48005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 flipH="1">
              <a:off x="8642787" y="282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 flipH="1" rot="-142353">
              <a:off x="7721089" y="191998"/>
              <a:ext cx="152794" cy="148814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 flipH="1">
              <a:off x="8639581" y="2797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 flipH="1">
              <a:off x="3022056" y="478957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17"/>
            <p:cNvSpPr/>
            <p:nvPr/>
          </p:nvSpPr>
          <p:spPr>
            <a:xfrm flipH="1">
              <a:off x="399206" y="29929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 flipH="1" rot="-891479">
              <a:off x="4282389" y="7839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 flipH="1" rot="-891479">
              <a:off x="8762964" y="26962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17"/>
            <p:cNvSpPr/>
            <p:nvPr/>
          </p:nvSpPr>
          <p:spPr>
            <a:xfrm flipH="1" rot="-891479">
              <a:off x="263239" y="22035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 flipH="1" rot="-891479">
              <a:off x="4548302" y="4763824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 flipH="1" rot="-891479">
              <a:off x="5945864" y="33715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 flipH="1" rot="-891479">
              <a:off x="411127" y="2126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 flipH="1" rot="-891479">
              <a:off x="6831489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 flipH="1" rot="-142347">
              <a:off x="5160873" y="279476"/>
              <a:ext cx="175720" cy="171180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 flipH="1" rot="2700000">
              <a:off x="4186429" y="1717935"/>
              <a:ext cx="116799" cy="113753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 flipH="1" rot="-294686">
              <a:off x="5753938" y="4482985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 flipH="1" rot="1149162">
              <a:off x="1671703" y="4756620"/>
              <a:ext cx="141426" cy="137742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 flipH="1">
              <a:off x="7696381" y="771363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 flipH="1" rot="-1501750">
              <a:off x="2884065" y="980946"/>
              <a:ext cx="228799" cy="107350"/>
            </a:xfrm>
            <a:custGeom>
              <a:rect b="b" l="l" r="r" t="t"/>
              <a:pathLst>
                <a:path extrusionOk="0" h="7614" w="16228">
                  <a:moveTo>
                    <a:pt x="2186" y="1"/>
                  </a:moveTo>
                  <a:cubicBezTo>
                    <a:pt x="1785" y="1"/>
                    <a:pt x="1385" y="107"/>
                    <a:pt x="1047" y="324"/>
                  </a:cubicBezTo>
                  <a:cubicBezTo>
                    <a:pt x="412" y="730"/>
                    <a:pt x="34" y="1524"/>
                    <a:pt x="161" y="2269"/>
                  </a:cubicBezTo>
                  <a:cubicBezTo>
                    <a:pt x="275" y="2955"/>
                    <a:pt x="831" y="3554"/>
                    <a:pt x="1504" y="3707"/>
                  </a:cubicBezTo>
                  <a:cubicBezTo>
                    <a:pt x="1488" y="3706"/>
                    <a:pt x="1471" y="3706"/>
                    <a:pt x="1455" y="3706"/>
                  </a:cubicBezTo>
                  <a:cubicBezTo>
                    <a:pt x="1127" y="3706"/>
                    <a:pt x="800" y="3922"/>
                    <a:pt x="566" y="4171"/>
                  </a:cubicBezTo>
                  <a:cubicBezTo>
                    <a:pt x="278" y="4478"/>
                    <a:pt x="138" y="4893"/>
                    <a:pt x="76" y="5305"/>
                  </a:cubicBezTo>
                  <a:cubicBezTo>
                    <a:pt x="1" y="5792"/>
                    <a:pt x="30" y="6311"/>
                    <a:pt x="275" y="6740"/>
                  </a:cubicBezTo>
                  <a:cubicBezTo>
                    <a:pt x="607" y="7326"/>
                    <a:pt x="1291" y="7614"/>
                    <a:pt x="1977" y="7614"/>
                  </a:cubicBezTo>
                  <a:cubicBezTo>
                    <a:pt x="2217" y="7614"/>
                    <a:pt x="2458" y="7578"/>
                    <a:pt x="2684" y="7508"/>
                  </a:cubicBezTo>
                  <a:cubicBezTo>
                    <a:pt x="3553" y="7237"/>
                    <a:pt x="4236" y="6563"/>
                    <a:pt x="4815" y="5857"/>
                  </a:cubicBezTo>
                  <a:cubicBezTo>
                    <a:pt x="4936" y="5841"/>
                    <a:pt x="5093" y="5711"/>
                    <a:pt x="5213" y="5711"/>
                  </a:cubicBezTo>
                  <a:lnTo>
                    <a:pt x="11015" y="5711"/>
                  </a:lnTo>
                  <a:cubicBezTo>
                    <a:pt x="11135" y="5711"/>
                    <a:pt x="11292" y="5841"/>
                    <a:pt x="11413" y="5857"/>
                  </a:cubicBezTo>
                  <a:cubicBezTo>
                    <a:pt x="11992" y="6563"/>
                    <a:pt x="12675" y="7237"/>
                    <a:pt x="13544" y="7508"/>
                  </a:cubicBezTo>
                  <a:cubicBezTo>
                    <a:pt x="13770" y="7578"/>
                    <a:pt x="14011" y="7614"/>
                    <a:pt x="14251" y="7614"/>
                  </a:cubicBezTo>
                  <a:cubicBezTo>
                    <a:pt x="14937" y="7614"/>
                    <a:pt x="15621" y="7326"/>
                    <a:pt x="15953" y="6740"/>
                  </a:cubicBezTo>
                  <a:cubicBezTo>
                    <a:pt x="16198" y="6311"/>
                    <a:pt x="16227" y="5792"/>
                    <a:pt x="16152" y="5305"/>
                  </a:cubicBezTo>
                  <a:cubicBezTo>
                    <a:pt x="16090" y="4893"/>
                    <a:pt x="15950" y="4478"/>
                    <a:pt x="15662" y="4171"/>
                  </a:cubicBezTo>
                  <a:cubicBezTo>
                    <a:pt x="15428" y="3922"/>
                    <a:pt x="15101" y="3706"/>
                    <a:pt x="14773" y="3706"/>
                  </a:cubicBezTo>
                  <a:cubicBezTo>
                    <a:pt x="14757" y="3706"/>
                    <a:pt x="14740" y="3706"/>
                    <a:pt x="14724" y="3707"/>
                  </a:cubicBezTo>
                  <a:cubicBezTo>
                    <a:pt x="15397" y="3554"/>
                    <a:pt x="15953" y="2955"/>
                    <a:pt x="16067" y="2269"/>
                  </a:cubicBezTo>
                  <a:cubicBezTo>
                    <a:pt x="16194" y="1524"/>
                    <a:pt x="15816" y="730"/>
                    <a:pt x="15181" y="324"/>
                  </a:cubicBezTo>
                  <a:cubicBezTo>
                    <a:pt x="14843" y="107"/>
                    <a:pt x="14443" y="1"/>
                    <a:pt x="14042" y="1"/>
                  </a:cubicBezTo>
                  <a:cubicBezTo>
                    <a:pt x="13689" y="1"/>
                    <a:pt x="13335" y="84"/>
                    <a:pt x="13021" y="246"/>
                  </a:cubicBezTo>
                  <a:cubicBezTo>
                    <a:pt x="12351" y="596"/>
                    <a:pt x="11864" y="1279"/>
                    <a:pt x="11743" y="2024"/>
                  </a:cubicBezTo>
                  <a:lnTo>
                    <a:pt x="4485" y="2024"/>
                  </a:lnTo>
                  <a:cubicBezTo>
                    <a:pt x="4364" y="1279"/>
                    <a:pt x="3877" y="596"/>
                    <a:pt x="3207" y="246"/>
                  </a:cubicBezTo>
                  <a:cubicBezTo>
                    <a:pt x="2893" y="84"/>
                    <a:pt x="2539" y="1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 flipH="1">
              <a:off x="3856625" y="44758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67" name="Google Shape;567;p17"/>
            <p:cNvGrpSpPr/>
            <p:nvPr/>
          </p:nvGrpSpPr>
          <p:grpSpPr>
            <a:xfrm flipH="1" rot="906357">
              <a:off x="8760248" y="951374"/>
              <a:ext cx="117420" cy="86276"/>
              <a:chOff x="1876650" y="684500"/>
              <a:chExt cx="405300" cy="297800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1876650" y="792400"/>
                <a:ext cx="405300" cy="189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>
                <a:off x="18766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 flipH="1">
                <a:off x="21190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>
                <a:off x="1953425" y="684500"/>
                <a:ext cx="251700" cy="168300"/>
              </a:xfrm>
              <a:prstGeom prst="triangle">
                <a:avLst>
                  <a:gd fmla="val 50000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72" name="Google Shape;572;p17"/>
            <p:cNvSpPr/>
            <p:nvPr/>
          </p:nvSpPr>
          <p:spPr>
            <a:xfrm flipH="1">
              <a:off x="535112" y="1330947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 flipH="1">
              <a:off x="8790843" y="3563513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74" name="Google Shape;574;p17"/>
            <p:cNvGrpSpPr/>
            <p:nvPr/>
          </p:nvGrpSpPr>
          <p:grpSpPr>
            <a:xfrm flipH="1" rot="-2242103">
              <a:off x="5132326" y="3303426"/>
              <a:ext cx="117396" cy="86258"/>
              <a:chOff x="1876650" y="684500"/>
              <a:chExt cx="405300" cy="297800"/>
            </a:xfrm>
          </p:grpSpPr>
          <p:sp>
            <p:nvSpPr>
              <p:cNvPr id="575" name="Google Shape;575;p17"/>
              <p:cNvSpPr/>
              <p:nvPr/>
            </p:nvSpPr>
            <p:spPr>
              <a:xfrm>
                <a:off x="1876650" y="792400"/>
                <a:ext cx="405300" cy="189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>
                <a:off x="18766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 flipH="1">
                <a:off x="21190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>
                <a:off x="1953425" y="684500"/>
                <a:ext cx="251700" cy="168300"/>
              </a:xfrm>
              <a:prstGeom prst="triangle">
                <a:avLst>
                  <a:gd fmla="val 50000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79" name="Google Shape;579;p17"/>
            <p:cNvSpPr/>
            <p:nvPr/>
          </p:nvSpPr>
          <p:spPr>
            <a:xfrm flipH="1" rot="-891367">
              <a:off x="2763476" y="1608359"/>
              <a:ext cx="98181" cy="94301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 flipH="1">
              <a:off x="1603103" y="1430359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 flipH="1" rot="-891479">
              <a:off x="5135027" y="181164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 flipH="1">
              <a:off x="4672215" y="259937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3" name="Google Shape;583;p17"/>
          <p:cNvSpPr/>
          <p:nvPr/>
        </p:nvSpPr>
        <p:spPr>
          <a:xfrm flipH="1" rot="-891479">
            <a:off x="273014" y="4068061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17"/>
          <p:cNvSpPr txBox="1"/>
          <p:nvPr>
            <p:ph type="title"/>
          </p:nvPr>
        </p:nvSpPr>
        <p:spPr>
          <a:xfrm flipH="1">
            <a:off x="1140975" y="2042825"/>
            <a:ext cx="2919000" cy="8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5" name="Google Shape;585;p17"/>
          <p:cNvSpPr txBox="1"/>
          <p:nvPr>
            <p:ph idx="1" type="subTitle"/>
          </p:nvPr>
        </p:nvSpPr>
        <p:spPr>
          <a:xfrm flipH="1">
            <a:off x="1140750" y="2753500"/>
            <a:ext cx="3703200" cy="16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7"/>
          <p:cNvSpPr txBox="1"/>
          <p:nvPr>
            <p:ph idx="2" type="title"/>
          </p:nvPr>
        </p:nvSpPr>
        <p:spPr>
          <a:xfrm>
            <a:off x="624625" y="347956"/>
            <a:ext cx="41934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8"/>
          <p:cNvGrpSpPr/>
          <p:nvPr/>
        </p:nvGrpSpPr>
        <p:grpSpPr>
          <a:xfrm>
            <a:off x="311184" y="241438"/>
            <a:ext cx="8575698" cy="4728522"/>
            <a:chOff x="311184" y="241438"/>
            <a:chExt cx="8575698" cy="4728522"/>
          </a:xfrm>
        </p:grpSpPr>
        <p:sp>
          <p:nvSpPr>
            <p:cNvPr id="589" name="Google Shape;589;p18"/>
            <p:cNvSpPr/>
            <p:nvPr/>
          </p:nvSpPr>
          <p:spPr>
            <a:xfrm>
              <a:off x="5614241" y="337013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18"/>
            <p:cNvSpPr/>
            <p:nvPr/>
          </p:nvSpPr>
          <p:spPr>
            <a:xfrm>
              <a:off x="7435257" y="340096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18"/>
            <p:cNvSpPr/>
            <p:nvPr/>
          </p:nvSpPr>
          <p:spPr>
            <a:xfrm>
              <a:off x="465025" y="2219947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8553232" y="4737234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878107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18"/>
            <p:cNvSpPr/>
            <p:nvPr/>
          </p:nvSpPr>
          <p:spPr>
            <a:xfrm rot="142353">
              <a:off x="6598282" y="619473"/>
              <a:ext cx="152794" cy="148814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18"/>
            <p:cNvSpPr/>
            <p:nvPr/>
          </p:nvSpPr>
          <p:spPr>
            <a:xfrm>
              <a:off x="442404" y="2797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18"/>
            <p:cNvSpPr/>
            <p:nvPr/>
          </p:nvSpPr>
          <p:spPr>
            <a:xfrm>
              <a:off x="6059929" y="478957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18"/>
            <p:cNvSpPr/>
            <p:nvPr/>
          </p:nvSpPr>
          <p:spPr>
            <a:xfrm>
              <a:off x="8790854" y="32300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18"/>
            <p:cNvSpPr/>
            <p:nvPr/>
          </p:nvSpPr>
          <p:spPr>
            <a:xfrm rot="891479">
              <a:off x="4701367" y="11120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18"/>
            <p:cNvSpPr/>
            <p:nvPr/>
          </p:nvSpPr>
          <p:spPr>
            <a:xfrm rot="891479">
              <a:off x="475492" y="34313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8"/>
            <p:cNvSpPr/>
            <p:nvPr/>
          </p:nvSpPr>
          <p:spPr>
            <a:xfrm rot="891479">
              <a:off x="8762967" y="22035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18"/>
            <p:cNvSpPr/>
            <p:nvPr/>
          </p:nvSpPr>
          <p:spPr>
            <a:xfrm rot="891479">
              <a:off x="4516004" y="47084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18"/>
            <p:cNvSpPr/>
            <p:nvPr/>
          </p:nvSpPr>
          <p:spPr>
            <a:xfrm rot="891479">
              <a:off x="1630342" y="47595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8"/>
            <p:cNvSpPr/>
            <p:nvPr/>
          </p:nvSpPr>
          <p:spPr>
            <a:xfrm rot="891479">
              <a:off x="8753192" y="40680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8"/>
            <p:cNvSpPr/>
            <p:nvPr/>
          </p:nvSpPr>
          <p:spPr>
            <a:xfrm rot="891479">
              <a:off x="8596604" y="3459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8"/>
            <p:cNvSpPr/>
            <p:nvPr/>
          </p:nvSpPr>
          <p:spPr>
            <a:xfrm rot="891479">
              <a:off x="2194717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8"/>
            <p:cNvSpPr/>
            <p:nvPr/>
          </p:nvSpPr>
          <p:spPr>
            <a:xfrm rot="142347">
              <a:off x="3801610" y="279476"/>
              <a:ext cx="175720" cy="171180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8"/>
            <p:cNvSpPr/>
            <p:nvPr/>
          </p:nvSpPr>
          <p:spPr>
            <a:xfrm rot="-2700000">
              <a:off x="8182626" y="1020172"/>
              <a:ext cx="116799" cy="113753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8"/>
            <p:cNvSpPr/>
            <p:nvPr/>
          </p:nvSpPr>
          <p:spPr>
            <a:xfrm rot="294686">
              <a:off x="3289002" y="4794285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8"/>
            <p:cNvSpPr/>
            <p:nvPr/>
          </p:nvSpPr>
          <p:spPr>
            <a:xfrm rot="-1149162">
              <a:off x="7422799" y="4756607"/>
              <a:ext cx="141426" cy="137742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8"/>
            <p:cNvSpPr/>
            <p:nvPr/>
          </p:nvSpPr>
          <p:spPr>
            <a:xfrm rot="2700000">
              <a:off x="391831" y="4690855"/>
              <a:ext cx="228810" cy="107355"/>
            </a:xfrm>
            <a:custGeom>
              <a:rect b="b" l="l" r="r" t="t"/>
              <a:pathLst>
                <a:path extrusionOk="0" h="7614" w="16228">
                  <a:moveTo>
                    <a:pt x="2186" y="1"/>
                  </a:moveTo>
                  <a:cubicBezTo>
                    <a:pt x="1785" y="1"/>
                    <a:pt x="1385" y="107"/>
                    <a:pt x="1047" y="324"/>
                  </a:cubicBezTo>
                  <a:cubicBezTo>
                    <a:pt x="412" y="730"/>
                    <a:pt x="34" y="1524"/>
                    <a:pt x="161" y="2269"/>
                  </a:cubicBezTo>
                  <a:cubicBezTo>
                    <a:pt x="275" y="2955"/>
                    <a:pt x="831" y="3554"/>
                    <a:pt x="1504" y="3707"/>
                  </a:cubicBezTo>
                  <a:cubicBezTo>
                    <a:pt x="1488" y="3706"/>
                    <a:pt x="1471" y="3706"/>
                    <a:pt x="1455" y="3706"/>
                  </a:cubicBezTo>
                  <a:cubicBezTo>
                    <a:pt x="1127" y="3706"/>
                    <a:pt x="800" y="3922"/>
                    <a:pt x="566" y="4171"/>
                  </a:cubicBezTo>
                  <a:cubicBezTo>
                    <a:pt x="278" y="4478"/>
                    <a:pt x="138" y="4893"/>
                    <a:pt x="76" y="5305"/>
                  </a:cubicBezTo>
                  <a:cubicBezTo>
                    <a:pt x="1" y="5792"/>
                    <a:pt x="30" y="6311"/>
                    <a:pt x="275" y="6740"/>
                  </a:cubicBezTo>
                  <a:cubicBezTo>
                    <a:pt x="607" y="7326"/>
                    <a:pt x="1291" y="7614"/>
                    <a:pt x="1977" y="7614"/>
                  </a:cubicBezTo>
                  <a:cubicBezTo>
                    <a:pt x="2217" y="7614"/>
                    <a:pt x="2458" y="7578"/>
                    <a:pt x="2684" y="7508"/>
                  </a:cubicBezTo>
                  <a:cubicBezTo>
                    <a:pt x="3553" y="7237"/>
                    <a:pt x="4236" y="6563"/>
                    <a:pt x="4815" y="5857"/>
                  </a:cubicBezTo>
                  <a:cubicBezTo>
                    <a:pt x="4936" y="5841"/>
                    <a:pt x="5093" y="5711"/>
                    <a:pt x="5213" y="5711"/>
                  </a:cubicBezTo>
                  <a:lnTo>
                    <a:pt x="11015" y="5711"/>
                  </a:lnTo>
                  <a:cubicBezTo>
                    <a:pt x="11135" y="5711"/>
                    <a:pt x="11292" y="5841"/>
                    <a:pt x="11413" y="5857"/>
                  </a:cubicBezTo>
                  <a:cubicBezTo>
                    <a:pt x="11992" y="6563"/>
                    <a:pt x="12675" y="7237"/>
                    <a:pt x="13544" y="7508"/>
                  </a:cubicBezTo>
                  <a:cubicBezTo>
                    <a:pt x="13770" y="7578"/>
                    <a:pt x="14011" y="7614"/>
                    <a:pt x="14251" y="7614"/>
                  </a:cubicBezTo>
                  <a:cubicBezTo>
                    <a:pt x="14937" y="7614"/>
                    <a:pt x="15621" y="7326"/>
                    <a:pt x="15953" y="6740"/>
                  </a:cubicBezTo>
                  <a:cubicBezTo>
                    <a:pt x="16198" y="6311"/>
                    <a:pt x="16227" y="5792"/>
                    <a:pt x="16152" y="5305"/>
                  </a:cubicBezTo>
                  <a:cubicBezTo>
                    <a:pt x="16090" y="4893"/>
                    <a:pt x="15950" y="4478"/>
                    <a:pt x="15662" y="4171"/>
                  </a:cubicBezTo>
                  <a:cubicBezTo>
                    <a:pt x="15428" y="3922"/>
                    <a:pt x="15101" y="3706"/>
                    <a:pt x="14773" y="3706"/>
                  </a:cubicBezTo>
                  <a:cubicBezTo>
                    <a:pt x="14757" y="3706"/>
                    <a:pt x="14740" y="3706"/>
                    <a:pt x="14724" y="3707"/>
                  </a:cubicBezTo>
                  <a:cubicBezTo>
                    <a:pt x="15397" y="3554"/>
                    <a:pt x="15953" y="2955"/>
                    <a:pt x="16067" y="2269"/>
                  </a:cubicBezTo>
                  <a:cubicBezTo>
                    <a:pt x="16194" y="1524"/>
                    <a:pt x="15816" y="730"/>
                    <a:pt x="15181" y="324"/>
                  </a:cubicBezTo>
                  <a:cubicBezTo>
                    <a:pt x="14843" y="107"/>
                    <a:pt x="14443" y="1"/>
                    <a:pt x="14042" y="1"/>
                  </a:cubicBezTo>
                  <a:cubicBezTo>
                    <a:pt x="13689" y="1"/>
                    <a:pt x="13335" y="84"/>
                    <a:pt x="13021" y="246"/>
                  </a:cubicBezTo>
                  <a:cubicBezTo>
                    <a:pt x="12351" y="596"/>
                    <a:pt x="11864" y="1279"/>
                    <a:pt x="11743" y="2024"/>
                  </a:cubicBezTo>
                  <a:lnTo>
                    <a:pt x="4485" y="2024"/>
                  </a:lnTo>
                  <a:cubicBezTo>
                    <a:pt x="4364" y="1279"/>
                    <a:pt x="3877" y="596"/>
                    <a:pt x="3207" y="246"/>
                  </a:cubicBezTo>
                  <a:cubicBezTo>
                    <a:pt x="2893" y="84"/>
                    <a:pt x="2539" y="1"/>
                    <a:pt x="2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1" name="Google Shape;611;p18"/>
            <p:cNvGrpSpPr/>
            <p:nvPr/>
          </p:nvGrpSpPr>
          <p:grpSpPr>
            <a:xfrm rot="-906357">
              <a:off x="320397" y="1220224"/>
              <a:ext cx="117420" cy="86276"/>
              <a:chOff x="1876650" y="684500"/>
              <a:chExt cx="405300" cy="297800"/>
            </a:xfrm>
          </p:grpSpPr>
          <p:sp>
            <p:nvSpPr>
              <p:cNvPr id="612" name="Google Shape;612;p18"/>
              <p:cNvSpPr/>
              <p:nvPr/>
            </p:nvSpPr>
            <p:spPr>
              <a:xfrm>
                <a:off x="1876650" y="792400"/>
                <a:ext cx="405300" cy="189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18"/>
              <p:cNvSpPr/>
              <p:nvPr/>
            </p:nvSpPr>
            <p:spPr>
              <a:xfrm>
                <a:off x="18766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 flipH="1">
                <a:off x="21190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18"/>
              <p:cNvSpPr/>
              <p:nvPr/>
            </p:nvSpPr>
            <p:spPr>
              <a:xfrm>
                <a:off x="1953425" y="684500"/>
                <a:ext cx="251700" cy="168300"/>
              </a:xfrm>
              <a:prstGeom prst="triangle">
                <a:avLst>
                  <a:gd fmla="val 50000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16" name="Google Shape;616;p18"/>
          <p:cNvSpPr txBox="1"/>
          <p:nvPr/>
        </p:nvSpPr>
        <p:spPr>
          <a:xfrm>
            <a:off x="4555850" y="4011525"/>
            <a:ext cx="38427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 </a:t>
            </a:r>
            <a:r>
              <a:rPr b="1" lang="en" sz="900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b="1" lang="en" sz="900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and infographics &amp; images by </a:t>
            </a:r>
            <a:r>
              <a:rPr b="1" lang="en" sz="900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</a:t>
            </a:r>
            <a:endParaRPr sz="90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617" name="Google Shape;617;p18"/>
          <p:cNvSpPr txBox="1"/>
          <p:nvPr>
            <p:ph type="title"/>
          </p:nvPr>
        </p:nvSpPr>
        <p:spPr>
          <a:xfrm>
            <a:off x="4404050" y="838590"/>
            <a:ext cx="4085400" cy="14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618" name="Google Shape;618;p18"/>
          <p:cNvSpPr txBox="1"/>
          <p:nvPr>
            <p:ph idx="1" type="subTitle"/>
          </p:nvPr>
        </p:nvSpPr>
        <p:spPr>
          <a:xfrm>
            <a:off x="4556450" y="2226991"/>
            <a:ext cx="3306300" cy="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B Garamond"/>
              <a:buNone/>
              <a:defRPr b="1" sz="160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EB Garamond"/>
              <a:buNone/>
              <a:defRPr b="1" sz="1600"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EB Garamond"/>
              <a:buNone/>
              <a:defRPr b="1" sz="1600"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EB Garamond"/>
              <a:buNone/>
              <a:defRPr b="1" sz="1600"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EB Garamond"/>
              <a:buNone/>
              <a:defRPr b="1" sz="1600"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EB Garamond"/>
              <a:buNone/>
              <a:defRPr b="1" sz="1600"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EB Garamond"/>
              <a:buNone/>
              <a:defRPr b="1" sz="1600"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EB Garamond"/>
              <a:buNone/>
              <a:defRPr b="1" sz="1600"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EB Garamond"/>
              <a:buNone/>
              <a:defRPr b="1" sz="16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619" name="Google Shape;619;p18"/>
          <p:cNvSpPr txBox="1"/>
          <p:nvPr>
            <p:ph idx="2" type="subTitle"/>
          </p:nvPr>
        </p:nvSpPr>
        <p:spPr>
          <a:xfrm>
            <a:off x="4556450" y="2590913"/>
            <a:ext cx="3306300" cy="82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18"/>
          <p:cNvSpPr txBox="1"/>
          <p:nvPr>
            <p:ph idx="3" type="subTitle"/>
          </p:nvPr>
        </p:nvSpPr>
        <p:spPr>
          <a:xfrm>
            <a:off x="4556450" y="4398354"/>
            <a:ext cx="2409300" cy="29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b="1"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CUSTOM_6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622;p19"/>
          <p:cNvGrpSpPr/>
          <p:nvPr/>
        </p:nvGrpSpPr>
        <p:grpSpPr>
          <a:xfrm>
            <a:off x="311299" y="203125"/>
            <a:ext cx="8525998" cy="4715611"/>
            <a:chOff x="311299" y="203125"/>
            <a:chExt cx="8525998" cy="4715611"/>
          </a:xfrm>
        </p:grpSpPr>
        <p:sp>
          <p:nvSpPr>
            <p:cNvPr id="623" name="Google Shape;623;p19"/>
            <p:cNvSpPr/>
            <p:nvPr/>
          </p:nvSpPr>
          <p:spPr>
            <a:xfrm rot="762489">
              <a:off x="7410359" y="4680708"/>
              <a:ext cx="126004" cy="156133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9"/>
            <p:cNvSpPr/>
            <p:nvPr/>
          </p:nvSpPr>
          <p:spPr>
            <a:xfrm>
              <a:off x="401952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19"/>
            <p:cNvSpPr/>
            <p:nvPr/>
          </p:nvSpPr>
          <p:spPr>
            <a:xfrm>
              <a:off x="6723932" y="2828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19"/>
            <p:cNvSpPr/>
            <p:nvPr/>
          </p:nvSpPr>
          <p:spPr>
            <a:xfrm>
              <a:off x="35430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19"/>
            <p:cNvSpPr/>
            <p:nvPr/>
          </p:nvSpPr>
          <p:spPr>
            <a:xfrm>
              <a:off x="8731157" y="4733808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19"/>
            <p:cNvSpPr/>
            <p:nvPr/>
          </p:nvSpPr>
          <p:spPr>
            <a:xfrm>
              <a:off x="2840225" y="4848796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19"/>
            <p:cNvSpPr/>
            <p:nvPr/>
          </p:nvSpPr>
          <p:spPr>
            <a:xfrm>
              <a:off x="878107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9"/>
            <p:cNvSpPr/>
            <p:nvPr/>
          </p:nvSpPr>
          <p:spPr>
            <a:xfrm>
              <a:off x="351104" y="241438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9"/>
            <p:cNvSpPr/>
            <p:nvPr/>
          </p:nvSpPr>
          <p:spPr>
            <a:xfrm>
              <a:off x="6059929" y="47860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9"/>
            <p:cNvSpPr/>
            <p:nvPr/>
          </p:nvSpPr>
          <p:spPr>
            <a:xfrm>
              <a:off x="8781079" y="3484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9"/>
            <p:cNvSpPr/>
            <p:nvPr/>
          </p:nvSpPr>
          <p:spPr>
            <a:xfrm rot="891479">
              <a:off x="5526804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9"/>
            <p:cNvSpPr/>
            <p:nvPr/>
          </p:nvSpPr>
          <p:spPr>
            <a:xfrm rot="891479">
              <a:off x="323217" y="11650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19"/>
            <p:cNvSpPr/>
            <p:nvPr/>
          </p:nvSpPr>
          <p:spPr>
            <a:xfrm rot="891479">
              <a:off x="4577192" y="47985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9"/>
            <p:cNvSpPr/>
            <p:nvPr/>
          </p:nvSpPr>
          <p:spPr>
            <a:xfrm rot="891479">
              <a:off x="1508442" y="47985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9"/>
            <p:cNvSpPr/>
            <p:nvPr/>
          </p:nvSpPr>
          <p:spPr>
            <a:xfrm rot="891479">
              <a:off x="8654442" y="21207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19"/>
            <p:cNvSpPr/>
            <p:nvPr/>
          </p:nvSpPr>
          <p:spPr>
            <a:xfrm rot="891479">
              <a:off x="8578292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19"/>
            <p:cNvSpPr/>
            <p:nvPr/>
          </p:nvSpPr>
          <p:spPr>
            <a:xfrm rot="891479">
              <a:off x="2286692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7729929" y="4839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485400" y="4848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19"/>
            <p:cNvSpPr/>
            <p:nvPr/>
          </p:nvSpPr>
          <p:spPr>
            <a:xfrm rot="-1312728">
              <a:off x="416258" y="3739029"/>
              <a:ext cx="62267" cy="77141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3" name="Google Shape;643;p19"/>
          <p:cNvSpPr txBox="1"/>
          <p:nvPr>
            <p:ph idx="1" type="body"/>
          </p:nvPr>
        </p:nvSpPr>
        <p:spPr>
          <a:xfrm>
            <a:off x="5983250" y="1023275"/>
            <a:ext cx="2308800" cy="28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●"/>
              <a:defRPr sz="1200" u="sng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■"/>
              <a:defRPr/>
            </a:lvl9pPr>
          </a:lstStyle>
          <a:p/>
        </p:txBody>
      </p:sp>
      <p:sp>
        <p:nvSpPr>
          <p:cNvPr id="644" name="Google Shape;644;p19"/>
          <p:cNvSpPr txBox="1"/>
          <p:nvPr>
            <p:ph type="title"/>
          </p:nvPr>
        </p:nvSpPr>
        <p:spPr>
          <a:xfrm>
            <a:off x="637537" y="394287"/>
            <a:ext cx="7801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9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646;p20"/>
          <p:cNvGrpSpPr/>
          <p:nvPr/>
        </p:nvGrpSpPr>
        <p:grpSpPr>
          <a:xfrm>
            <a:off x="311184" y="190222"/>
            <a:ext cx="8535888" cy="4663363"/>
            <a:chOff x="311184" y="190222"/>
            <a:chExt cx="8535888" cy="4663363"/>
          </a:xfrm>
        </p:grpSpPr>
        <p:grpSp>
          <p:nvGrpSpPr>
            <p:cNvPr id="647" name="Google Shape;647;p20"/>
            <p:cNvGrpSpPr/>
            <p:nvPr/>
          </p:nvGrpSpPr>
          <p:grpSpPr>
            <a:xfrm flipH="1" rot="1597285">
              <a:off x="7784421" y="542529"/>
              <a:ext cx="249191" cy="305980"/>
              <a:chOff x="7843452" y="3947061"/>
              <a:chExt cx="249187" cy="305976"/>
            </a:xfrm>
          </p:grpSpPr>
          <p:sp>
            <p:nvSpPr>
              <p:cNvPr id="648" name="Google Shape;648;p20"/>
              <p:cNvSpPr/>
              <p:nvPr/>
            </p:nvSpPr>
            <p:spPr>
              <a:xfrm rot="73943">
                <a:off x="7846659" y="3949637"/>
                <a:ext cx="242773" cy="300824"/>
              </a:xfrm>
              <a:custGeom>
                <a:rect b="b" l="l" r="r" t="t"/>
                <a:pathLst>
                  <a:path extrusionOk="0" h="6602" w="5328">
                    <a:moveTo>
                      <a:pt x="1287" y="0"/>
                    </a:moveTo>
                    <a:cubicBezTo>
                      <a:pt x="1199" y="0"/>
                      <a:pt x="1105" y="13"/>
                      <a:pt x="1007" y="42"/>
                    </a:cubicBezTo>
                    <a:cubicBezTo>
                      <a:pt x="768" y="114"/>
                      <a:pt x="563" y="277"/>
                      <a:pt x="415" y="480"/>
                    </a:cubicBezTo>
                    <a:cubicBezTo>
                      <a:pt x="174" y="810"/>
                      <a:pt x="79" y="1225"/>
                      <a:pt x="53" y="1634"/>
                    </a:cubicBezTo>
                    <a:cubicBezTo>
                      <a:pt x="0" y="2483"/>
                      <a:pt x="222" y="3320"/>
                      <a:pt x="513" y="4111"/>
                    </a:cubicBezTo>
                    <a:cubicBezTo>
                      <a:pt x="673" y="4542"/>
                      <a:pt x="854" y="4963"/>
                      <a:pt x="1053" y="5379"/>
                    </a:cubicBezTo>
                    <a:cubicBezTo>
                      <a:pt x="1105" y="5486"/>
                      <a:pt x="1697" y="6592"/>
                      <a:pt x="1690" y="6601"/>
                    </a:cubicBezTo>
                    <a:lnTo>
                      <a:pt x="1690" y="6601"/>
                    </a:lnTo>
                    <a:cubicBezTo>
                      <a:pt x="1798" y="6526"/>
                      <a:pt x="1909" y="6425"/>
                      <a:pt x="1955" y="6385"/>
                    </a:cubicBezTo>
                    <a:cubicBezTo>
                      <a:pt x="2056" y="6301"/>
                      <a:pt x="2157" y="6218"/>
                      <a:pt x="2255" y="6134"/>
                    </a:cubicBezTo>
                    <a:cubicBezTo>
                      <a:pt x="3050" y="5451"/>
                      <a:pt x="3860" y="4705"/>
                      <a:pt x="4455" y="3839"/>
                    </a:cubicBezTo>
                    <a:cubicBezTo>
                      <a:pt x="4896" y="3192"/>
                      <a:pt x="5328" y="2287"/>
                      <a:pt x="5164" y="1473"/>
                    </a:cubicBezTo>
                    <a:cubicBezTo>
                      <a:pt x="5135" y="1333"/>
                      <a:pt x="5089" y="1195"/>
                      <a:pt x="5020" y="1061"/>
                    </a:cubicBezTo>
                    <a:cubicBezTo>
                      <a:pt x="4866" y="756"/>
                      <a:pt x="4582" y="571"/>
                      <a:pt x="4243" y="571"/>
                    </a:cubicBezTo>
                    <a:cubicBezTo>
                      <a:pt x="4238" y="571"/>
                      <a:pt x="4232" y="571"/>
                      <a:pt x="4226" y="571"/>
                    </a:cubicBezTo>
                    <a:cubicBezTo>
                      <a:pt x="3497" y="588"/>
                      <a:pt x="2866" y="1399"/>
                      <a:pt x="2622" y="2006"/>
                    </a:cubicBezTo>
                    <a:cubicBezTo>
                      <a:pt x="2592" y="2078"/>
                      <a:pt x="2566" y="2150"/>
                      <a:pt x="2540" y="2218"/>
                    </a:cubicBezTo>
                    <a:cubicBezTo>
                      <a:pt x="2543" y="2147"/>
                      <a:pt x="2546" y="2072"/>
                      <a:pt x="2546" y="1996"/>
                    </a:cubicBezTo>
                    <a:cubicBezTo>
                      <a:pt x="2546" y="1278"/>
                      <a:pt x="2158" y="0"/>
                      <a:pt x="1287" y="0"/>
                    </a:cubicBezTo>
                    <a:close/>
                    <a:moveTo>
                      <a:pt x="1690" y="6601"/>
                    </a:moveTo>
                    <a:lnTo>
                      <a:pt x="1690" y="6601"/>
                    </a:lnTo>
                    <a:cubicBezTo>
                      <a:pt x="1690" y="6601"/>
                      <a:pt x="1690" y="6601"/>
                      <a:pt x="1690" y="6601"/>
                    </a:cubicBezTo>
                    <a:cubicBezTo>
                      <a:pt x="1690" y="6601"/>
                      <a:pt x="1690" y="6601"/>
                      <a:pt x="1690" y="660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9" name="Google Shape;649;p20"/>
              <p:cNvSpPr/>
              <p:nvPr/>
            </p:nvSpPr>
            <p:spPr>
              <a:xfrm rot="73943">
                <a:off x="7846659" y="3949637"/>
                <a:ext cx="242773" cy="300824"/>
              </a:xfrm>
              <a:custGeom>
                <a:rect b="b" l="l" r="r" t="t"/>
                <a:pathLst>
                  <a:path extrusionOk="0" h="6602" w="5328">
                    <a:moveTo>
                      <a:pt x="1287" y="0"/>
                    </a:moveTo>
                    <a:cubicBezTo>
                      <a:pt x="1199" y="0"/>
                      <a:pt x="1105" y="13"/>
                      <a:pt x="1007" y="42"/>
                    </a:cubicBezTo>
                    <a:cubicBezTo>
                      <a:pt x="768" y="114"/>
                      <a:pt x="563" y="277"/>
                      <a:pt x="415" y="480"/>
                    </a:cubicBezTo>
                    <a:cubicBezTo>
                      <a:pt x="174" y="810"/>
                      <a:pt x="79" y="1225"/>
                      <a:pt x="53" y="1634"/>
                    </a:cubicBezTo>
                    <a:cubicBezTo>
                      <a:pt x="0" y="2483"/>
                      <a:pt x="222" y="3320"/>
                      <a:pt x="513" y="4111"/>
                    </a:cubicBezTo>
                    <a:cubicBezTo>
                      <a:pt x="673" y="4542"/>
                      <a:pt x="854" y="4963"/>
                      <a:pt x="1053" y="5379"/>
                    </a:cubicBezTo>
                    <a:cubicBezTo>
                      <a:pt x="1105" y="5486"/>
                      <a:pt x="1697" y="6592"/>
                      <a:pt x="1690" y="6601"/>
                    </a:cubicBezTo>
                    <a:lnTo>
                      <a:pt x="1690" y="6601"/>
                    </a:lnTo>
                    <a:cubicBezTo>
                      <a:pt x="1798" y="6526"/>
                      <a:pt x="1909" y="6425"/>
                      <a:pt x="1955" y="6385"/>
                    </a:cubicBezTo>
                    <a:cubicBezTo>
                      <a:pt x="2056" y="6301"/>
                      <a:pt x="2157" y="6218"/>
                      <a:pt x="2255" y="6134"/>
                    </a:cubicBezTo>
                    <a:cubicBezTo>
                      <a:pt x="3050" y="5451"/>
                      <a:pt x="3860" y="4705"/>
                      <a:pt x="4455" y="3839"/>
                    </a:cubicBezTo>
                    <a:cubicBezTo>
                      <a:pt x="4896" y="3192"/>
                      <a:pt x="5328" y="2287"/>
                      <a:pt x="5164" y="1473"/>
                    </a:cubicBezTo>
                    <a:cubicBezTo>
                      <a:pt x="5135" y="1333"/>
                      <a:pt x="5089" y="1195"/>
                      <a:pt x="5020" y="1061"/>
                    </a:cubicBezTo>
                    <a:cubicBezTo>
                      <a:pt x="4866" y="756"/>
                      <a:pt x="4582" y="571"/>
                      <a:pt x="4243" y="571"/>
                    </a:cubicBezTo>
                    <a:cubicBezTo>
                      <a:pt x="4238" y="571"/>
                      <a:pt x="4232" y="571"/>
                      <a:pt x="4226" y="571"/>
                    </a:cubicBezTo>
                    <a:cubicBezTo>
                      <a:pt x="3497" y="588"/>
                      <a:pt x="2866" y="1399"/>
                      <a:pt x="2622" y="2006"/>
                    </a:cubicBezTo>
                    <a:cubicBezTo>
                      <a:pt x="2592" y="2078"/>
                      <a:pt x="2566" y="2150"/>
                      <a:pt x="2540" y="2218"/>
                    </a:cubicBezTo>
                    <a:cubicBezTo>
                      <a:pt x="2543" y="2147"/>
                      <a:pt x="2546" y="2072"/>
                      <a:pt x="2546" y="1996"/>
                    </a:cubicBezTo>
                    <a:cubicBezTo>
                      <a:pt x="2546" y="1278"/>
                      <a:pt x="2158" y="0"/>
                      <a:pt x="1287" y="0"/>
                    </a:cubicBezTo>
                    <a:close/>
                    <a:moveTo>
                      <a:pt x="1690" y="6601"/>
                    </a:moveTo>
                    <a:lnTo>
                      <a:pt x="1690" y="6601"/>
                    </a:lnTo>
                    <a:cubicBezTo>
                      <a:pt x="1690" y="6601"/>
                      <a:pt x="1690" y="6601"/>
                      <a:pt x="1690" y="6601"/>
                    </a:cubicBezTo>
                    <a:cubicBezTo>
                      <a:pt x="1690" y="6601"/>
                      <a:pt x="1690" y="6601"/>
                      <a:pt x="1690" y="66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0" name="Google Shape;650;p20"/>
            <p:cNvGrpSpPr/>
            <p:nvPr/>
          </p:nvGrpSpPr>
          <p:grpSpPr>
            <a:xfrm flipH="1" rot="-891230">
              <a:off x="8341414" y="4442999"/>
              <a:ext cx="334244" cy="321000"/>
              <a:chOff x="4229550" y="13050"/>
              <a:chExt cx="428424" cy="411449"/>
            </a:xfrm>
          </p:grpSpPr>
          <p:sp>
            <p:nvSpPr>
              <p:cNvPr id="651" name="Google Shape;651;p20"/>
              <p:cNvSpPr/>
              <p:nvPr/>
            </p:nvSpPr>
            <p:spPr>
              <a:xfrm>
                <a:off x="4229550" y="13050"/>
                <a:ext cx="428424" cy="411449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2" name="Google Shape;652;p20"/>
              <p:cNvSpPr/>
              <p:nvPr/>
            </p:nvSpPr>
            <p:spPr>
              <a:xfrm>
                <a:off x="4229550" y="13050"/>
                <a:ext cx="428424" cy="411449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53" name="Google Shape;653;p20"/>
            <p:cNvSpPr/>
            <p:nvPr/>
          </p:nvSpPr>
          <p:spPr>
            <a:xfrm flipH="1">
              <a:off x="875414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0"/>
            <p:cNvSpPr/>
            <p:nvPr/>
          </p:nvSpPr>
          <p:spPr>
            <a:xfrm flipH="1">
              <a:off x="1397030" y="4670809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0"/>
            <p:cNvSpPr/>
            <p:nvPr/>
          </p:nvSpPr>
          <p:spPr>
            <a:xfrm flipH="1">
              <a:off x="429696" y="13203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0"/>
            <p:cNvSpPr/>
            <p:nvPr/>
          </p:nvSpPr>
          <p:spPr>
            <a:xfrm flipH="1" rot="-142742">
              <a:off x="364203" y="392930"/>
              <a:ext cx="187207" cy="182364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0"/>
            <p:cNvSpPr/>
            <p:nvPr/>
          </p:nvSpPr>
          <p:spPr>
            <a:xfrm flipH="1">
              <a:off x="8659634" y="2797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0"/>
            <p:cNvSpPr/>
            <p:nvPr/>
          </p:nvSpPr>
          <p:spPr>
            <a:xfrm flipH="1">
              <a:off x="311184" y="32300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0"/>
            <p:cNvSpPr/>
            <p:nvPr/>
          </p:nvSpPr>
          <p:spPr>
            <a:xfrm flipH="1" rot="-891479">
              <a:off x="5095567" y="10862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0"/>
            <p:cNvSpPr/>
            <p:nvPr/>
          </p:nvSpPr>
          <p:spPr>
            <a:xfrm flipH="1" rot="-891479">
              <a:off x="8570767" y="34313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0"/>
            <p:cNvSpPr/>
            <p:nvPr/>
          </p:nvSpPr>
          <p:spPr>
            <a:xfrm flipH="1" rot="-891479">
              <a:off x="5039492" y="36949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0"/>
            <p:cNvSpPr/>
            <p:nvPr/>
          </p:nvSpPr>
          <p:spPr>
            <a:xfrm flipH="1" rot="-891479">
              <a:off x="4530255" y="47084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0"/>
            <p:cNvSpPr/>
            <p:nvPr/>
          </p:nvSpPr>
          <p:spPr>
            <a:xfrm flipH="1" rot="-891479">
              <a:off x="7212367" y="44495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0"/>
            <p:cNvSpPr/>
            <p:nvPr/>
          </p:nvSpPr>
          <p:spPr>
            <a:xfrm flipH="1" rot="-891479">
              <a:off x="401805" y="47084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0"/>
            <p:cNvSpPr/>
            <p:nvPr/>
          </p:nvSpPr>
          <p:spPr>
            <a:xfrm flipH="1" rot="-891479">
              <a:off x="3979117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0"/>
            <p:cNvSpPr/>
            <p:nvPr/>
          </p:nvSpPr>
          <p:spPr>
            <a:xfrm flipH="1" rot="-891479">
              <a:off x="6809092" y="3112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20"/>
            <p:cNvSpPr/>
            <p:nvPr/>
          </p:nvSpPr>
          <p:spPr>
            <a:xfrm flipH="1" rot="-142347">
              <a:off x="5362251" y="279464"/>
              <a:ext cx="175720" cy="171180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0"/>
            <p:cNvSpPr/>
            <p:nvPr/>
          </p:nvSpPr>
          <p:spPr>
            <a:xfrm flipH="1" rot="2700000">
              <a:off x="675857" y="2052597"/>
              <a:ext cx="116799" cy="113753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0"/>
            <p:cNvSpPr/>
            <p:nvPr/>
          </p:nvSpPr>
          <p:spPr>
            <a:xfrm flipH="1" rot="-294686">
              <a:off x="6212641" y="4677910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0"/>
            <p:cNvSpPr/>
            <p:nvPr/>
          </p:nvSpPr>
          <p:spPr>
            <a:xfrm flipH="1" rot="1149162">
              <a:off x="2806681" y="4671407"/>
              <a:ext cx="141426" cy="137742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0"/>
            <p:cNvSpPr/>
            <p:nvPr/>
          </p:nvSpPr>
          <p:spPr>
            <a:xfrm flipH="1">
              <a:off x="5067384" y="18139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72" name="Google Shape;672;p20"/>
            <p:cNvGrpSpPr/>
            <p:nvPr/>
          </p:nvGrpSpPr>
          <p:grpSpPr>
            <a:xfrm flipH="1" rot="906357">
              <a:off x="8720439" y="1220224"/>
              <a:ext cx="117420" cy="86276"/>
              <a:chOff x="1876650" y="684500"/>
              <a:chExt cx="405300" cy="297800"/>
            </a:xfrm>
          </p:grpSpPr>
          <p:sp>
            <p:nvSpPr>
              <p:cNvPr id="673" name="Google Shape;673;p20"/>
              <p:cNvSpPr/>
              <p:nvPr/>
            </p:nvSpPr>
            <p:spPr>
              <a:xfrm>
                <a:off x="1876650" y="792400"/>
                <a:ext cx="405300" cy="189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20"/>
              <p:cNvSpPr/>
              <p:nvPr/>
            </p:nvSpPr>
            <p:spPr>
              <a:xfrm>
                <a:off x="18766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20"/>
              <p:cNvSpPr/>
              <p:nvPr/>
            </p:nvSpPr>
            <p:spPr>
              <a:xfrm flipH="1">
                <a:off x="21190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6" name="Google Shape;676;p20"/>
              <p:cNvSpPr/>
              <p:nvPr/>
            </p:nvSpPr>
            <p:spPr>
              <a:xfrm>
                <a:off x="1953425" y="684500"/>
                <a:ext cx="251700" cy="168300"/>
              </a:xfrm>
              <a:prstGeom prst="triangle">
                <a:avLst>
                  <a:gd fmla="val 50000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77" name="Google Shape;677;p20"/>
            <p:cNvSpPr/>
            <p:nvPr/>
          </p:nvSpPr>
          <p:spPr>
            <a:xfrm flipH="1">
              <a:off x="1373834" y="2797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20"/>
            <p:cNvSpPr/>
            <p:nvPr/>
          </p:nvSpPr>
          <p:spPr>
            <a:xfrm flipH="1">
              <a:off x="2673715" y="19022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9" name="Google Shape;679;p20"/>
          <p:cNvSpPr txBox="1"/>
          <p:nvPr>
            <p:ph type="title"/>
          </p:nvPr>
        </p:nvSpPr>
        <p:spPr>
          <a:xfrm>
            <a:off x="714625" y="2518700"/>
            <a:ext cx="4209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80" name="Google Shape;680;p20"/>
          <p:cNvSpPr txBox="1"/>
          <p:nvPr>
            <p:ph hasCustomPrompt="1" idx="2" type="title"/>
          </p:nvPr>
        </p:nvSpPr>
        <p:spPr>
          <a:xfrm>
            <a:off x="1259700" y="950250"/>
            <a:ext cx="3119400" cy="15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1" name="Google Shape;681;p20"/>
          <p:cNvSpPr txBox="1"/>
          <p:nvPr>
            <p:ph idx="1" type="subTitle"/>
          </p:nvPr>
        </p:nvSpPr>
        <p:spPr>
          <a:xfrm>
            <a:off x="962250" y="3410338"/>
            <a:ext cx="3714300" cy="77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>
            <a:off x="311184" y="241438"/>
            <a:ext cx="8535888" cy="4655991"/>
            <a:chOff x="311184" y="241438"/>
            <a:chExt cx="8535888" cy="4655991"/>
          </a:xfrm>
        </p:grpSpPr>
        <p:grpSp>
          <p:nvGrpSpPr>
            <p:cNvPr id="42" name="Google Shape;42;p3"/>
            <p:cNvGrpSpPr/>
            <p:nvPr/>
          </p:nvGrpSpPr>
          <p:grpSpPr>
            <a:xfrm rot="-1597285">
              <a:off x="1168044" y="696529"/>
              <a:ext cx="249191" cy="305980"/>
              <a:chOff x="7843452" y="3947061"/>
              <a:chExt cx="249187" cy="305976"/>
            </a:xfrm>
          </p:grpSpPr>
          <p:sp>
            <p:nvSpPr>
              <p:cNvPr id="43" name="Google Shape;43;p3"/>
              <p:cNvSpPr/>
              <p:nvPr/>
            </p:nvSpPr>
            <p:spPr>
              <a:xfrm rot="73943">
                <a:off x="7846659" y="3949637"/>
                <a:ext cx="242773" cy="300824"/>
              </a:xfrm>
              <a:custGeom>
                <a:rect b="b" l="l" r="r" t="t"/>
                <a:pathLst>
                  <a:path extrusionOk="0" h="6602" w="5328">
                    <a:moveTo>
                      <a:pt x="1287" y="0"/>
                    </a:moveTo>
                    <a:cubicBezTo>
                      <a:pt x="1199" y="0"/>
                      <a:pt x="1105" y="13"/>
                      <a:pt x="1007" y="42"/>
                    </a:cubicBezTo>
                    <a:cubicBezTo>
                      <a:pt x="768" y="114"/>
                      <a:pt x="563" y="277"/>
                      <a:pt x="415" y="480"/>
                    </a:cubicBezTo>
                    <a:cubicBezTo>
                      <a:pt x="174" y="810"/>
                      <a:pt x="79" y="1225"/>
                      <a:pt x="53" y="1634"/>
                    </a:cubicBezTo>
                    <a:cubicBezTo>
                      <a:pt x="0" y="2483"/>
                      <a:pt x="222" y="3320"/>
                      <a:pt x="513" y="4111"/>
                    </a:cubicBezTo>
                    <a:cubicBezTo>
                      <a:pt x="673" y="4542"/>
                      <a:pt x="854" y="4963"/>
                      <a:pt x="1053" y="5379"/>
                    </a:cubicBezTo>
                    <a:cubicBezTo>
                      <a:pt x="1105" y="5486"/>
                      <a:pt x="1697" y="6592"/>
                      <a:pt x="1690" y="6601"/>
                    </a:cubicBezTo>
                    <a:lnTo>
                      <a:pt x="1690" y="6601"/>
                    </a:lnTo>
                    <a:cubicBezTo>
                      <a:pt x="1798" y="6526"/>
                      <a:pt x="1909" y="6425"/>
                      <a:pt x="1955" y="6385"/>
                    </a:cubicBezTo>
                    <a:cubicBezTo>
                      <a:pt x="2056" y="6301"/>
                      <a:pt x="2157" y="6218"/>
                      <a:pt x="2255" y="6134"/>
                    </a:cubicBezTo>
                    <a:cubicBezTo>
                      <a:pt x="3050" y="5451"/>
                      <a:pt x="3860" y="4705"/>
                      <a:pt x="4455" y="3839"/>
                    </a:cubicBezTo>
                    <a:cubicBezTo>
                      <a:pt x="4896" y="3192"/>
                      <a:pt x="5328" y="2287"/>
                      <a:pt x="5164" y="1473"/>
                    </a:cubicBezTo>
                    <a:cubicBezTo>
                      <a:pt x="5135" y="1333"/>
                      <a:pt x="5089" y="1195"/>
                      <a:pt x="5020" y="1061"/>
                    </a:cubicBezTo>
                    <a:cubicBezTo>
                      <a:pt x="4866" y="756"/>
                      <a:pt x="4582" y="571"/>
                      <a:pt x="4243" y="571"/>
                    </a:cubicBezTo>
                    <a:cubicBezTo>
                      <a:pt x="4238" y="571"/>
                      <a:pt x="4232" y="571"/>
                      <a:pt x="4226" y="571"/>
                    </a:cubicBezTo>
                    <a:cubicBezTo>
                      <a:pt x="3497" y="588"/>
                      <a:pt x="2866" y="1399"/>
                      <a:pt x="2622" y="2006"/>
                    </a:cubicBezTo>
                    <a:cubicBezTo>
                      <a:pt x="2592" y="2078"/>
                      <a:pt x="2566" y="2150"/>
                      <a:pt x="2540" y="2218"/>
                    </a:cubicBezTo>
                    <a:cubicBezTo>
                      <a:pt x="2543" y="2147"/>
                      <a:pt x="2546" y="2072"/>
                      <a:pt x="2546" y="1996"/>
                    </a:cubicBezTo>
                    <a:cubicBezTo>
                      <a:pt x="2546" y="1278"/>
                      <a:pt x="2158" y="0"/>
                      <a:pt x="1287" y="0"/>
                    </a:cubicBezTo>
                    <a:close/>
                    <a:moveTo>
                      <a:pt x="1690" y="6601"/>
                    </a:moveTo>
                    <a:lnTo>
                      <a:pt x="1690" y="6601"/>
                    </a:lnTo>
                    <a:cubicBezTo>
                      <a:pt x="1690" y="6601"/>
                      <a:pt x="1690" y="6601"/>
                      <a:pt x="1690" y="6601"/>
                    </a:cubicBezTo>
                    <a:cubicBezTo>
                      <a:pt x="1690" y="6601"/>
                      <a:pt x="1690" y="6601"/>
                      <a:pt x="1690" y="660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 rot="73943">
                <a:off x="7846659" y="3949637"/>
                <a:ext cx="242773" cy="300824"/>
              </a:xfrm>
              <a:custGeom>
                <a:rect b="b" l="l" r="r" t="t"/>
                <a:pathLst>
                  <a:path extrusionOk="0" h="6602" w="5328">
                    <a:moveTo>
                      <a:pt x="1287" y="0"/>
                    </a:moveTo>
                    <a:cubicBezTo>
                      <a:pt x="1199" y="0"/>
                      <a:pt x="1105" y="13"/>
                      <a:pt x="1007" y="42"/>
                    </a:cubicBezTo>
                    <a:cubicBezTo>
                      <a:pt x="768" y="114"/>
                      <a:pt x="563" y="277"/>
                      <a:pt x="415" y="480"/>
                    </a:cubicBezTo>
                    <a:cubicBezTo>
                      <a:pt x="174" y="810"/>
                      <a:pt x="79" y="1225"/>
                      <a:pt x="53" y="1634"/>
                    </a:cubicBezTo>
                    <a:cubicBezTo>
                      <a:pt x="0" y="2483"/>
                      <a:pt x="222" y="3320"/>
                      <a:pt x="513" y="4111"/>
                    </a:cubicBezTo>
                    <a:cubicBezTo>
                      <a:pt x="673" y="4542"/>
                      <a:pt x="854" y="4963"/>
                      <a:pt x="1053" y="5379"/>
                    </a:cubicBezTo>
                    <a:cubicBezTo>
                      <a:pt x="1105" y="5486"/>
                      <a:pt x="1697" y="6592"/>
                      <a:pt x="1690" y="6601"/>
                    </a:cubicBezTo>
                    <a:lnTo>
                      <a:pt x="1690" y="6601"/>
                    </a:lnTo>
                    <a:cubicBezTo>
                      <a:pt x="1798" y="6526"/>
                      <a:pt x="1909" y="6425"/>
                      <a:pt x="1955" y="6385"/>
                    </a:cubicBezTo>
                    <a:cubicBezTo>
                      <a:pt x="2056" y="6301"/>
                      <a:pt x="2157" y="6218"/>
                      <a:pt x="2255" y="6134"/>
                    </a:cubicBezTo>
                    <a:cubicBezTo>
                      <a:pt x="3050" y="5451"/>
                      <a:pt x="3860" y="4705"/>
                      <a:pt x="4455" y="3839"/>
                    </a:cubicBezTo>
                    <a:cubicBezTo>
                      <a:pt x="4896" y="3192"/>
                      <a:pt x="5328" y="2287"/>
                      <a:pt x="5164" y="1473"/>
                    </a:cubicBezTo>
                    <a:cubicBezTo>
                      <a:pt x="5135" y="1333"/>
                      <a:pt x="5089" y="1195"/>
                      <a:pt x="5020" y="1061"/>
                    </a:cubicBezTo>
                    <a:cubicBezTo>
                      <a:pt x="4866" y="756"/>
                      <a:pt x="4582" y="571"/>
                      <a:pt x="4243" y="571"/>
                    </a:cubicBezTo>
                    <a:cubicBezTo>
                      <a:pt x="4238" y="571"/>
                      <a:pt x="4232" y="571"/>
                      <a:pt x="4226" y="571"/>
                    </a:cubicBezTo>
                    <a:cubicBezTo>
                      <a:pt x="3497" y="588"/>
                      <a:pt x="2866" y="1399"/>
                      <a:pt x="2622" y="2006"/>
                    </a:cubicBezTo>
                    <a:cubicBezTo>
                      <a:pt x="2592" y="2078"/>
                      <a:pt x="2566" y="2150"/>
                      <a:pt x="2540" y="2218"/>
                    </a:cubicBezTo>
                    <a:cubicBezTo>
                      <a:pt x="2543" y="2147"/>
                      <a:pt x="2546" y="2072"/>
                      <a:pt x="2546" y="1996"/>
                    </a:cubicBezTo>
                    <a:cubicBezTo>
                      <a:pt x="2546" y="1278"/>
                      <a:pt x="2158" y="0"/>
                      <a:pt x="1287" y="0"/>
                    </a:cubicBezTo>
                    <a:close/>
                    <a:moveTo>
                      <a:pt x="1690" y="6601"/>
                    </a:moveTo>
                    <a:lnTo>
                      <a:pt x="1690" y="6601"/>
                    </a:lnTo>
                    <a:cubicBezTo>
                      <a:pt x="1690" y="6601"/>
                      <a:pt x="1690" y="6601"/>
                      <a:pt x="1690" y="6601"/>
                    </a:cubicBezTo>
                    <a:cubicBezTo>
                      <a:pt x="1690" y="6601"/>
                      <a:pt x="1690" y="6601"/>
                      <a:pt x="1690" y="66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" name="Google Shape;45;p3"/>
            <p:cNvGrpSpPr/>
            <p:nvPr/>
          </p:nvGrpSpPr>
          <p:grpSpPr>
            <a:xfrm rot="891230">
              <a:off x="7569147" y="379499"/>
              <a:ext cx="334244" cy="321000"/>
              <a:chOff x="4229550" y="13050"/>
              <a:chExt cx="428424" cy="411449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4229550" y="13050"/>
                <a:ext cx="428424" cy="411449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4229550" y="13050"/>
                <a:ext cx="428424" cy="411449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 rot="2318568">
              <a:off x="374162" y="4505851"/>
              <a:ext cx="536367" cy="251657"/>
              <a:chOff x="4074250" y="4561525"/>
              <a:chExt cx="536335" cy="251643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074250" y="4561525"/>
                <a:ext cx="536335" cy="251643"/>
              </a:xfrm>
              <a:custGeom>
                <a:rect b="b" l="l" r="r" t="t"/>
                <a:pathLst>
                  <a:path extrusionOk="0" h="7614" w="16228">
                    <a:moveTo>
                      <a:pt x="2186" y="1"/>
                    </a:moveTo>
                    <a:cubicBezTo>
                      <a:pt x="1785" y="1"/>
                      <a:pt x="1385" y="107"/>
                      <a:pt x="1047" y="324"/>
                    </a:cubicBezTo>
                    <a:cubicBezTo>
                      <a:pt x="412" y="730"/>
                      <a:pt x="34" y="1524"/>
                      <a:pt x="161" y="2269"/>
                    </a:cubicBezTo>
                    <a:cubicBezTo>
                      <a:pt x="275" y="2955"/>
                      <a:pt x="831" y="3554"/>
                      <a:pt x="1504" y="3707"/>
                    </a:cubicBezTo>
                    <a:cubicBezTo>
                      <a:pt x="1488" y="3706"/>
                      <a:pt x="1471" y="3706"/>
                      <a:pt x="1455" y="3706"/>
                    </a:cubicBezTo>
                    <a:cubicBezTo>
                      <a:pt x="1127" y="3706"/>
                      <a:pt x="800" y="3922"/>
                      <a:pt x="566" y="4171"/>
                    </a:cubicBezTo>
                    <a:cubicBezTo>
                      <a:pt x="278" y="4478"/>
                      <a:pt x="138" y="4893"/>
                      <a:pt x="76" y="5305"/>
                    </a:cubicBezTo>
                    <a:cubicBezTo>
                      <a:pt x="1" y="5792"/>
                      <a:pt x="30" y="6311"/>
                      <a:pt x="275" y="6740"/>
                    </a:cubicBezTo>
                    <a:cubicBezTo>
                      <a:pt x="607" y="7326"/>
                      <a:pt x="1291" y="7614"/>
                      <a:pt x="1977" y="7614"/>
                    </a:cubicBezTo>
                    <a:cubicBezTo>
                      <a:pt x="2217" y="7614"/>
                      <a:pt x="2458" y="7578"/>
                      <a:pt x="2684" y="7508"/>
                    </a:cubicBezTo>
                    <a:cubicBezTo>
                      <a:pt x="3553" y="7237"/>
                      <a:pt x="4236" y="6563"/>
                      <a:pt x="4815" y="5857"/>
                    </a:cubicBezTo>
                    <a:cubicBezTo>
                      <a:pt x="4936" y="5841"/>
                      <a:pt x="5093" y="5711"/>
                      <a:pt x="5213" y="5711"/>
                    </a:cubicBezTo>
                    <a:lnTo>
                      <a:pt x="11015" y="5711"/>
                    </a:lnTo>
                    <a:cubicBezTo>
                      <a:pt x="11135" y="5711"/>
                      <a:pt x="11292" y="5841"/>
                      <a:pt x="11413" y="5857"/>
                    </a:cubicBezTo>
                    <a:cubicBezTo>
                      <a:pt x="11992" y="6563"/>
                      <a:pt x="12675" y="7237"/>
                      <a:pt x="13544" y="7508"/>
                    </a:cubicBezTo>
                    <a:cubicBezTo>
                      <a:pt x="13770" y="7578"/>
                      <a:pt x="14011" y="7614"/>
                      <a:pt x="14251" y="7614"/>
                    </a:cubicBezTo>
                    <a:cubicBezTo>
                      <a:pt x="14937" y="7614"/>
                      <a:pt x="15621" y="7326"/>
                      <a:pt x="15953" y="6740"/>
                    </a:cubicBezTo>
                    <a:cubicBezTo>
                      <a:pt x="16198" y="6311"/>
                      <a:pt x="16227" y="5792"/>
                      <a:pt x="16152" y="5305"/>
                    </a:cubicBezTo>
                    <a:cubicBezTo>
                      <a:pt x="16090" y="4893"/>
                      <a:pt x="15950" y="4478"/>
                      <a:pt x="15662" y="4171"/>
                    </a:cubicBezTo>
                    <a:cubicBezTo>
                      <a:pt x="15428" y="3922"/>
                      <a:pt x="15101" y="3706"/>
                      <a:pt x="14773" y="3706"/>
                    </a:cubicBezTo>
                    <a:cubicBezTo>
                      <a:pt x="14757" y="3706"/>
                      <a:pt x="14740" y="3706"/>
                      <a:pt x="14724" y="3707"/>
                    </a:cubicBezTo>
                    <a:cubicBezTo>
                      <a:pt x="15397" y="3554"/>
                      <a:pt x="15953" y="2955"/>
                      <a:pt x="16067" y="2269"/>
                    </a:cubicBezTo>
                    <a:cubicBezTo>
                      <a:pt x="16194" y="1524"/>
                      <a:pt x="15816" y="730"/>
                      <a:pt x="15181" y="324"/>
                    </a:cubicBezTo>
                    <a:cubicBezTo>
                      <a:pt x="14843" y="107"/>
                      <a:pt x="14443" y="1"/>
                      <a:pt x="14042" y="1"/>
                    </a:cubicBezTo>
                    <a:cubicBezTo>
                      <a:pt x="13689" y="1"/>
                      <a:pt x="13335" y="84"/>
                      <a:pt x="13021" y="246"/>
                    </a:cubicBezTo>
                    <a:cubicBezTo>
                      <a:pt x="12351" y="596"/>
                      <a:pt x="11864" y="1279"/>
                      <a:pt x="11743" y="2024"/>
                    </a:cubicBezTo>
                    <a:lnTo>
                      <a:pt x="4485" y="2024"/>
                    </a:lnTo>
                    <a:cubicBezTo>
                      <a:pt x="4364" y="1279"/>
                      <a:pt x="3877" y="596"/>
                      <a:pt x="3207" y="246"/>
                    </a:cubicBezTo>
                    <a:cubicBezTo>
                      <a:pt x="2893" y="84"/>
                      <a:pt x="2539" y="1"/>
                      <a:pt x="2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0" name="Google Shape;50;p3"/>
              <p:cNvGrpSpPr/>
              <p:nvPr/>
            </p:nvGrpSpPr>
            <p:grpSpPr>
              <a:xfrm>
                <a:off x="4074250" y="4561525"/>
                <a:ext cx="536335" cy="251643"/>
                <a:chOff x="3628525" y="3917700"/>
                <a:chExt cx="536335" cy="251643"/>
              </a:xfrm>
            </p:grpSpPr>
            <p:sp>
              <p:nvSpPr>
                <p:cNvPr id="51" name="Google Shape;51;p3"/>
                <p:cNvSpPr/>
                <p:nvPr/>
              </p:nvSpPr>
              <p:spPr>
                <a:xfrm>
                  <a:off x="3628525" y="3917700"/>
                  <a:ext cx="536335" cy="251643"/>
                </a:xfrm>
                <a:custGeom>
                  <a:rect b="b" l="l" r="r" t="t"/>
                  <a:pathLst>
                    <a:path extrusionOk="0" h="7614" w="16228">
                      <a:moveTo>
                        <a:pt x="2186" y="1"/>
                      </a:moveTo>
                      <a:cubicBezTo>
                        <a:pt x="1785" y="1"/>
                        <a:pt x="1385" y="107"/>
                        <a:pt x="1047" y="324"/>
                      </a:cubicBezTo>
                      <a:cubicBezTo>
                        <a:pt x="412" y="730"/>
                        <a:pt x="34" y="1524"/>
                        <a:pt x="161" y="2269"/>
                      </a:cubicBezTo>
                      <a:cubicBezTo>
                        <a:pt x="275" y="2955"/>
                        <a:pt x="831" y="3554"/>
                        <a:pt x="1504" y="3707"/>
                      </a:cubicBezTo>
                      <a:cubicBezTo>
                        <a:pt x="1488" y="3706"/>
                        <a:pt x="1471" y="3706"/>
                        <a:pt x="1455" y="3706"/>
                      </a:cubicBezTo>
                      <a:cubicBezTo>
                        <a:pt x="1127" y="3706"/>
                        <a:pt x="800" y="3922"/>
                        <a:pt x="566" y="4171"/>
                      </a:cubicBezTo>
                      <a:cubicBezTo>
                        <a:pt x="278" y="4478"/>
                        <a:pt x="138" y="4893"/>
                        <a:pt x="76" y="5305"/>
                      </a:cubicBezTo>
                      <a:cubicBezTo>
                        <a:pt x="1" y="5792"/>
                        <a:pt x="30" y="6311"/>
                        <a:pt x="275" y="6740"/>
                      </a:cubicBezTo>
                      <a:cubicBezTo>
                        <a:pt x="607" y="7326"/>
                        <a:pt x="1291" y="7614"/>
                        <a:pt x="1977" y="7614"/>
                      </a:cubicBezTo>
                      <a:cubicBezTo>
                        <a:pt x="2217" y="7614"/>
                        <a:pt x="2458" y="7578"/>
                        <a:pt x="2684" y="7508"/>
                      </a:cubicBezTo>
                      <a:cubicBezTo>
                        <a:pt x="3553" y="7237"/>
                        <a:pt x="4236" y="6563"/>
                        <a:pt x="4815" y="5857"/>
                      </a:cubicBezTo>
                      <a:cubicBezTo>
                        <a:pt x="4936" y="5841"/>
                        <a:pt x="5093" y="5711"/>
                        <a:pt x="5213" y="5711"/>
                      </a:cubicBezTo>
                      <a:lnTo>
                        <a:pt x="11015" y="5711"/>
                      </a:lnTo>
                      <a:cubicBezTo>
                        <a:pt x="11135" y="5711"/>
                        <a:pt x="11292" y="5841"/>
                        <a:pt x="11413" y="5857"/>
                      </a:cubicBezTo>
                      <a:cubicBezTo>
                        <a:pt x="11992" y="6563"/>
                        <a:pt x="12675" y="7237"/>
                        <a:pt x="13544" y="7508"/>
                      </a:cubicBezTo>
                      <a:cubicBezTo>
                        <a:pt x="13770" y="7578"/>
                        <a:pt x="14011" y="7614"/>
                        <a:pt x="14251" y="7614"/>
                      </a:cubicBezTo>
                      <a:cubicBezTo>
                        <a:pt x="14937" y="7614"/>
                        <a:pt x="15621" y="7326"/>
                        <a:pt x="15953" y="6740"/>
                      </a:cubicBezTo>
                      <a:cubicBezTo>
                        <a:pt x="16198" y="6311"/>
                        <a:pt x="16227" y="5792"/>
                        <a:pt x="16152" y="5305"/>
                      </a:cubicBezTo>
                      <a:cubicBezTo>
                        <a:pt x="16090" y="4893"/>
                        <a:pt x="15950" y="4478"/>
                        <a:pt x="15662" y="4171"/>
                      </a:cubicBezTo>
                      <a:cubicBezTo>
                        <a:pt x="15428" y="3922"/>
                        <a:pt x="15101" y="3706"/>
                        <a:pt x="14773" y="3706"/>
                      </a:cubicBezTo>
                      <a:cubicBezTo>
                        <a:pt x="14757" y="3706"/>
                        <a:pt x="14740" y="3706"/>
                        <a:pt x="14724" y="3707"/>
                      </a:cubicBezTo>
                      <a:cubicBezTo>
                        <a:pt x="15397" y="3554"/>
                        <a:pt x="15953" y="2955"/>
                        <a:pt x="16067" y="2269"/>
                      </a:cubicBezTo>
                      <a:cubicBezTo>
                        <a:pt x="16194" y="1524"/>
                        <a:pt x="15816" y="730"/>
                        <a:pt x="15181" y="324"/>
                      </a:cubicBezTo>
                      <a:cubicBezTo>
                        <a:pt x="14843" y="107"/>
                        <a:pt x="14443" y="1"/>
                        <a:pt x="14042" y="1"/>
                      </a:cubicBezTo>
                      <a:cubicBezTo>
                        <a:pt x="13689" y="1"/>
                        <a:pt x="13335" y="84"/>
                        <a:pt x="13021" y="246"/>
                      </a:cubicBezTo>
                      <a:cubicBezTo>
                        <a:pt x="12351" y="596"/>
                        <a:pt x="11864" y="1279"/>
                        <a:pt x="11743" y="2024"/>
                      </a:cubicBezTo>
                      <a:lnTo>
                        <a:pt x="4485" y="2024"/>
                      </a:lnTo>
                      <a:cubicBezTo>
                        <a:pt x="4364" y="1279"/>
                        <a:pt x="3877" y="596"/>
                        <a:pt x="3207" y="246"/>
                      </a:cubicBezTo>
                      <a:cubicBezTo>
                        <a:pt x="2893" y="84"/>
                        <a:pt x="2539" y="1"/>
                        <a:pt x="21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4115795" y="3936473"/>
                  <a:ext cx="32224" cy="48683"/>
                </a:xfrm>
                <a:custGeom>
                  <a:rect b="b" l="l" r="r" t="t"/>
                  <a:pathLst>
                    <a:path extrusionOk="0" h="1473" w="975">
                      <a:moveTo>
                        <a:pt x="264" y="0"/>
                      </a:moveTo>
                      <a:cubicBezTo>
                        <a:pt x="217" y="0"/>
                        <a:pt x="172" y="17"/>
                        <a:pt x="138" y="61"/>
                      </a:cubicBezTo>
                      <a:cubicBezTo>
                        <a:pt x="0" y="240"/>
                        <a:pt x="255" y="515"/>
                        <a:pt x="340" y="655"/>
                      </a:cubicBezTo>
                      <a:cubicBezTo>
                        <a:pt x="425" y="789"/>
                        <a:pt x="477" y="946"/>
                        <a:pt x="494" y="1103"/>
                      </a:cubicBezTo>
                      <a:cubicBezTo>
                        <a:pt x="501" y="1178"/>
                        <a:pt x="501" y="1257"/>
                        <a:pt x="527" y="1328"/>
                      </a:cubicBezTo>
                      <a:cubicBezTo>
                        <a:pt x="553" y="1400"/>
                        <a:pt x="611" y="1466"/>
                        <a:pt x="687" y="1473"/>
                      </a:cubicBezTo>
                      <a:cubicBezTo>
                        <a:pt x="689" y="1473"/>
                        <a:pt x="692" y="1473"/>
                        <a:pt x="694" y="1473"/>
                      </a:cubicBezTo>
                      <a:cubicBezTo>
                        <a:pt x="753" y="1473"/>
                        <a:pt x="809" y="1438"/>
                        <a:pt x="844" y="1387"/>
                      </a:cubicBezTo>
                      <a:cubicBezTo>
                        <a:pt x="880" y="1338"/>
                        <a:pt x="896" y="1277"/>
                        <a:pt x="909" y="1214"/>
                      </a:cubicBezTo>
                      <a:cubicBezTo>
                        <a:pt x="975" y="829"/>
                        <a:pt x="830" y="351"/>
                        <a:pt x="513" y="106"/>
                      </a:cubicBezTo>
                      <a:cubicBezTo>
                        <a:pt x="450" y="57"/>
                        <a:pt x="352" y="0"/>
                        <a:pt x="26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53" name="Google Shape;53;p3"/>
            <p:cNvSpPr/>
            <p:nvPr/>
          </p:nvSpPr>
          <p:spPr>
            <a:xfrm>
              <a:off x="35430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7711307" y="4670809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672341" y="13203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 rot="142742">
              <a:off x="8606846" y="392930"/>
              <a:ext cx="187207" cy="182364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42404" y="2797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90854" y="32300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 rot="891479">
              <a:off x="3950692" y="10862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rot="891479">
              <a:off x="475492" y="34313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 rot="891479">
              <a:off x="3910742" y="37422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 rot="891479">
              <a:off x="4516004" y="47084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891479">
              <a:off x="1833892" y="44495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891479">
              <a:off x="8644454" y="47084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891479">
              <a:off x="5067142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891479">
              <a:off x="2237167" y="3112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142347">
              <a:off x="3620285" y="279464"/>
              <a:ext cx="175720" cy="171180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-2700000">
              <a:off x="8365601" y="2052597"/>
              <a:ext cx="116799" cy="113753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294686">
              <a:off x="2772527" y="4677910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1149162">
              <a:off x="6210149" y="4671407"/>
              <a:ext cx="141426" cy="137742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034654" y="18139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" name="Google Shape;72;p3"/>
            <p:cNvGrpSpPr/>
            <p:nvPr/>
          </p:nvGrpSpPr>
          <p:grpSpPr>
            <a:xfrm rot="-906357">
              <a:off x="320397" y="1220224"/>
              <a:ext cx="117420" cy="86276"/>
              <a:chOff x="1876650" y="684500"/>
              <a:chExt cx="405300" cy="297800"/>
            </a:xfrm>
          </p:grpSpPr>
          <p:sp>
            <p:nvSpPr>
              <p:cNvPr id="73" name="Google Shape;73;p3"/>
              <p:cNvSpPr/>
              <p:nvPr/>
            </p:nvSpPr>
            <p:spPr>
              <a:xfrm>
                <a:off x="1876650" y="792400"/>
                <a:ext cx="405300" cy="189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8766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 flipH="1">
                <a:off x="21190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953425" y="684500"/>
                <a:ext cx="251700" cy="168300"/>
              </a:xfrm>
              <a:prstGeom prst="triangle">
                <a:avLst>
                  <a:gd fmla="val 50000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7" name="Google Shape;77;p3"/>
          <p:cNvSpPr txBox="1"/>
          <p:nvPr>
            <p:ph type="title"/>
          </p:nvPr>
        </p:nvSpPr>
        <p:spPr>
          <a:xfrm>
            <a:off x="3817500" y="2518694"/>
            <a:ext cx="4557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8" name="Google Shape;78;p3"/>
          <p:cNvSpPr txBox="1"/>
          <p:nvPr>
            <p:ph hasCustomPrompt="1" idx="2" type="title"/>
          </p:nvPr>
        </p:nvSpPr>
        <p:spPr>
          <a:xfrm>
            <a:off x="4536300" y="950250"/>
            <a:ext cx="3119400" cy="15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/>
          <p:nvPr>
            <p:ph idx="1" type="subTitle"/>
          </p:nvPr>
        </p:nvSpPr>
        <p:spPr>
          <a:xfrm>
            <a:off x="4238850" y="3410338"/>
            <a:ext cx="3714300" cy="77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0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oogle Shape;683;p21"/>
          <p:cNvGrpSpPr/>
          <p:nvPr/>
        </p:nvGrpSpPr>
        <p:grpSpPr>
          <a:xfrm flipH="1">
            <a:off x="8437613" y="4475458"/>
            <a:ext cx="263849" cy="256098"/>
            <a:chOff x="266774" y="4657633"/>
            <a:chExt cx="263849" cy="256098"/>
          </a:xfrm>
        </p:grpSpPr>
        <p:sp>
          <p:nvSpPr>
            <p:cNvPr id="684" name="Google Shape;684;p21"/>
            <p:cNvSpPr/>
            <p:nvPr/>
          </p:nvSpPr>
          <p:spPr>
            <a:xfrm>
              <a:off x="266774" y="4657633"/>
              <a:ext cx="263849" cy="256098"/>
            </a:xfrm>
            <a:custGeom>
              <a:rect b="b" l="l" r="r" t="t"/>
              <a:pathLst>
                <a:path extrusionOk="0" h="2586" w="2664">
                  <a:moveTo>
                    <a:pt x="575" y="1"/>
                  </a:moveTo>
                  <a:cubicBezTo>
                    <a:pt x="521" y="1"/>
                    <a:pt x="496" y="54"/>
                    <a:pt x="515" y="152"/>
                  </a:cubicBezTo>
                  <a:lnTo>
                    <a:pt x="659" y="881"/>
                  </a:lnTo>
                  <a:cubicBezTo>
                    <a:pt x="688" y="1032"/>
                    <a:pt x="635" y="1254"/>
                    <a:pt x="541" y="1375"/>
                  </a:cubicBezTo>
                  <a:lnTo>
                    <a:pt x="80" y="1973"/>
                  </a:lnTo>
                  <a:cubicBezTo>
                    <a:pt x="0" y="2075"/>
                    <a:pt x="20" y="2144"/>
                    <a:pt x="118" y="2144"/>
                  </a:cubicBezTo>
                  <a:cubicBezTo>
                    <a:pt x="136" y="2144"/>
                    <a:pt x="157" y="2141"/>
                    <a:pt x="181" y="2136"/>
                  </a:cubicBezTo>
                  <a:lnTo>
                    <a:pt x="910" y="1976"/>
                  </a:lnTo>
                  <a:cubicBezTo>
                    <a:pt x="940" y="1970"/>
                    <a:pt x="972" y="1967"/>
                    <a:pt x="1006" y="1967"/>
                  </a:cubicBezTo>
                  <a:cubicBezTo>
                    <a:pt x="1143" y="1967"/>
                    <a:pt x="1303" y="2014"/>
                    <a:pt x="1400" y="2087"/>
                  </a:cubicBezTo>
                  <a:lnTo>
                    <a:pt x="1982" y="2539"/>
                  </a:lnTo>
                  <a:cubicBezTo>
                    <a:pt x="2024" y="2570"/>
                    <a:pt x="2060" y="2585"/>
                    <a:pt x="2088" y="2585"/>
                  </a:cubicBezTo>
                  <a:cubicBezTo>
                    <a:pt x="2141" y="2585"/>
                    <a:pt x="2166" y="2532"/>
                    <a:pt x="2149" y="2433"/>
                  </a:cubicBezTo>
                  <a:lnTo>
                    <a:pt x="2005" y="1702"/>
                  </a:lnTo>
                  <a:cubicBezTo>
                    <a:pt x="1976" y="1554"/>
                    <a:pt x="2028" y="1332"/>
                    <a:pt x="2123" y="1208"/>
                  </a:cubicBezTo>
                  <a:lnTo>
                    <a:pt x="2584" y="613"/>
                  </a:lnTo>
                  <a:cubicBezTo>
                    <a:pt x="2664" y="511"/>
                    <a:pt x="2644" y="442"/>
                    <a:pt x="2546" y="442"/>
                  </a:cubicBezTo>
                  <a:cubicBezTo>
                    <a:pt x="2528" y="442"/>
                    <a:pt x="2507" y="445"/>
                    <a:pt x="2483" y="450"/>
                  </a:cubicBezTo>
                  <a:lnTo>
                    <a:pt x="1753" y="607"/>
                  </a:lnTo>
                  <a:cubicBezTo>
                    <a:pt x="1722" y="614"/>
                    <a:pt x="1687" y="617"/>
                    <a:pt x="1651" y="617"/>
                  </a:cubicBezTo>
                  <a:cubicBezTo>
                    <a:pt x="1515" y="617"/>
                    <a:pt x="1359" y="571"/>
                    <a:pt x="1263" y="499"/>
                  </a:cubicBezTo>
                  <a:lnTo>
                    <a:pt x="682" y="48"/>
                  </a:lnTo>
                  <a:cubicBezTo>
                    <a:pt x="640" y="16"/>
                    <a:pt x="603" y="1"/>
                    <a:pt x="575" y="1"/>
                  </a:cubicBezTo>
                  <a:close/>
                </a:path>
              </a:pathLst>
            </a:custGeom>
            <a:noFill/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21"/>
            <p:cNvSpPr/>
            <p:nvPr/>
          </p:nvSpPr>
          <p:spPr>
            <a:xfrm>
              <a:off x="266774" y="4657633"/>
              <a:ext cx="263849" cy="256098"/>
            </a:xfrm>
            <a:custGeom>
              <a:rect b="b" l="l" r="r" t="t"/>
              <a:pathLst>
                <a:path extrusionOk="0" h="2586" w="2664">
                  <a:moveTo>
                    <a:pt x="575" y="1"/>
                  </a:moveTo>
                  <a:cubicBezTo>
                    <a:pt x="521" y="1"/>
                    <a:pt x="496" y="54"/>
                    <a:pt x="515" y="152"/>
                  </a:cubicBezTo>
                  <a:lnTo>
                    <a:pt x="659" y="881"/>
                  </a:lnTo>
                  <a:cubicBezTo>
                    <a:pt x="688" y="1032"/>
                    <a:pt x="635" y="1254"/>
                    <a:pt x="541" y="1375"/>
                  </a:cubicBezTo>
                  <a:lnTo>
                    <a:pt x="80" y="1973"/>
                  </a:lnTo>
                  <a:cubicBezTo>
                    <a:pt x="0" y="2075"/>
                    <a:pt x="20" y="2144"/>
                    <a:pt x="118" y="2144"/>
                  </a:cubicBezTo>
                  <a:cubicBezTo>
                    <a:pt x="136" y="2144"/>
                    <a:pt x="157" y="2141"/>
                    <a:pt x="181" y="2136"/>
                  </a:cubicBezTo>
                  <a:lnTo>
                    <a:pt x="910" y="1976"/>
                  </a:lnTo>
                  <a:cubicBezTo>
                    <a:pt x="940" y="1970"/>
                    <a:pt x="972" y="1967"/>
                    <a:pt x="1006" y="1967"/>
                  </a:cubicBezTo>
                  <a:cubicBezTo>
                    <a:pt x="1143" y="1967"/>
                    <a:pt x="1303" y="2014"/>
                    <a:pt x="1400" y="2087"/>
                  </a:cubicBezTo>
                  <a:lnTo>
                    <a:pt x="1982" y="2539"/>
                  </a:lnTo>
                  <a:cubicBezTo>
                    <a:pt x="2024" y="2570"/>
                    <a:pt x="2060" y="2585"/>
                    <a:pt x="2088" y="2585"/>
                  </a:cubicBezTo>
                  <a:cubicBezTo>
                    <a:pt x="2141" y="2585"/>
                    <a:pt x="2166" y="2532"/>
                    <a:pt x="2149" y="2433"/>
                  </a:cubicBezTo>
                  <a:lnTo>
                    <a:pt x="2005" y="1702"/>
                  </a:lnTo>
                  <a:cubicBezTo>
                    <a:pt x="1976" y="1554"/>
                    <a:pt x="2028" y="1332"/>
                    <a:pt x="2123" y="1208"/>
                  </a:cubicBezTo>
                  <a:lnTo>
                    <a:pt x="2584" y="613"/>
                  </a:lnTo>
                  <a:cubicBezTo>
                    <a:pt x="2664" y="511"/>
                    <a:pt x="2644" y="442"/>
                    <a:pt x="2546" y="442"/>
                  </a:cubicBezTo>
                  <a:cubicBezTo>
                    <a:pt x="2528" y="442"/>
                    <a:pt x="2507" y="445"/>
                    <a:pt x="2483" y="450"/>
                  </a:cubicBezTo>
                  <a:lnTo>
                    <a:pt x="1753" y="607"/>
                  </a:lnTo>
                  <a:cubicBezTo>
                    <a:pt x="1722" y="614"/>
                    <a:pt x="1687" y="617"/>
                    <a:pt x="1651" y="617"/>
                  </a:cubicBezTo>
                  <a:cubicBezTo>
                    <a:pt x="1515" y="617"/>
                    <a:pt x="1359" y="571"/>
                    <a:pt x="1263" y="499"/>
                  </a:cubicBezTo>
                  <a:lnTo>
                    <a:pt x="682" y="48"/>
                  </a:lnTo>
                  <a:cubicBezTo>
                    <a:pt x="640" y="16"/>
                    <a:pt x="603" y="1"/>
                    <a:pt x="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6" name="Google Shape;686;p21"/>
          <p:cNvGrpSpPr/>
          <p:nvPr/>
        </p:nvGrpSpPr>
        <p:grpSpPr>
          <a:xfrm flipH="1">
            <a:off x="7953450" y="507378"/>
            <a:ext cx="340972" cy="372113"/>
            <a:chOff x="5805189" y="904553"/>
            <a:chExt cx="340972" cy="372113"/>
          </a:xfrm>
        </p:grpSpPr>
        <p:sp>
          <p:nvSpPr>
            <p:cNvPr id="687" name="Google Shape;687;p21"/>
            <p:cNvSpPr/>
            <p:nvPr/>
          </p:nvSpPr>
          <p:spPr>
            <a:xfrm rot="833681">
              <a:off x="5839107" y="932728"/>
              <a:ext cx="273137" cy="315762"/>
            </a:xfrm>
            <a:custGeom>
              <a:rect b="b" l="l" r="r" t="t"/>
              <a:pathLst>
                <a:path extrusionOk="0" h="6156" w="5325">
                  <a:moveTo>
                    <a:pt x="3320" y="0"/>
                  </a:moveTo>
                  <a:cubicBezTo>
                    <a:pt x="3098" y="0"/>
                    <a:pt x="2886" y="87"/>
                    <a:pt x="2723" y="260"/>
                  </a:cubicBezTo>
                  <a:cubicBezTo>
                    <a:pt x="2233" y="773"/>
                    <a:pt x="2357" y="1766"/>
                    <a:pt x="2608" y="2355"/>
                  </a:cubicBezTo>
                  <a:cubicBezTo>
                    <a:pt x="2638" y="2423"/>
                    <a:pt x="2670" y="2489"/>
                    <a:pt x="2700" y="2557"/>
                  </a:cubicBezTo>
                  <a:cubicBezTo>
                    <a:pt x="2651" y="2504"/>
                    <a:pt x="2602" y="2449"/>
                    <a:pt x="2550" y="2400"/>
                  </a:cubicBezTo>
                  <a:cubicBezTo>
                    <a:pt x="2199" y="2051"/>
                    <a:pt x="1526" y="1645"/>
                    <a:pt x="950" y="1645"/>
                  </a:cubicBezTo>
                  <a:cubicBezTo>
                    <a:pt x="625" y="1645"/>
                    <a:pt x="331" y="1774"/>
                    <a:pt x="144" y="2116"/>
                  </a:cubicBezTo>
                  <a:cubicBezTo>
                    <a:pt x="26" y="2332"/>
                    <a:pt x="0" y="2587"/>
                    <a:pt x="36" y="2828"/>
                  </a:cubicBezTo>
                  <a:cubicBezTo>
                    <a:pt x="98" y="3220"/>
                    <a:pt x="320" y="3573"/>
                    <a:pt x="586" y="3871"/>
                  </a:cubicBezTo>
                  <a:cubicBezTo>
                    <a:pt x="1135" y="4492"/>
                    <a:pt x="1869" y="4913"/>
                    <a:pt x="2615" y="5257"/>
                  </a:cubicBezTo>
                  <a:cubicBezTo>
                    <a:pt x="3020" y="5443"/>
                    <a:pt x="3438" y="5606"/>
                    <a:pt x="3860" y="5753"/>
                  </a:cubicBezTo>
                  <a:cubicBezTo>
                    <a:pt x="3968" y="5792"/>
                    <a:pt x="5144" y="6145"/>
                    <a:pt x="5144" y="6156"/>
                  </a:cubicBezTo>
                  <a:cubicBezTo>
                    <a:pt x="5164" y="6028"/>
                    <a:pt x="5171" y="5881"/>
                    <a:pt x="5177" y="5822"/>
                  </a:cubicBezTo>
                  <a:lnTo>
                    <a:pt x="5207" y="5439"/>
                  </a:lnTo>
                  <a:cubicBezTo>
                    <a:pt x="5281" y="4423"/>
                    <a:pt x="5325" y="3355"/>
                    <a:pt x="5135" y="2347"/>
                  </a:cubicBezTo>
                  <a:cubicBezTo>
                    <a:pt x="4991" y="1596"/>
                    <a:pt x="4664" y="678"/>
                    <a:pt x="3987" y="230"/>
                  </a:cubicBezTo>
                  <a:cubicBezTo>
                    <a:pt x="3870" y="155"/>
                    <a:pt x="3743" y="92"/>
                    <a:pt x="3605" y="47"/>
                  </a:cubicBezTo>
                  <a:cubicBezTo>
                    <a:pt x="3510" y="16"/>
                    <a:pt x="3414" y="0"/>
                    <a:pt x="3320" y="0"/>
                  </a:cubicBezTo>
                  <a:close/>
                </a:path>
              </a:pathLst>
            </a:custGeom>
            <a:noFill/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21"/>
            <p:cNvSpPr/>
            <p:nvPr/>
          </p:nvSpPr>
          <p:spPr>
            <a:xfrm rot="833681">
              <a:off x="5839107" y="932728"/>
              <a:ext cx="273137" cy="315762"/>
            </a:xfrm>
            <a:custGeom>
              <a:rect b="b" l="l" r="r" t="t"/>
              <a:pathLst>
                <a:path extrusionOk="0" h="6156" w="5325">
                  <a:moveTo>
                    <a:pt x="3320" y="0"/>
                  </a:moveTo>
                  <a:cubicBezTo>
                    <a:pt x="3098" y="0"/>
                    <a:pt x="2886" y="87"/>
                    <a:pt x="2723" y="260"/>
                  </a:cubicBezTo>
                  <a:cubicBezTo>
                    <a:pt x="2233" y="773"/>
                    <a:pt x="2357" y="1766"/>
                    <a:pt x="2608" y="2355"/>
                  </a:cubicBezTo>
                  <a:cubicBezTo>
                    <a:pt x="2638" y="2423"/>
                    <a:pt x="2670" y="2489"/>
                    <a:pt x="2700" y="2557"/>
                  </a:cubicBezTo>
                  <a:cubicBezTo>
                    <a:pt x="2651" y="2504"/>
                    <a:pt x="2602" y="2449"/>
                    <a:pt x="2550" y="2400"/>
                  </a:cubicBezTo>
                  <a:cubicBezTo>
                    <a:pt x="2199" y="2051"/>
                    <a:pt x="1526" y="1645"/>
                    <a:pt x="950" y="1645"/>
                  </a:cubicBezTo>
                  <a:cubicBezTo>
                    <a:pt x="625" y="1645"/>
                    <a:pt x="331" y="1774"/>
                    <a:pt x="144" y="2116"/>
                  </a:cubicBezTo>
                  <a:cubicBezTo>
                    <a:pt x="26" y="2332"/>
                    <a:pt x="0" y="2587"/>
                    <a:pt x="36" y="2828"/>
                  </a:cubicBezTo>
                  <a:cubicBezTo>
                    <a:pt x="98" y="3220"/>
                    <a:pt x="320" y="3573"/>
                    <a:pt x="586" y="3871"/>
                  </a:cubicBezTo>
                  <a:cubicBezTo>
                    <a:pt x="1135" y="4492"/>
                    <a:pt x="1869" y="4913"/>
                    <a:pt x="2615" y="5257"/>
                  </a:cubicBezTo>
                  <a:cubicBezTo>
                    <a:pt x="3020" y="5443"/>
                    <a:pt x="3438" y="5606"/>
                    <a:pt x="3860" y="5753"/>
                  </a:cubicBezTo>
                  <a:cubicBezTo>
                    <a:pt x="3968" y="5792"/>
                    <a:pt x="5144" y="6145"/>
                    <a:pt x="5144" y="6156"/>
                  </a:cubicBezTo>
                  <a:cubicBezTo>
                    <a:pt x="5164" y="6028"/>
                    <a:pt x="5171" y="5881"/>
                    <a:pt x="5177" y="5822"/>
                  </a:cubicBezTo>
                  <a:lnTo>
                    <a:pt x="5207" y="5439"/>
                  </a:lnTo>
                  <a:cubicBezTo>
                    <a:pt x="5281" y="4423"/>
                    <a:pt x="5325" y="3355"/>
                    <a:pt x="5135" y="2347"/>
                  </a:cubicBezTo>
                  <a:cubicBezTo>
                    <a:pt x="4991" y="1596"/>
                    <a:pt x="4664" y="678"/>
                    <a:pt x="3987" y="230"/>
                  </a:cubicBezTo>
                  <a:cubicBezTo>
                    <a:pt x="3870" y="155"/>
                    <a:pt x="3743" y="92"/>
                    <a:pt x="3605" y="47"/>
                  </a:cubicBezTo>
                  <a:cubicBezTo>
                    <a:pt x="3510" y="16"/>
                    <a:pt x="3414" y="0"/>
                    <a:pt x="3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9" name="Google Shape;689;p21"/>
          <p:cNvGrpSpPr/>
          <p:nvPr/>
        </p:nvGrpSpPr>
        <p:grpSpPr>
          <a:xfrm flipH="1" rot="2700000">
            <a:off x="771237" y="4175367"/>
            <a:ext cx="536330" cy="251640"/>
            <a:chOff x="4074250" y="4561525"/>
            <a:chExt cx="536335" cy="251643"/>
          </a:xfrm>
        </p:grpSpPr>
        <p:sp>
          <p:nvSpPr>
            <p:cNvPr id="690" name="Google Shape;690;p21"/>
            <p:cNvSpPr/>
            <p:nvPr/>
          </p:nvSpPr>
          <p:spPr>
            <a:xfrm>
              <a:off x="4074250" y="4561525"/>
              <a:ext cx="536335" cy="251643"/>
            </a:xfrm>
            <a:custGeom>
              <a:rect b="b" l="l" r="r" t="t"/>
              <a:pathLst>
                <a:path extrusionOk="0" h="7614" w="16228">
                  <a:moveTo>
                    <a:pt x="2186" y="1"/>
                  </a:moveTo>
                  <a:cubicBezTo>
                    <a:pt x="1785" y="1"/>
                    <a:pt x="1385" y="107"/>
                    <a:pt x="1047" y="324"/>
                  </a:cubicBezTo>
                  <a:cubicBezTo>
                    <a:pt x="412" y="730"/>
                    <a:pt x="34" y="1524"/>
                    <a:pt x="161" y="2269"/>
                  </a:cubicBezTo>
                  <a:cubicBezTo>
                    <a:pt x="275" y="2955"/>
                    <a:pt x="831" y="3554"/>
                    <a:pt x="1504" y="3707"/>
                  </a:cubicBezTo>
                  <a:cubicBezTo>
                    <a:pt x="1488" y="3706"/>
                    <a:pt x="1471" y="3706"/>
                    <a:pt x="1455" y="3706"/>
                  </a:cubicBezTo>
                  <a:cubicBezTo>
                    <a:pt x="1127" y="3706"/>
                    <a:pt x="800" y="3922"/>
                    <a:pt x="566" y="4171"/>
                  </a:cubicBezTo>
                  <a:cubicBezTo>
                    <a:pt x="278" y="4478"/>
                    <a:pt x="138" y="4893"/>
                    <a:pt x="76" y="5305"/>
                  </a:cubicBezTo>
                  <a:cubicBezTo>
                    <a:pt x="1" y="5792"/>
                    <a:pt x="30" y="6311"/>
                    <a:pt x="275" y="6740"/>
                  </a:cubicBezTo>
                  <a:cubicBezTo>
                    <a:pt x="607" y="7326"/>
                    <a:pt x="1291" y="7614"/>
                    <a:pt x="1977" y="7614"/>
                  </a:cubicBezTo>
                  <a:cubicBezTo>
                    <a:pt x="2217" y="7614"/>
                    <a:pt x="2458" y="7578"/>
                    <a:pt x="2684" y="7508"/>
                  </a:cubicBezTo>
                  <a:cubicBezTo>
                    <a:pt x="3553" y="7237"/>
                    <a:pt x="4236" y="6563"/>
                    <a:pt x="4815" y="5857"/>
                  </a:cubicBezTo>
                  <a:cubicBezTo>
                    <a:pt x="4936" y="5841"/>
                    <a:pt x="5093" y="5711"/>
                    <a:pt x="5213" y="5711"/>
                  </a:cubicBezTo>
                  <a:lnTo>
                    <a:pt x="11015" y="5711"/>
                  </a:lnTo>
                  <a:cubicBezTo>
                    <a:pt x="11135" y="5711"/>
                    <a:pt x="11292" y="5841"/>
                    <a:pt x="11413" y="5857"/>
                  </a:cubicBezTo>
                  <a:cubicBezTo>
                    <a:pt x="11992" y="6563"/>
                    <a:pt x="12675" y="7237"/>
                    <a:pt x="13544" y="7508"/>
                  </a:cubicBezTo>
                  <a:cubicBezTo>
                    <a:pt x="13770" y="7578"/>
                    <a:pt x="14011" y="7614"/>
                    <a:pt x="14251" y="7614"/>
                  </a:cubicBezTo>
                  <a:cubicBezTo>
                    <a:pt x="14937" y="7614"/>
                    <a:pt x="15621" y="7326"/>
                    <a:pt x="15953" y="6740"/>
                  </a:cubicBezTo>
                  <a:cubicBezTo>
                    <a:pt x="16198" y="6311"/>
                    <a:pt x="16227" y="5792"/>
                    <a:pt x="16152" y="5305"/>
                  </a:cubicBezTo>
                  <a:cubicBezTo>
                    <a:pt x="16090" y="4893"/>
                    <a:pt x="15950" y="4478"/>
                    <a:pt x="15662" y="4171"/>
                  </a:cubicBezTo>
                  <a:cubicBezTo>
                    <a:pt x="15428" y="3922"/>
                    <a:pt x="15101" y="3706"/>
                    <a:pt x="14773" y="3706"/>
                  </a:cubicBezTo>
                  <a:cubicBezTo>
                    <a:pt x="14757" y="3706"/>
                    <a:pt x="14740" y="3706"/>
                    <a:pt x="14724" y="3707"/>
                  </a:cubicBezTo>
                  <a:cubicBezTo>
                    <a:pt x="15397" y="3554"/>
                    <a:pt x="15953" y="2955"/>
                    <a:pt x="16067" y="2269"/>
                  </a:cubicBezTo>
                  <a:cubicBezTo>
                    <a:pt x="16194" y="1524"/>
                    <a:pt x="15816" y="730"/>
                    <a:pt x="15181" y="324"/>
                  </a:cubicBezTo>
                  <a:cubicBezTo>
                    <a:pt x="14843" y="107"/>
                    <a:pt x="14443" y="1"/>
                    <a:pt x="14042" y="1"/>
                  </a:cubicBezTo>
                  <a:cubicBezTo>
                    <a:pt x="13689" y="1"/>
                    <a:pt x="13335" y="84"/>
                    <a:pt x="13021" y="246"/>
                  </a:cubicBezTo>
                  <a:cubicBezTo>
                    <a:pt x="12351" y="596"/>
                    <a:pt x="11864" y="1279"/>
                    <a:pt x="11743" y="2024"/>
                  </a:cubicBezTo>
                  <a:lnTo>
                    <a:pt x="4485" y="2024"/>
                  </a:lnTo>
                  <a:cubicBezTo>
                    <a:pt x="4364" y="1279"/>
                    <a:pt x="3877" y="596"/>
                    <a:pt x="3207" y="246"/>
                  </a:cubicBezTo>
                  <a:cubicBezTo>
                    <a:pt x="2893" y="84"/>
                    <a:pt x="2539" y="1"/>
                    <a:pt x="2186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91" name="Google Shape;691;p21"/>
            <p:cNvGrpSpPr/>
            <p:nvPr/>
          </p:nvGrpSpPr>
          <p:grpSpPr>
            <a:xfrm>
              <a:off x="4074250" y="4561525"/>
              <a:ext cx="536335" cy="251643"/>
              <a:chOff x="3628525" y="3917700"/>
              <a:chExt cx="536335" cy="251643"/>
            </a:xfrm>
          </p:grpSpPr>
          <p:sp>
            <p:nvSpPr>
              <p:cNvPr id="692" name="Google Shape;692;p21"/>
              <p:cNvSpPr/>
              <p:nvPr/>
            </p:nvSpPr>
            <p:spPr>
              <a:xfrm>
                <a:off x="3628525" y="3917700"/>
                <a:ext cx="536335" cy="251643"/>
              </a:xfrm>
              <a:custGeom>
                <a:rect b="b" l="l" r="r" t="t"/>
                <a:pathLst>
                  <a:path extrusionOk="0" h="7614" w="16228">
                    <a:moveTo>
                      <a:pt x="2186" y="1"/>
                    </a:moveTo>
                    <a:cubicBezTo>
                      <a:pt x="1785" y="1"/>
                      <a:pt x="1385" y="107"/>
                      <a:pt x="1047" y="324"/>
                    </a:cubicBezTo>
                    <a:cubicBezTo>
                      <a:pt x="412" y="730"/>
                      <a:pt x="34" y="1524"/>
                      <a:pt x="161" y="2269"/>
                    </a:cubicBezTo>
                    <a:cubicBezTo>
                      <a:pt x="275" y="2955"/>
                      <a:pt x="831" y="3554"/>
                      <a:pt x="1504" y="3707"/>
                    </a:cubicBezTo>
                    <a:cubicBezTo>
                      <a:pt x="1488" y="3706"/>
                      <a:pt x="1471" y="3706"/>
                      <a:pt x="1455" y="3706"/>
                    </a:cubicBezTo>
                    <a:cubicBezTo>
                      <a:pt x="1127" y="3706"/>
                      <a:pt x="800" y="3922"/>
                      <a:pt x="566" y="4171"/>
                    </a:cubicBezTo>
                    <a:cubicBezTo>
                      <a:pt x="278" y="4478"/>
                      <a:pt x="138" y="4893"/>
                      <a:pt x="76" y="5305"/>
                    </a:cubicBezTo>
                    <a:cubicBezTo>
                      <a:pt x="1" y="5792"/>
                      <a:pt x="30" y="6311"/>
                      <a:pt x="275" y="6740"/>
                    </a:cubicBezTo>
                    <a:cubicBezTo>
                      <a:pt x="607" y="7326"/>
                      <a:pt x="1291" y="7614"/>
                      <a:pt x="1977" y="7614"/>
                    </a:cubicBezTo>
                    <a:cubicBezTo>
                      <a:pt x="2217" y="7614"/>
                      <a:pt x="2458" y="7578"/>
                      <a:pt x="2684" y="7508"/>
                    </a:cubicBezTo>
                    <a:cubicBezTo>
                      <a:pt x="3553" y="7237"/>
                      <a:pt x="4236" y="6563"/>
                      <a:pt x="4815" y="5857"/>
                    </a:cubicBezTo>
                    <a:cubicBezTo>
                      <a:pt x="4936" y="5841"/>
                      <a:pt x="5093" y="5711"/>
                      <a:pt x="5213" y="5711"/>
                    </a:cubicBezTo>
                    <a:lnTo>
                      <a:pt x="11015" y="5711"/>
                    </a:lnTo>
                    <a:cubicBezTo>
                      <a:pt x="11135" y="5711"/>
                      <a:pt x="11292" y="5841"/>
                      <a:pt x="11413" y="5857"/>
                    </a:cubicBezTo>
                    <a:cubicBezTo>
                      <a:pt x="11992" y="6563"/>
                      <a:pt x="12675" y="7237"/>
                      <a:pt x="13544" y="7508"/>
                    </a:cubicBezTo>
                    <a:cubicBezTo>
                      <a:pt x="13770" y="7578"/>
                      <a:pt x="14011" y="7614"/>
                      <a:pt x="14251" y="7614"/>
                    </a:cubicBezTo>
                    <a:cubicBezTo>
                      <a:pt x="14937" y="7614"/>
                      <a:pt x="15621" y="7326"/>
                      <a:pt x="15953" y="6740"/>
                    </a:cubicBezTo>
                    <a:cubicBezTo>
                      <a:pt x="16198" y="6311"/>
                      <a:pt x="16227" y="5792"/>
                      <a:pt x="16152" y="5305"/>
                    </a:cubicBezTo>
                    <a:cubicBezTo>
                      <a:pt x="16090" y="4893"/>
                      <a:pt x="15950" y="4478"/>
                      <a:pt x="15662" y="4171"/>
                    </a:cubicBezTo>
                    <a:cubicBezTo>
                      <a:pt x="15428" y="3922"/>
                      <a:pt x="15101" y="3706"/>
                      <a:pt x="14773" y="3706"/>
                    </a:cubicBezTo>
                    <a:cubicBezTo>
                      <a:pt x="14757" y="3706"/>
                      <a:pt x="14740" y="3706"/>
                      <a:pt x="14724" y="3707"/>
                    </a:cubicBezTo>
                    <a:cubicBezTo>
                      <a:pt x="15397" y="3554"/>
                      <a:pt x="15953" y="2955"/>
                      <a:pt x="16067" y="2269"/>
                    </a:cubicBezTo>
                    <a:cubicBezTo>
                      <a:pt x="16194" y="1524"/>
                      <a:pt x="15816" y="730"/>
                      <a:pt x="15181" y="324"/>
                    </a:cubicBezTo>
                    <a:cubicBezTo>
                      <a:pt x="14843" y="107"/>
                      <a:pt x="14443" y="1"/>
                      <a:pt x="14042" y="1"/>
                    </a:cubicBezTo>
                    <a:cubicBezTo>
                      <a:pt x="13689" y="1"/>
                      <a:pt x="13335" y="84"/>
                      <a:pt x="13021" y="246"/>
                    </a:cubicBezTo>
                    <a:cubicBezTo>
                      <a:pt x="12351" y="596"/>
                      <a:pt x="11864" y="1279"/>
                      <a:pt x="11743" y="2024"/>
                    </a:cubicBezTo>
                    <a:lnTo>
                      <a:pt x="4485" y="2024"/>
                    </a:lnTo>
                    <a:cubicBezTo>
                      <a:pt x="4364" y="1279"/>
                      <a:pt x="3877" y="596"/>
                      <a:pt x="3207" y="246"/>
                    </a:cubicBezTo>
                    <a:cubicBezTo>
                      <a:pt x="2893" y="84"/>
                      <a:pt x="2539" y="1"/>
                      <a:pt x="2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4115795" y="3936473"/>
                <a:ext cx="32224" cy="48683"/>
              </a:xfrm>
              <a:custGeom>
                <a:rect b="b" l="l" r="r" t="t"/>
                <a:pathLst>
                  <a:path extrusionOk="0" h="1473" w="975">
                    <a:moveTo>
                      <a:pt x="264" y="0"/>
                    </a:moveTo>
                    <a:cubicBezTo>
                      <a:pt x="217" y="0"/>
                      <a:pt x="172" y="17"/>
                      <a:pt x="138" y="61"/>
                    </a:cubicBezTo>
                    <a:cubicBezTo>
                      <a:pt x="0" y="240"/>
                      <a:pt x="255" y="515"/>
                      <a:pt x="340" y="655"/>
                    </a:cubicBezTo>
                    <a:cubicBezTo>
                      <a:pt x="425" y="789"/>
                      <a:pt x="477" y="946"/>
                      <a:pt x="494" y="1103"/>
                    </a:cubicBezTo>
                    <a:cubicBezTo>
                      <a:pt x="501" y="1178"/>
                      <a:pt x="501" y="1257"/>
                      <a:pt x="527" y="1328"/>
                    </a:cubicBezTo>
                    <a:cubicBezTo>
                      <a:pt x="553" y="1400"/>
                      <a:pt x="611" y="1466"/>
                      <a:pt x="687" y="1473"/>
                    </a:cubicBezTo>
                    <a:cubicBezTo>
                      <a:pt x="689" y="1473"/>
                      <a:pt x="692" y="1473"/>
                      <a:pt x="694" y="1473"/>
                    </a:cubicBezTo>
                    <a:cubicBezTo>
                      <a:pt x="753" y="1473"/>
                      <a:pt x="809" y="1438"/>
                      <a:pt x="844" y="1387"/>
                    </a:cubicBezTo>
                    <a:cubicBezTo>
                      <a:pt x="880" y="1338"/>
                      <a:pt x="896" y="1277"/>
                      <a:pt x="909" y="1214"/>
                    </a:cubicBezTo>
                    <a:cubicBezTo>
                      <a:pt x="975" y="829"/>
                      <a:pt x="830" y="351"/>
                      <a:pt x="513" y="106"/>
                    </a:cubicBezTo>
                    <a:cubicBezTo>
                      <a:pt x="450" y="57"/>
                      <a:pt x="352" y="0"/>
                      <a:pt x="2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94" name="Google Shape;694;p21"/>
          <p:cNvGrpSpPr/>
          <p:nvPr/>
        </p:nvGrpSpPr>
        <p:grpSpPr>
          <a:xfrm>
            <a:off x="760817" y="477919"/>
            <a:ext cx="489575" cy="484382"/>
            <a:chOff x="538592" y="4091719"/>
            <a:chExt cx="489575" cy="484382"/>
          </a:xfrm>
        </p:grpSpPr>
        <p:sp>
          <p:nvSpPr>
            <p:cNvPr id="695" name="Google Shape;695;p21"/>
            <p:cNvSpPr/>
            <p:nvPr/>
          </p:nvSpPr>
          <p:spPr>
            <a:xfrm flipH="1" rot="-1423345">
              <a:off x="596171" y="4151606"/>
              <a:ext cx="374417" cy="364608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21"/>
            <p:cNvSpPr/>
            <p:nvPr/>
          </p:nvSpPr>
          <p:spPr>
            <a:xfrm flipH="1" rot="-1423345">
              <a:off x="596171" y="4151606"/>
              <a:ext cx="374417" cy="364608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7" name="Google Shape;697;p21"/>
          <p:cNvGrpSpPr/>
          <p:nvPr/>
        </p:nvGrpSpPr>
        <p:grpSpPr>
          <a:xfrm>
            <a:off x="293989" y="203125"/>
            <a:ext cx="8543308" cy="4715611"/>
            <a:chOff x="293989" y="203125"/>
            <a:chExt cx="8543308" cy="4715611"/>
          </a:xfrm>
        </p:grpSpPr>
        <p:sp>
          <p:nvSpPr>
            <p:cNvPr id="698" name="Google Shape;698;p21"/>
            <p:cNvSpPr/>
            <p:nvPr/>
          </p:nvSpPr>
          <p:spPr>
            <a:xfrm rot="762489">
              <a:off x="7259537" y="4743508"/>
              <a:ext cx="126004" cy="156133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1"/>
            <p:cNvSpPr/>
            <p:nvPr/>
          </p:nvSpPr>
          <p:spPr>
            <a:xfrm>
              <a:off x="400221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21"/>
            <p:cNvSpPr/>
            <p:nvPr/>
          </p:nvSpPr>
          <p:spPr>
            <a:xfrm>
              <a:off x="6706623" y="2828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21"/>
            <p:cNvSpPr/>
            <p:nvPr/>
          </p:nvSpPr>
          <p:spPr>
            <a:xfrm>
              <a:off x="336991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21"/>
            <p:cNvSpPr/>
            <p:nvPr/>
          </p:nvSpPr>
          <p:spPr>
            <a:xfrm>
              <a:off x="2822916" y="4848796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21"/>
            <p:cNvSpPr/>
            <p:nvPr/>
          </p:nvSpPr>
          <p:spPr>
            <a:xfrm>
              <a:off x="876376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21"/>
            <p:cNvSpPr/>
            <p:nvPr/>
          </p:nvSpPr>
          <p:spPr>
            <a:xfrm>
              <a:off x="333794" y="241438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21"/>
            <p:cNvSpPr/>
            <p:nvPr/>
          </p:nvSpPr>
          <p:spPr>
            <a:xfrm>
              <a:off x="6151244" y="4824337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21"/>
            <p:cNvSpPr/>
            <p:nvPr/>
          </p:nvSpPr>
          <p:spPr>
            <a:xfrm>
              <a:off x="8763769" y="3484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21"/>
            <p:cNvSpPr/>
            <p:nvPr/>
          </p:nvSpPr>
          <p:spPr>
            <a:xfrm rot="891479">
              <a:off x="5509495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1"/>
            <p:cNvSpPr/>
            <p:nvPr/>
          </p:nvSpPr>
          <p:spPr>
            <a:xfrm rot="891479">
              <a:off x="305907" y="11650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21"/>
            <p:cNvSpPr/>
            <p:nvPr/>
          </p:nvSpPr>
          <p:spPr>
            <a:xfrm rot="891479">
              <a:off x="4559882" y="47985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21"/>
            <p:cNvSpPr/>
            <p:nvPr/>
          </p:nvSpPr>
          <p:spPr>
            <a:xfrm rot="891479">
              <a:off x="1491132" y="47985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21"/>
            <p:cNvSpPr/>
            <p:nvPr/>
          </p:nvSpPr>
          <p:spPr>
            <a:xfrm rot="891479">
              <a:off x="8713332" y="21969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21"/>
            <p:cNvSpPr/>
            <p:nvPr/>
          </p:nvSpPr>
          <p:spPr>
            <a:xfrm rot="891479">
              <a:off x="8713382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21"/>
            <p:cNvSpPr/>
            <p:nvPr/>
          </p:nvSpPr>
          <p:spPr>
            <a:xfrm rot="891479">
              <a:off x="2269382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7712619" y="2553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468091" y="4848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21"/>
            <p:cNvSpPr/>
            <p:nvPr/>
          </p:nvSpPr>
          <p:spPr>
            <a:xfrm rot="-1312728">
              <a:off x="398948" y="3739029"/>
              <a:ext cx="62267" cy="77141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1"/>
            <p:cNvSpPr/>
            <p:nvPr/>
          </p:nvSpPr>
          <p:spPr>
            <a:xfrm flipH="1" rot="-294686">
              <a:off x="1939271" y="1109498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7596516" y="1540847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1230169" y="18102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7674544" y="2440612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1"/>
            <p:cNvSpPr/>
            <p:nvPr/>
          </p:nvSpPr>
          <p:spPr>
            <a:xfrm rot="891479">
              <a:off x="1202270" y="28598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2050244" y="3749562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21"/>
            <p:cNvSpPr/>
            <p:nvPr/>
          </p:nvSpPr>
          <p:spPr>
            <a:xfrm rot="891479">
              <a:off x="7814657" y="37521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6942432" y="356607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21"/>
            <p:cNvSpPr/>
            <p:nvPr/>
          </p:nvSpPr>
          <p:spPr>
            <a:xfrm flipH="1" rot="3600565">
              <a:off x="6893439" y="1763168"/>
              <a:ext cx="154198" cy="150203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2045116" y="227382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7" name="Google Shape;727;p21"/>
          <p:cNvSpPr txBox="1"/>
          <p:nvPr>
            <p:ph hasCustomPrompt="1" type="title"/>
          </p:nvPr>
        </p:nvSpPr>
        <p:spPr>
          <a:xfrm>
            <a:off x="2050200" y="522350"/>
            <a:ext cx="5043600" cy="84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28" name="Google Shape;728;p21"/>
          <p:cNvSpPr txBox="1"/>
          <p:nvPr>
            <p:ph idx="1" type="subTitle"/>
          </p:nvPr>
        </p:nvSpPr>
        <p:spPr>
          <a:xfrm>
            <a:off x="2050200" y="1402450"/>
            <a:ext cx="5043600" cy="3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9" name="Google Shape;729;p21"/>
          <p:cNvSpPr txBox="1"/>
          <p:nvPr>
            <p:ph hasCustomPrompt="1" idx="2" type="title"/>
          </p:nvPr>
        </p:nvSpPr>
        <p:spPr>
          <a:xfrm>
            <a:off x="2050225" y="1969030"/>
            <a:ext cx="5043600" cy="84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30" name="Google Shape;730;p21"/>
          <p:cNvSpPr txBox="1"/>
          <p:nvPr>
            <p:ph idx="3" type="subTitle"/>
          </p:nvPr>
        </p:nvSpPr>
        <p:spPr>
          <a:xfrm>
            <a:off x="2050223" y="2841064"/>
            <a:ext cx="5043600" cy="3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1" name="Google Shape;731;p21"/>
          <p:cNvSpPr txBox="1"/>
          <p:nvPr>
            <p:ph hasCustomPrompt="1" idx="4" type="title"/>
          </p:nvPr>
        </p:nvSpPr>
        <p:spPr>
          <a:xfrm>
            <a:off x="2050250" y="3415710"/>
            <a:ext cx="5043600" cy="84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32" name="Google Shape;732;p21"/>
          <p:cNvSpPr txBox="1"/>
          <p:nvPr>
            <p:ph idx="5" type="subTitle"/>
          </p:nvPr>
        </p:nvSpPr>
        <p:spPr>
          <a:xfrm>
            <a:off x="2050246" y="4295801"/>
            <a:ext cx="5043600" cy="3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1">
    <p:bg>
      <p:bgPr>
        <a:solidFill>
          <a:srgbClr val="F2D154">
            <a:alpha val="90980"/>
          </a:srgbClr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oogle Shape;734;p22"/>
          <p:cNvGrpSpPr/>
          <p:nvPr/>
        </p:nvGrpSpPr>
        <p:grpSpPr>
          <a:xfrm>
            <a:off x="238455" y="203125"/>
            <a:ext cx="8598842" cy="4798063"/>
            <a:chOff x="238455" y="203125"/>
            <a:chExt cx="8598842" cy="4798063"/>
          </a:xfrm>
        </p:grpSpPr>
        <p:grpSp>
          <p:nvGrpSpPr>
            <p:cNvPr id="735" name="Google Shape;735;p22"/>
            <p:cNvGrpSpPr/>
            <p:nvPr/>
          </p:nvGrpSpPr>
          <p:grpSpPr>
            <a:xfrm>
              <a:off x="719999" y="4156283"/>
              <a:ext cx="263849" cy="256098"/>
              <a:chOff x="266774" y="4657633"/>
              <a:chExt cx="263849" cy="256098"/>
            </a:xfrm>
          </p:grpSpPr>
          <p:sp>
            <p:nvSpPr>
              <p:cNvPr id="736" name="Google Shape;736;p22"/>
              <p:cNvSpPr/>
              <p:nvPr/>
            </p:nvSpPr>
            <p:spPr>
              <a:xfrm>
                <a:off x="266774" y="4657633"/>
                <a:ext cx="263849" cy="256098"/>
              </a:xfrm>
              <a:custGeom>
                <a:rect b="b" l="l" r="r" t="t"/>
                <a:pathLst>
                  <a:path extrusionOk="0" h="2586" w="2664">
                    <a:moveTo>
                      <a:pt x="575" y="1"/>
                    </a:moveTo>
                    <a:cubicBezTo>
                      <a:pt x="521" y="1"/>
                      <a:pt x="496" y="54"/>
                      <a:pt x="515" y="152"/>
                    </a:cubicBezTo>
                    <a:lnTo>
                      <a:pt x="659" y="881"/>
                    </a:lnTo>
                    <a:cubicBezTo>
                      <a:pt x="688" y="1032"/>
                      <a:pt x="635" y="1254"/>
                      <a:pt x="541" y="1375"/>
                    </a:cubicBezTo>
                    <a:lnTo>
                      <a:pt x="80" y="1973"/>
                    </a:lnTo>
                    <a:cubicBezTo>
                      <a:pt x="0" y="2075"/>
                      <a:pt x="20" y="2144"/>
                      <a:pt x="118" y="2144"/>
                    </a:cubicBezTo>
                    <a:cubicBezTo>
                      <a:pt x="136" y="2144"/>
                      <a:pt x="157" y="2141"/>
                      <a:pt x="181" y="2136"/>
                    </a:cubicBezTo>
                    <a:lnTo>
                      <a:pt x="910" y="1976"/>
                    </a:lnTo>
                    <a:cubicBezTo>
                      <a:pt x="940" y="1970"/>
                      <a:pt x="972" y="1967"/>
                      <a:pt x="1006" y="1967"/>
                    </a:cubicBezTo>
                    <a:cubicBezTo>
                      <a:pt x="1143" y="1967"/>
                      <a:pt x="1303" y="2014"/>
                      <a:pt x="1400" y="2087"/>
                    </a:cubicBezTo>
                    <a:lnTo>
                      <a:pt x="1982" y="2539"/>
                    </a:lnTo>
                    <a:cubicBezTo>
                      <a:pt x="2024" y="2570"/>
                      <a:pt x="2060" y="2585"/>
                      <a:pt x="2088" y="2585"/>
                    </a:cubicBezTo>
                    <a:cubicBezTo>
                      <a:pt x="2141" y="2585"/>
                      <a:pt x="2166" y="2532"/>
                      <a:pt x="2149" y="2433"/>
                    </a:cubicBezTo>
                    <a:lnTo>
                      <a:pt x="2005" y="1702"/>
                    </a:lnTo>
                    <a:cubicBezTo>
                      <a:pt x="1976" y="1554"/>
                      <a:pt x="2028" y="1332"/>
                      <a:pt x="2123" y="1208"/>
                    </a:cubicBezTo>
                    <a:lnTo>
                      <a:pt x="2584" y="613"/>
                    </a:lnTo>
                    <a:cubicBezTo>
                      <a:pt x="2664" y="511"/>
                      <a:pt x="2644" y="442"/>
                      <a:pt x="2546" y="442"/>
                    </a:cubicBezTo>
                    <a:cubicBezTo>
                      <a:pt x="2528" y="442"/>
                      <a:pt x="2507" y="445"/>
                      <a:pt x="2483" y="450"/>
                    </a:cubicBezTo>
                    <a:lnTo>
                      <a:pt x="1753" y="607"/>
                    </a:lnTo>
                    <a:cubicBezTo>
                      <a:pt x="1722" y="614"/>
                      <a:pt x="1687" y="617"/>
                      <a:pt x="1651" y="617"/>
                    </a:cubicBezTo>
                    <a:cubicBezTo>
                      <a:pt x="1515" y="617"/>
                      <a:pt x="1359" y="571"/>
                      <a:pt x="1263" y="499"/>
                    </a:cubicBezTo>
                    <a:lnTo>
                      <a:pt x="682" y="48"/>
                    </a:lnTo>
                    <a:cubicBezTo>
                      <a:pt x="640" y="16"/>
                      <a:pt x="603" y="1"/>
                      <a:pt x="575" y="1"/>
                    </a:cubicBezTo>
                    <a:close/>
                  </a:path>
                </a:pathLst>
              </a:custGeom>
              <a:noFill/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22"/>
              <p:cNvSpPr/>
              <p:nvPr/>
            </p:nvSpPr>
            <p:spPr>
              <a:xfrm>
                <a:off x="266774" y="4657633"/>
                <a:ext cx="263849" cy="256098"/>
              </a:xfrm>
              <a:custGeom>
                <a:rect b="b" l="l" r="r" t="t"/>
                <a:pathLst>
                  <a:path extrusionOk="0" h="2586" w="2664">
                    <a:moveTo>
                      <a:pt x="575" y="1"/>
                    </a:moveTo>
                    <a:cubicBezTo>
                      <a:pt x="521" y="1"/>
                      <a:pt x="496" y="54"/>
                      <a:pt x="515" y="152"/>
                    </a:cubicBezTo>
                    <a:lnTo>
                      <a:pt x="659" y="881"/>
                    </a:lnTo>
                    <a:cubicBezTo>
                      <a:pt x="688" y="1032"/>
                      <a:pt x="635" y="1254"/>
                      <a:pt x="541" y="1375"/>
                    </a:cubicBezTo>
                    <a:lnTo>
                      <a:pt x="80" y="1973"/>
                    </a:lnTo>
                    <a:cubicBezTo>
                      <a:pt x="0" y="2075"/>
                      <a:pt x="20" y="2144"/>
                      <a:pt x="118" y="2144"/>
                    </a:cubicBezTo>
                    <a:cubicBezTo>
                      <a:pt x="136" y="2144"/>
                      <a:pt x="157" y="2141"/>
                      <a:pt x="181" y="2136"/>
                    </a:cubicBezTo>
                    <a:lnTo>
                      <a:pt x="910" y="1976"/>
                    </a:lnTo>
                    <a:cubicBezTo>
                      <a:pt x="940" y="1970"/>
                      <a:pt x="972" y="1967"/>
                      <a:pt x="1006" y="1967"/>
                    </a:cubicBezTo>
                    <a:cubicBezTo>
                      <a:pt x="1143" y="1967"/>
                      <a:pt x="1303" y="2014"/>
                      <a:pt x="1400" y="2087"/>
                    </a:cubicBezTo>
                    <a:lnTo>
                      <a:pt x="1982" y="2539"/>
                    </a:lnTo>
                    <a:cubicBezTo>
                      <a:pt x="2024" y="2570"/>
                      <a:pt x="2060" y="2585"/>
                      <a:pt x="2088" y="2585"/>
                    </a:cubicBezTo>
                    <a:cubicBezTo>
                      <a:pt x="2141" y="2585"/>
                      <a:pt x="2166" y="2532"/>
                      <a:pt x="2149" y="2433"/>
                    </a:cubicBezTo>
                    <a:lnTo>
                      <a:pt x="2005" y="1702"/>
                    </a:lnTo>
                    <a:cubicBezTo>
                      <a:pt x="1976" y="1554"/>
                      <a:pt x="2028" y="1332"/>
                      <a:pt x="2123" y="1208"/>
                    </a:cubicBezTo>
                    <a:lnTo>
                      <a:pt x="2584" y="613"/>
                    </a:lnTo>
                    <a:cubicBezTo>
                      <a:pt x="2664" y="511"/>
                      <a:pt x="2644" y="442"/>
                      <a:pt x="2546" y="442"/>
                    </a:cubicBezTo>
                    <a:cubicBezTo>
                      <a:pt x="2528" y="442"/>
                      <a:pt x="2507" y="445"/>
                      <a:pt x="2483" y="450"/>
                    </a:cubicBezTo>
                    <a:lnTo>
                      <a:pt x="1753" y="607"/>
                    </a:lnTo>
                    <a:cubicBezTo>
                      <a:pt x="1722" y="614"/>
                      <a:pt x="1687" y="617"/>
                      <a:pt x="1651" y="617"/>
                    </a:cubicBezTo>
                    <a:cubicBezTo>
                      <a:pt x="1515" y="617"/>
                      <a:pt x="1359" y="571"/>
                      <a:pt x="1263" y="499"/>
                    </a:cubicBezTo>
                    <a:lnTo>
                      <a:pt x="682" y="48"/>
                    </a:lnTo>
                    <a:cubicBezTo>
                      <a:pt x="640" y="16"/>
                      <a:pt x="603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8" name="Google Shape;738;p22"/>
            <p:cNvGrpSpPr/>
            <p:nvPr/>
          </p:nvGrpSpPr>
          <p:grpSpPr>
            <a:xfrm>
              <a:off x="770039" y="533165"/>
              <a:ext cx="340972" cy="372113"/>
              <a:chOff x="5805189" y="904553"/>
              <a:chExt cx="340972" cy="372113"/>
            </a:xfrm>
          </p:grpSpPr>
          <p:sp>
            <p:nvSpPr>
              <p:cNvPr id="739" name="Google Shape;739;p22"/>
              <p:cNvSpPr/>
              <p:nvPr/>
            </p:nvSpPr>
            <p:spPr>
              <a:xfrm rot="833681">
                <a:off x="5839107" y="932728"/>
                <a:ext cx="273137" cy="315762"/>
              </a:xfrm>
              <a:custGeom>
                <a:rect b="b" l="l" r="r" t="t"/>
                <a:pathLst>
                  <a:path extrusionOk="0" h="6156" w="5325">
                    <a:moveTo>
                      <a:pt x="3320" y="0"/>
                    </a:moveTo>
                    <a:cubicBezTo>
                      <a:pt x="3098" y="0"/>
                      <a:pt x="2886" y="87"/>
                      <a:pt x="2723" y="260"/>
                    </a:cubicBezTo>
                    <a:cubicBezTo>
                      <a:pt x="2233" y="773"/>
                      <a:pt x="2357" y="1766"/>
                      <a:pt x="2608" y="2355"/>
                    </a:cubicBezTo>
                    <a:cubicBezTo>
                      <a:pt x="2638" y="2423"/>
                      <a:pt x="2670" y="2489"/>
                      <a:pt x="2700" y="2557"/>
                    </a:cubicBezTo>
                    <a:cubicBezTo>
                      <a:pt x="2651" y="2504"/>
                      <a:pt x="2602" y="2449"/>
                      <a:pt x="2550" y="2400"/>
                    </a:cubicBezTo>
                    <a:cubicBezTo>
                      <a:pt x="2199" y="2051"/>
                      <a:pt x="1526" y="1645"/>
                      <a:pt x="950" y="1645"/>
                    </a:cubicBezTo>
                    <a:cubicBezTo>
                      <a:pt x="625" y="1645"/>
                      <a:pt x="331" y="1774"/>
                      <a:pt x="144" y="2116"/>
                    </a:cubicBezTo>
                    <a:cubicBezTo>
                      <a:pt x="26" y="2332"/>
                      <a:pt x="0" y="2587"/>
                      <a:pt x="36" y="2828"/>
                    </a:cubicBezTo>
                    <a:cubicBezTo>
                      <a:pt x="98" y="3220"/>
                      <a:pt x="320" y="3573"/>
                      <a:pt x="586" y="3871"/>
                    </a:cubicBezTo>
                    <a:cubicBezTo>
                      <a:pt x="1135" y="4492"/>
                      <a:pt x="1869" y="4913"/>
                      <a:pt x="2615" y="5257"/>
                    </a:cubicBezTo>
                    <a:cubicBezTo>
                      <a:pt x="3020" y="5443"/>
                      <a:pt x="3438" y="5606"/>
                      <a:pt x="3860" y="5753"/>
                    </a:cubicBezTo>
                    <a:cubicBezTo>
                      <a:pt x="3968" y="5792"/>
                      <a:pt x="5144" y="6145"/>
                      <a:pt x="5144" y="6156"/>
                    </a:cubicBezTo>
                    <a:cubicBezTo>
                      <a:pt x="5164" y="6028"/>
                      <a:pt x="5171" y="5881"/>
                      <a:pt x="5177" y="5822"/>
                    </a:cubicBezTo>
                    <a:lnTo>
                      <a:pt x="5207" y="5439"/>
                    </a:lnTo>
                    <a:cubicBezTo>
                      <a:pt x="5281" y="4423"/>
                      <a:pt x="5325" y="3355"/>
                      <a:pt x="5135" y="2347"/>
                    </a:cubicBezTo>
                    <a:cubicBezTo>
                      <a:pt x="4991" y="1596"/>
                      <a:pt x="4664" y="678"/>
                      <a:pt x="3987" y="230"/>
                    </a:cubicBezTo>
                    <a:cubicBezTo>
                      <a:pt x="3870" y="155"/>
                      <a:pt x="3743" y="92"/>
                      <a:pt x="3605" y="47"/>
                    </a:cubicBezTo>
                    <a:cubicBezTo>
                      <a:pt x="3510" y="16"/>
                      <a:pt x="3414" y="0"/>
                      <a:pt x="3320" y="0"/>
                    </a:cubicBezTo>
                    <a:close/>
                  </a:path>
                </a:pathLst>
              </a:custGeom>
              <a:noFill/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0" name="Google Shape;740;p22"/>
              <p:cNvSpPr/>
              <p:nvPr/>
            </p:nvSpPr>
            <p:spPr>
              <a:xfrm rot="833681">
                <a:off x="5839107" y="932728"/>
                <a:ext cx="273137" cy="315762"/>
              </a:xfrm>
              <a:custGeom>
                <a:rect b="b" l="l" r="r" t="t"/>
                <a:pathLst>
                  <a:path extrusionOk="0" h="6156" w="5325">
                    <a:moveTo>
                      <a:pt x="3320" y="0"/>
                    </a:moveTo>
                    <a:cubicBezTo>
                      <a:pt x="3098" y="0"/>
                      <a:pt x="2886" y="87"/>
                      <a:pt x="2723" y="260"/>
                    </a:cubicBezTo>
                    <a:cubicBezTo>
                      <a:pt x="2233" y="773"/>
                      <a:pt x="2357" y="1766"/>
                      <a:pt x="2608" y="2355"/>
                    </a:cubicBezTo>
                    <a:cubicBezTo>
                      <a:pt x="2638" y="2423"/>
                      <a:pt x="2670" y="2489"/>
                      <a:pt x="2700" y="2557"/>
                    </a:cubicBezTo>
                    <a:cubicBezTo>
                      <a:pt x="2651" y="2504"/>
                      <a:pt x="2602" y="2449"/>
                      <a:pt x="2550" y="2400"/>
                    </a:cubicBezTo>
                    <a:cubicBezTo>
                      <a:pt x="2199" y="2051"/>
                      <a:pt x="1526" y="1645"/>
                      <a:pt x="950" y="1645"/>
                    </a:cubicBezTo>
                    <a:cubicBezTo>
                      <a:pt x="625" y="1645"/>
                      <a:pt x="331" y="1774"/>
                      <a:pt x="144" y="2116"/>
                    </a:cubicBezTo>
                    <a:cubicBezTo>
                      <a:pt x="26" y="2332"/>
                      <a:pt x="0" y="2587"/>
                      <a:pt x="36" y="2828"/>
                    </a:cubicBezTo>
                    <a:cubicBezTo>
                      <a:pt x="98" y="3220"/>
                      <a:pt x="320" y="3573"/>
                      <a:pt x="586" y="3871"/>
                    </a:cubicBezTo>
                    <a:cubicBezTo>
                      <a:pt x="1135" y="4492"/>
                      <a:pt x="1869" y="4913"/>
                      <a:pt x="2615" y="5257"/>
                    </a:cubicBezTo>
                    <a:cubicBezTo>
                      <a:pt x="3020" y="5443"/>
                      <a:pt x="3438" y="5606"/>
                      <a:pt x="3860" y="5753"/>
                    </a:cubicBezTo>
                    <a:cubicBezTo>
                      <a:pt x="3968" y="5792"/>
                      <a:pt x="5144" y="6145"/>
                      <a:pt x="5144" y="6156"/>
                    </a:cubicBezTo>
                    <a:cubicBezTo>
                      <a:pt x="5164" y="6028"/>
                      <a:pt x="5171" y="5881"/>
                      <a:pt x="5177" y="5822"/>
                    </a:cubicBezTo>
                    <a:lnTo>
                      <a:pt x="5207" y="5439"/>
                    </a:lnTo>
                    <a:cubicBezTo>
                      <a:pt x="5281" y="4423"/>
                      <a:pt x="5325" y="3355"/>
                      <a:pt x="5135" y="2347"/>
                    </a:cubicBezTo>
                    <a:cubicBezTo>
                      <a:pt x="4991" y="1596"/>
                      <a:pt x="4664" y="678"/>
                      <a:pt x="3987" y="230"/>
                    </a:cubicBezTo>
                    <a:cubicBezTo>
                      <a:pt x="3870" y="155"/>
                      <a:pt x="3743" y="92"/>
                      <a:pt x="3605" y="47"/>
                    </a:cubicBezTo>
                    <a:cubicBezTo>
                      <a:pt x="3510" y="16"/>
                      <a:pt x="3414" y="0"/>
                      <a:pt x="33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41" name="Google Shape;741;p22"/>
            <p:cNvGrpSpPr/>
            <p:nvPr/>
          </p:nvGrpSpPr>
          <p:grpSpPr>
            <a:xfrm rot="2318568">
              <a:off x="7760412" y="593401"/>
              <a:ext cx="536367" cy="251657"/>
              <a:chOff x="4074250" y="4561525"/>
              <a:chExt cx="536335" cy="251643"/>
            </a:xfrm>
          </p:grpSpPr>
          <p:sp>
            <p:nvSpPr>
              <p:cNvPr id="742" name="Google Shape;742;p22"/>
              <p:cNvSpPr/>
              <p:nvPr/>
            </p:nvSpPr>
            <p:spPr>
              <a:xfrm>
                <a:off x="4074250" y="4561525"/>
                <a:ext cx="536335" cy="251643"/>
              </a:xfrm>
              <a:custGeom>
                <a:rect b="b" l="l" r="r" t="t"/>
                <a:pathLst>
                  <a:path extrusionOk="0" h="7614" w="16228">
                    <a:moveTo>
                      <a:pt x="2186" y="1"/>
                    </a:moveTo>
                    <a:cubicBezTo>
                      <a:pt x="1785" y="1"/>
                      <a:pt x="1385" y="107"/>
                      <a:pt x="1047" y="324"/>
                    </a:cubicBezTo>
                    <a:cubicBezTo>
                      <a:pt x="412" y="730"/>
                      <a:pt x="34" y="1524"/>
                      <a:pt x="161" y="2269"/>
                    </a:cubicBezTo>
                    <a:cubicBezTo>
                      <a:pt x="275" y="2955"/>
                      <a:pt x="831" y="3554"/>
                      <a:pt x="1504" y="3707"/>
                    </a:cubicBezTo>
                    <a:cubicBezTo>
                      <a:pt x="1488" y="3706"/>
                      <a:pt x="1471" y="3706"/>
                      <a:pt x="1455" y="3706"/>
                    </a:cubicBezTo>
                    <a:cubicBezTo>
                      <a:pt x="1127" y="3706"/>
                      <a:pt x="800" y="3922"/>
                      <a:pt x="566" y="4171"/>
                    </a:cubicBezTo>
                    <a:cubicBezTo>
                      <a:pt x="278" y="4478"/>
                      <a:pt x="138" y="4893"/>
                      <a:pt x="76" y="5305"/>
                    </a:cubicBezTo>
                    <a:cubicBezTo>
                      <a:pt x="1" y="5792"/>
                      <a:pt x="30" y="6311"/>
                      <a:pt x="275" y="6740"/>
                    </a:cubicBezTo>
                    <a:cubicBezTo>
                      <a:pt x="607" y="7326"/>
                      <a:pt x="1291" y="7614"/>
                      <a:pt x="1977" y="7614"/>
                    </a:cubicBezTo>
                    <a:cubicBezTo>
                      <a:pt x="2217" y="7614"/>
                      <a:pt x="2458" y="7578"/>
                      <a:pt x="2684" y="7508"/>
                    </a:cubicBezTo>
                    <a:cubicBezTo>
                      <a:pt x="3553" y="7237"/>
                      <a:pt x="4236" y="6563"/>
                      <a:pt x="4815" y="5857"/>
                    </a:cubicBezTo>
                    <a:cubicBezTo>
                      <a:pt x="4936" y="5841"/>
                      <a:pt x="5093" y="5711"/>
                      <a:pt x="5213" y="5711"/>
                    </a:cubicBezTo>
                    <a:lnTo>
                      <a:pt x="11015" y="5711"/>
                    </a:lnTo>
                    <a:cubicBezTo>
                      <a:pt x="11135" y="5711"/>
                      <a:pt x="11292" y="5841"/>
                      <a:pt x="11413" y="5857"/>
                    </a:cubicBezTo>
                    <a:cubicBezTo>
                      <a:pt x="11992" y="6563"/>
                      <a:pt x="12675" y="7237"/>
                      <a:pt x="13544" y="7508"/>
                    </a:cubicBezTo>
                    <a:cubicBezTo>
                      <a:pt x="13770" y="7578"/>
                      <a:pt x="14011" y="7614"/>
                      <a:pt x="14251" y="7614"/>
                    </a:cubicBezTo>
                    <a:cubicBezTo>
                      <a:pt x="14937" y="7614"/>
                      <a:pt x="15621" y="7326"/>
                      <a:pt x="15953" y="6740"/>
                    </a:cubicBezTo>
                    <a:cubicBezTo>
                      <a:pt x="16198" y="6311"/>
                      <a:pt x="16227" y="5792"/>
                      <a:pt x="16152" y="5305"/>
                    </a:cubicBezTo>
                    <a:cubicBezTo>
                      <a:pt x="16090" y="4893"/>
                      <a:pt x="15950" y="4478"/>
                      <a:pt x="15662" y="4171"/>
                    </a:cubicBezTo>
                    <a:cubicBezTo>
                      <a:pt x="15428" y="3922"/>
                      <a:pt x="15101" y="3706"/>
                      <a:pt x="14773" y="3706"/>
                    </a:cubicBezTo>
                    <a:cubicBezTo>
                      <a:pt x="14757" y="3706"/>
                      <a:pt x="14740" y="3706"/>
                      <a:pt x="14724" y="3707"/>
                    </a:cubicBezTo>
                    <a:cubicBezTo>
                      <a:pt x="15397" y="3554"/>
                      <a:pt x="15953" y="2955"/>
                      <a:pt x="16067" y="2269"/>
                    </a:cubicBezTo>
                    <a:cubicBezTo>
                      <a:pt x="16194" y="1524"/>
                      <a:pt x="15816" y="730"/>
                      <a:pt x="15181" y="324"/>
                    </a:cubicBezTo>
                    <a:cubicBezTo>
                      <a:pt x="14843" y="107"/>
                      <a:pt x="14443" y="1"/>
                      <a:pt x="14042" y="1"/>
                    </a:cubicBezTo>
                    <a:cubicBezTo>
                      <a:pt x="13689" y="1"/>
                      <a:pt x="13335" y="84"/>
                      <a:pt x="13021" y="246"/>
                    </a:cubicBezTo>
                    <a:cubicBezTo>
                      <a:pt x="12351" y="596"/>
                      <a:pt x="11864" y="1279"/>
                      <a:pt x="11743" y="2024"/>
                    </a:cubicBezTo>
                    <a:lnTo>
                      <a:pt x="4485" y="2024"/>
                    </a:lnTo>
                    <a:cubicBezTo>
                      <a:pt x="4364" y="1279"/>
                      <a:pt x="3877" y="596"/>
                      <a:pt x="3207" y="246"/>
                    </a:cubicBezTo>
                    <a:cubicBezTo>
                      <a:pt x="2893" y="84"/>
                      <a:pt x="2539" y="1"/>
                      <a:pt x="2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43" name="Google Shape;743;p22"/>
              <p:cNvGrpSpPr/>
              <p:nvPr/>
            </p:nvGrpSpPr>
            <p:grpSpPr>
              <a:xfrm>
                <a:off x="4074250" y="4561525"/>
                <a:ext cx="536335" cy="251643"/>
                <a:chOff x="3628525" y="3917700"/>
                <a:chExt cx="536335" cy="251643"/>
              </a:xfrm>
            </p:grpSpPr>
            <p:sp>
              <p:nvSpPr>
                <p:cNvPr id="744" name="Google Shape;744;p22"/>
                <p:cNvSpPr/>
                <p:nvPr/>
              </p:nvSpPr>
              <p:spPr>
                <a:xfrm>
                  <a:off x="3628525" y="3917700"/>
                  <a:ext cx="536335" cy="251643"/>
                </a:xfrm>
                <a:custGeom>
                  <a:rect b="b" l="l" r="r" t="t"/>
                  <a:pathLst>
                    <a:path extrusionOk="0" h="7614" w="16228">
                      <a:moveTo>
                        <a:pt x="2186" y="1"/>
                      </a:moveTo>
                      <a:cubicBezTo>
                        <a:pt x="1785" y="1"/>
                        <a:pt x="1385" y="107"/>
                        <a:pt x="1047" y="324"/>
                      </a:cubicBezTo>
                      <a:cubicBezTo>
                        <a:pt x="412" y="730"/>
                        <a:pt x="34" y="1524"/>
                        <a:pt x="161" y="2269"/>
                      </a:cubicBezTo>
                      <a:cubicBezTo>
                        <a:pt x="275" y="2955"/>
                        <a:pt x="831" y="3554"/>
                        <a:pt x="1504" y="3707"/>
                      </a:cubicBezTo>
                      <a:cubicBezTo>
                        <a:pt x="1488" y="3706"/>
                        <a:pt x="1471" y="3706"/>
                        <a:pt x="1455" y="3706"/>
                      </a:cubicBezTo>
                      <a:cubicBezTo>
                        <a:pt x="1127" y="3706"/>
                        <a:pt x="800" y="3922"/>
                        <a:pt x="566" y="4171"/>
                      </a:cubicBezTo>
                      <a:cubicBezTo>
                        <a:pt x="278" y="4478"/>
                        <a:pt x="138" y="4893"/>
                        <a:pt x="76" y="5305"/>
                      </a:cubicBezTo>
                      <a:cubicBezTo>
                        <a:pt x="1" y="5792"/>
                        <a:pt x="30" y="6311"/>
                        <a:pt x="275" y="6740"/>
                      </a:cubicBezTo>
                      <a:cubicBezTo>
                        <a:pt x="607" y="7326"/>
                        <a:pt x="1291" y="7614"/>
                        <a:pt x="1977" y="7614"/>
                      </a:cubicBezTo>
                      <a:cubicBezTo>
                        <a:pt x="2217" y="7614"/>
                        <a:pt x="2458" y="7578"/>
                        <a:pt x="2684" y="7508"/>
                      </a:cubicBezTo>
                      <a:cubicBezTo>
                        <a:pt x="3553" y="7237"/>
                        <a:pt x="4236" y="6563"/>
                        <a:pt x="4815" y="5857"/>
                      </a:cubicBezTo>
                      <a:cubicBezTo>
                        <a:pt x="4936" y="5841"/>
                        <a:pt x="5093" y="5711"/>
                        <a:pt x="5213" y="5711"/>
                      </a:cubicBezTo>
                      <a:lnTo>
                        <a:pt x="11015" y="5711"/>
                      </a:lnTo>
                      <a:cubicBezTo>
                        <a:pt x="11135" y="5711"/>
                        <a:pt x="11292" y="5841"/>
                        <a:pt x="11413" y="5857"/>
                      </a:cubicBezTo>
                      <a:cubicBezTo>
                        <a:pt x="11992" y="6563"/>
                        <a:pt x="12675" y="7237"/>
                        <a:pt x="13544" y="7508"/>
                      </a:cubicBezTo>
                      <a:cubicBezTo>
                        <a:pt x="13770" y="7578"/>
                        <a:pt x="14011" y="7614"/>
                        <a:pt x="14251" y="7614"/>
                      </a:cubicBezTo>
                      <a:cubicBezTo>
                        <a:pt x="14937" y="7614"/>
                        <a:pt x="15621" y="7326"/>
                        <a:pt x="15953" y="6740"/>
                      </a:cubicBezTo>
                      <a:cubicBezTo>
                        <a:pt x="16198" y="6311"/>
                        <a:pt x="16227" y="5792"/>
                        <a:pt x="16152" y="5305"/>
                      </a:cubicBezTo>
                      <a:cubicBezTo>
                        <a:pt x="16090" y="4893"/>
                        <a:pt x="15950" y="4478"/>
                        <a:pt x="15662" y="4171"/>
                      </a:cubicBezTo>
                      <a:cubicBezTo>
                        <a:pt x="15428" y="3922"/>
                        <a:pt x="15101" y="3706"/>
                        <a:pt x="14773" y="3706"/>
                      </a:cubicBezTo>
                      <a:cubicBezTo>
                        <a:pt x="14757" y="3706"/>
                        <a:pt x="14740" y="3706"/>
                        <a:pt x="14724" y="3707"/>
                      </a:cubicBezTo>
                      <a:cubicBezTo>
                        <a:pt x="15397" y="3554"/>
                        <a:pt x="15953" y="2955"/>
                        <a:pt x="16067" y="2269"/>
                      </a:cubicBezTo>
                      <a:cubicBezTo>
                        <a:pt x="16194" y="1524"/>
                        <a:pt x="15816" y="730"/>
                        <a:pt x="15181" y="324"/>
                      </a:cubicBezTo>
                      <a:cubicBezTo>
                        <a:pt x="14843" y="107"/>
                        <a:pt x="14443" y="1"/>
                        <a:pt x="14042" y="1"/>
                      </a:cubicBezTo>
                      <a:cubicBezTo>
                        <a:pt x="13689" y="1"/>
                        <a:pt x="13335" y="84"/>
                        <a:pt x="13021" y="246"/>
                      </a:cubicBezTo>
                      <a:cubicBezTo>
                        <a:pt x="12351" y="596"/>
                        <a:pt x="11864" y="1279"/>
                        <a:pt x="11743" y="2024"/>
                      </a:cubicBezTo>
                      <a:lnTo>
                        <a:pt x="4485" y="2024"/>
                      </a:lnTo>
                      <a:cubicBezTo>
                        <a:pt x="4364" y="1279"/>
                        <a:pt x="3877" y="596"/>
                        <a:pt x="3207" y="246"/>
                      </a:cubicBezTo>
                      <a:cubicBezTo>
                        <a:pt x="2893" y="84"/>
                        <a:pt x="2539" y="1"/>
                        <a:pt x="21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5" name="Google Shape;745;p22"/>
                <p:cNvSpPr/>
                <p:nvPr/>
              </p:nvSpPr>
              <p:spPr>
                <a:xfrm>
                  <a:off x="4115795" y="3936473"/>
                  <a:ext cx="32224" cy="48683"/>
                </a:xfrm>
                <a:custGeom>
                  <a:rect b="b" l="l" r="r" t="t"/>
                  <a:pathLst>
                    <a:path extrusionOk="0" h="1473" w="975">
                      <a:moveTo>
                        <a:pt x="264" y="0"/>
                      </a:moveTo>
                      <a:cubicBezTo>
                        <a:pt x="217" y="0"/>
                        <a:pt x="172" y="17"/>
                        <a:pt x="138" y="61"/>
                      </a:cubicBezTo>
                      <a:cubicBezTo>
                        <a:pt x="0" y="240"/>
                        <a:pt x="255" y="515"/>
                        <a:pt x="340" y="655"/>
                      </a:cubicBezTo>
                      <a:cubicBezTo>
                        <a:pt x="425" y="789"/>
                        <a:pt x="477" y="946"/>
                        <a:pt x="494" y="1103"/>
                      </a:cubicBezTo>
                      <a:cubicBezTo>
                        <a:pt x="501" y="1178"/>
                        <a:pt x="501" y="1257"/>
                        <a:pt x="527" y="1328"/>
                      </a:cubicBezTo>
                      <a:cubicBezTo>
                        <a:pt x="553" y="1400"/>
                        <a:pt x="611" y="1466"/>
                        <a:pt x="687" y="1473"/>
                      </a:cubicBezTo>
                      <a:cubicBezTo>
                        <a:pt x="689" y="1473"/>
                        <a:pt x="692" y="1473"/>
                        <a:pt x="694" y="1473"/>
                      </a:cubicBezTo>
                      <a:cubicBezTo>
                        <a:pt x="753" y="1473"/>
                        <a:pt x="809" y="1438"/>
                        <a:pt x="844" y="1387"/>
                      </a:cubicBezTo>
                      <a:cubicBezTo>
                        <a:pt x="880" y="1338"/>
                        <a:pt x="896" y="1277"/>
                        <a:pt x="909" y="1214"/>
                      </a:cubicBezTo>
                      <a:cubicBezTo>
                        <a:pt x="975" y="829"/>
                        <a:pt x="830" y="351"/>
                        <a:pt x="513" y="106"/>
                      </a:cubicBezTo>
                      <a:cubicBezTo>
                        <a:pt x="450" y="57"/>
                        <a:pt x="352" y="0"/>
                        <a:pt x="26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746" name="Google Shape;746;p22"/>
            <p:cNvSpPr/>
            <p:nvPr/>
          </p:nvSpPr>
          <p:spPr>
            <a:xfrm flipH="1" rot="-762489">
              <a:off x="1536033" y="4833108"/>
              <a:ext cx="126004" cy="156133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2"/>
            <p:cNvSpPr/>
            <p:nvPr/>
          </p:nvSpPr>
          <p:spPr>
            <a:xfrm flipH="1">
              <a:off x="507284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2"/>
            <p:cNvSpPr/>
            <p:nvPr/>
          </p:nvSpPr>
          <p:spPr>
            <a:xfrm flipH="1">
              <a:off x="2374745" y="2828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22"/>
            <p:cNvSpPr/>
            <p:nvPr/>
          </p:nvSpPr>
          <p:spPr>
            <a:xfrm flipH="1">
              <a:off x="874448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2"/>
            <p:cNvSpPr/>
            <p:nvPr/>
          </p:nvSpPr>
          <p:spPr>
            <a:xfrm flipH="1">
              <a:off x="6258555" y="4848796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22"/>
            <p:cNvSpPr/>
            <p:nvPr/>
          </p:nvSpPr>
          <p:spPr>
            <a:xfrm flipH="1">
              <a:off x="31129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22"/>
            <p:cNvSpPr/>
            <p:nvPr/>
          </p:nvSpPr>
          <p:spPr>
            <a:xfrm flipH="1">
              <a:off x="8741274" y="241438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22"/>
            <p:cNvSpPr/>
            <p:nvPr/>
          </p:nvSpPr>
          <p:spPr>
            <a:xfrm flipH="1">
              <a:off x="3108649" y="48622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311299" y="3484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2"/>
            <p:cNvSpPr/>
            <p:nvPr/>
          </p:nvSpPr>
          <p:spPr>
            <a:xfrm flipH="1" rot="-891479">
              <a:off x="3509795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2"/>
            <p:cNvSpPr/>
            <p:nvPr/>
          </p:nvSpPr>
          <p:spPr>
            <a:xfrm flipH="1" rot="-891479">
              <a:off x="8713382" y="11650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22"/>
            <p:cNvSpPr/>
            <p:nvPr/>
          </p:nvSpPr>
          <p:spPr>
            <a:xfrm flipH="1" rot="-891479">
              <a:off x="4459407" y="47985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2"/>
            <p:cNvSpPr/>
            <p:nvPr/>
          </p:nvSpPr>
          <p:spPr>
            <a:xfrm flipH="1" rot="-891479">
              <a:off x="7528157" y="47985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22"/>
            <p:cNvSpPr/>
            <p:nvPr/>
          </p:nvSpPr>
          <p:spPr>
            <a:xfrm flipH="1" rot="-891479">
              <a:off x="305957" y="21969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22"/>
            <p:cNvSpPr/>
            <p:nvPr/>
          </p:nvSpPr>
          <p:spPr>
            <a:xfrm flipH="1" rot="-891479">
              <a:off x="305907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22"/>
            <p:cNvSpPr/>
            <p:nvPr/>
          </p:nvSpPr>
          <p:spPr>
            <a:xfrm flipH="1" rot="-891479">
              <a:off x="6749907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22"/>
            <p:cNvSpPr/>
            <p:nvPr/>
          </p:nvSpPr>
          <p:spPr>
            <a:xfrm flipH="1">
              <a:off x="1362449" y="2553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22"/>
            <p:cNvSpPr/>
            <p:nvPr/>
          </p:nvSpPr>
          <p:spPr>
            <a:xfrm flipH="1">
              <a:off x="8613380" y="4848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22"/>
            <p:cNvSpPr/>
            <p:nvPr/>
          </p:nvSpPr>
          <p:spPr>
            <a:xfrm flipH="1" rot="1312728">
              <a:off x="8670071" y="3739029"/>
              <a:ext cx="62267" cy="77141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2"/>
            <p:cNvSpPr/>
            <p:nvPr/>
          </p:nvSpPr>
          <p:spPr>
            <a:xfrm rot="294686">
              <a:off x="7974952" y="4200060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22"/>
            <p:cNvSpPr/>
            <p:nvPr/>
          </p:nvSpPr>
          <p:spPr>
            <a:xfrm flipH="1">
              <a:off x="238455" y="4855184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7" name="Google Shape;767;p22"/>
          <p:cNvSpPr txBox="1"/>
          <p:nvPr>
            <p:ph type="title"/>
          </p:nvPr>
        </p:nvSpPr>
        <p:spPr>
          <a:xfrm>
            <a:off x="1635900" y="2164675"/>
            <a:ext cx="5872200" cy="152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Raleway Medium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200"/>
              <a:buFont typeface="Raleway Medium"/>
              <a:buNone/>
              <a:defRPr b="0" sz="220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Font typeface="Raleway Medium"/>
              <a:buNone/>
              <a:defRPr b="0" sz="220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Font typeface="Raleway Medium"/>
              <a:buNone/>
              <a:defRPr b="0" sz="220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Font typeface="Raleway Medium"/>
              <a:buNone/>
              <a:defRPr b="0" sz="2200"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Font typeface="Raleway Medium"/>
              <a:buNone/>
              <a:defRPr b="0" sz="2200"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Font typeface="Raleway Medium"/>
              <a:buNone/>
              <a:defRPr b="0" sz="2200"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Font typeface="Raleway Medium"/>
              <a:buNone/>
              <a:defRPr b="0" sz="2200"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Font typeface="Raleway Medium"/>
              <a:buNone/>
              <a:defRPr b="0" sz="2200"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  <p:sp>
        <p:nvSpPr>
          <p:cNvPr id="768" name="Google Shape;768;p22"/>
          <p:cNvSpPr txBox="1"/>
          <p:nvPr>
            <p:ph idx="1" type="subTitle"/>
          </p:nvPr>
        </p:nvSpPr>
        <p:spPr>
          <a:xfrm>
            <a:off x="3267525" y="3806400"/>
            <a:ext cx="2608800" cy="44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eucha"/>
              <a:buNone/>
              <a:defRPr sz="16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2">
    <p:bg>
      <p:bgPr>
        <a:solidFill>
          <a:srgbClr val="F2D154">
            <a:alpha val="90980"/>
          </a:srgbClr>
        </a:solid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3"/>
          <p:cNvSpPr/>
          <p:nvPr/>
        </p:nvSpPr>
        <p:spPr>
          <a:xfrm flipH="1">
            <a:off x="3467743" y="337013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23"/>
          <p:cNvSpPr/>
          <p:nvPr/>
        </p:nvSpPr>
        <p:spPr>
          <a:xfrm flipH="1">
            <a:off x="1653028" y="340096"/>
            <a:ext cx="49918" cy="49953"/>
          </a:xfrm>
          <a:custGeom>
            <a:rect b="b" l="l" r="r" t="t"/>
            <a:pathLst>
              <a:path extrusionOk="0" h="1459" w="1458">
                <a:moveTo>
                  <a:pt x="729" y="1"/>
                </a:moveTo>
                <a:cubicBezTo>
                  <a:pt x="326" y="1"/>
                  <a:pt x="0" y="327"/>
                  <a:pt x="0" y="729"/>
                </a:cubicBezTo>
                <a:cubicBezTo>
                  <a:pt x="0" y="1131"/>
                  <a:pt x="326" y="1458"/>
                  <a:pt x="729" y="1458"/>
                </a:cubicBezTo>
                <a:cubicBezTo>
                  <a:pt x="1130" y="1458"/>
                  <a:pt x="1457" y="1131"/>
                  <a:pt x="1457" y="729"/>
                </a:cubicBezTo>
                <a:cubicBezTo>
                  <a:pt x="1457" y="327"/>
                  <a:pt x="1130" y="1"/>
                  <a:pt x="72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23"/>
          <p:cNvSpPr/>
          <p:nvPr/>
        </p:nvSpPr>
        <p:spPr>
          <a:xfrm flipH="1">
            <a:off x="8202112" y="1597347"/>
            <a:ext cx="49816" cy="49953"/>
          </a:xfrm>
          <a:custGeom>
            <a:rect b="b" l="l" r="r" t="t"/>
            <a:pathLst>
              <a:path extrusionOk="0" h="1459" w="1455">
                <a:moveTo>
                  <a:pt x="726" y="0"/>
                </a:moveTo>
                <a:cubicBezTo>
                  <a:pt x="324" y="0"/>
                  <a:pt x="0" y="327"/>
                  <a:pt x="0" y="729"/>
                </a:cubicBezTo>
                <a:cubicBezTo>
                  <a:pt x="0" y="1131"/>
                  <a:pt x="324" y="1458"/>
                  <a:pt x="726" y="1458"/>
                </a:cubicBezTo>
                <a:cubicBezTo>
                  <a:pt x="1128" y="1458"/>
                  <a:pt x="1455" y="1131"/>
                  <a:pt x="1455" y="729"/>
                </a:cubicBezTo>
                <a:cubicBezTo>
                  <a:pt x="1455" y="327"/>
                  <a:pt x="1128" y="0"/>
                  <a:pt x="7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23"/>
          <p:cNvSpPr/>
          <p:nvPr/>
        </p:nvSpPr>
        <p:spPr>
          <a:xfrm flipH="1">
            <a:off x="633853" y="4800521"/>
            <a:ext cx="49918" cy="49953"/>
          </a:xfrm>
          <a:custGeom>
            <a:rect b="b" l="l" r="r" t="t"/>
            <a:pathLst>
              <a:path extrusionOk="0" h="1459" w="1458">
                <a:moveTo>
                  <a:pt x="729" y="1"/>
                </a:moveTo>
                <a:cubicBezTo>
                  <a:pt x="326" y="1"/>
                  <a:pt x="0" y="327"/>
                  <a:pt x="0" y="729"/>
                </a:cubicBezTo>
                <a:cubicBezTo>
                  <a:pt x="0" y="1131"/>
                  <a:pt x="326" y="1458"/>
                  <a:pt x="729" y="1458"/>
                </a:cubicBezTo>
                <a:cubicBezTo>
                  <a:pt x="1130" y="1458"/>
                  <a:pt x="1457" y="1131"/>
                  <a:pt x="1457" y="729"/>
                </a:cubicBezTo>
                <a:cubicBezTo>
                  <a:pt x="1457" y="327"/>
                  <a:pt x="1130" y="1"/>
                  <a:pt x="7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23"/>
          <p:cNvSpPr/>
          <p:nvPr/>
        </p:nvSpPr>
        <p:spPr>
          <a:xfrm flipH="1">
            <a:off x="8642787" y="282809"/>
            <a:ext cx="49816" cy="49953"/>
          </a:xfrm>
          <a:custGeom>
            <a:rect b="b" l="l" r="r" t="t"/>
            <a:pathLst>
              <a:path extrusionOk="0" h="1459" w="1455">
                <a:moveTo>
                  <a:pt x="726" y="0"/>
                </a:moveTo>
                <a:cubicBezTo>
                  <a:pt x="324" y="0"/>
                  <a:pt x="0" y="327"/>
                  <a:pt x="0" y="729"/>
                </a:cubicBezTo>
                <a:cubicBezTo>
                  <a:pt x="0" y="1131"/>
                  <a:pt x="324" y="1458"/>
                  <a:pt x="726" y="1458"/>
                </a:cubicBezTo>
                <a:cubicBezTo>
                  <a:pt x="1128" y="1458"/>
                  <a:pt x="1455" y="1131"/>
                  <a:pt x="1455" y="729"/>
                </a:cubicBezTo>
                <a:cubicBezTo>
                  <a:pt x="1455" y="327"/>
                  <a:pt x="1128" y="0"/>
                  <a:pt x="7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23"/>
          <p:cNvSpPr/>
          <p:nvPr/>
        </p:nvSpPr>
        <p:spPr>
          <a:xfrm flipH="1" rot="-142353">
            <a:off x="7721089" y="191998"/>
            <a:ext cx="152794" cy="148814"/>
          </a:xfrm>
          <a:custGeom>
            <a:rect b="b" l="l" r="r" t="t"/>
            <a:pathLst>
              <a:path extrusionOk="0" h="17596" w="18072">
                <a:moveTo>
                  <a:pt x="7552" y="0"/>
                </a:moveTo>
                <a:cubicBezTo>
                  <a:pt x="6374" y="0"/>
                  <a:pt x="5410" y="1001"/>
                  <a:pt x="5314" y="2413"/>
                </a:cubicBezTo>
                <a:cubicBezTo>
                  <a:pt x="5214" y="3866"/>
                  <a:pt x="6041" y="5120"/>
                  <a:pt x="7294" y="5220"/>
                </a:cubicBezTo>
                <a:cubicBezTo>
                  <a:pt x="7346" y="5224"/>
                  <a:pt x="7398" y="5226"/>
                  <a:pt x="7449" y="5226"/>
                </a:cubicBezTo>
                <a:cubicBezTo>
                  <a:pt x="8641" y="5226"/>
                  <a:pt x="9704" y="4131"/>
                  <a:pt x="9801" y="2714"/>
                </a:cubicBezTo>
                <a:cubicBezTo>
                  <a:pt x="9926" y="1360"/>
                  <a:pt x="8973" y="107"/>
                  <a:pt x="7720" y="7"/>
                </a:cubicBezTo>
                <a:cubicBezTo>
                  <a:pt x="7664" y="2"/>
                  <a:pt x="7608" y="0"/>
                  <a:pt x="7552" y="0"/>
                </a:cubicBezTo>
                <a:close/>
                <a:moveTo>
                  <a:pt x="12871" y="1485"/>
                </a:moveTo>
                <a:cubicBezTo>
                  <a:pt x="11978" y="1485"/>
                  <a:pt x="11092" y="2034"/>
                  <a:pt x="10552" y="3039"/>
                </a:cubicBezTo>
                <a:cubicBezTo>
                  <a:pt x="9926" y="4293"/>
                  <a:pt x="10227" y="5746"/>
                  <a:pt x="11379" y="6373"/>
                </a:cubicBezTo>
                <a:cubicBezTo>
                  <a:pt x="11654" y="6510"/>
                  <a:pt x="11955" y="6576"/>
                  <a:pt x="12264" y="6576"/>
                </a:cubicBezTo>
                <a:cubicBezTo>
                  <a:pt x="13140" y="6576"/>
                  <a:pt x="14075" y="6046"/>
                  <a:pt x="14613" y="5120"/>
                </a:cubicBezTo>
                <a:cubicBezTo>
                  <a:pt x="15239" y="3766"/>
                  <a:pt x="14938" y="2313"/>
                  <a:pt x="13785" y="1686"/>
                </a:cubicBezTo>
                <a:cubicBezTo>
                  <a:pt x="13489" y="1551"/>
                  <a:pt x="13179" y="1485"/>
                  <a:pt x="12871" y="1485"/>
                </a:cubicBezTo>
                <a:close/>
                <a:moveTo>
                  <a:pt x="2494" y="2488"/>
                </a:moveTo>
                <a:cubicBezTo>
                  <a:pt x="2391" y="2488"/>
                  <a:pt x="2287" y="2496"/>
                  <a:pt x="2181" y="2513"/>
                </a:cubicBezTo>
                <a:cubicBezTo>
                  <a:pt x="928" y="2714"/>
                  <a:pt x="101" y="3967"/>
                  <a:pt x="302" y="5445"/>
                </a:cubicBezTo>
                <a:cubicBezTo>
                  <a:pt x="516" y="6827"/>
                  <a:pt x="1546" y="7734"/>
                  <a:pt x="2724" y="7734"/>
                </a:cubicBezTo>
                <a:cubicBezTo>
                  <a:pt x="2785" y="7734"/>
                  <a:pt x="2846" y="7731"/>
                  <a:pt x="2908" y="7726"/>
                </a:cubicBezTo>
                <a:cubicBezTo>
                  <a:pt x="4161" y="7526"/>
                  <a:pt x="5014" y="6272"/>
                  <a:pt x="4788" y="4819"/>
                </a:cubicBezTo>
                <a:cubicBezTo>
                  <a:pt x="4604" y="3464"/>
                  <a:pt x="3621" y="2488"/>
                  <a:pt x="2494" y="2488"/>
                </a:cubicBezTo>
                <a:close/>
                <a:moveTo>
                  <a:pt x="15810" y="6313"/>
                </a:moveTo>
                <a:cubicBezTo>
                  <a:pt x="15056" y="6313"/>
                  <a:pt x="14250" y="6684"/>
                  <a:pt x="13685" y="7325"/>
                </a:cubicBezTo>
                <a:cubicBezTo>
                  <a:pt x="12733" y="8453"/>
                  <a:pt x="12833" y="10032"/>
                  <a:pt x="13785" y="10759"/>
                </a:cubicBezTo>
                <a:cubicBezTo>
                  <a:pt x="14164" y="11097"/>
                  <a:pt x="14652" y="11263"/>
                  <a:pt x="15159" y="11263"/>
                </a:cubicBezTo>
                <a:cubicBezTo>
                  <a:pt x="15894" y="11263"/>
                  <a:pt x="16671" y="10914"/>
                  <a:pt x="17219" y="10232"/>
                </a:cubicBezTo>
                <a:cubicBezTo>
                  <a:pt x="18071" y="9080"/>
                  <a:pt x="18071" y="7526"/>
                  <a:pt x="17119" y="6799"/>
                </a:cubicBezTo>
                <a:cubicBezTo>
                  <a:pt x="16756" y="6466"/>
                  <a:pt x="16294" y="6313"/>
                  <a:pt x="15810" y="6313"/>
                </a:cubicBezTo>
                <a:close/>
                <a:moveTo>
                  <a:pt x="8075" y="6624"/>
                </a:moveTo>
                <a:cubicBezTo>
                  <a:pt x="7302" y="6624"/>
                  <a:pt x="6425" y="6945"/>
                  <a:pt x="5640" y="7952"/>
                </a:cubicBezTo>
                <a:cubicBezTo>
                  <a:pt x="5014" y="8779"/>
                  <a:pt x="4061" y="9205"/>
                  <a:pt x="3435" y="9405"/>
                </a:cubicBezTo>
                <a:cubicBezTo>
                  <a:pt x="2081" y="9405"/>
                  <a:pt x="828" y="10232"/>
                  <a:pt x="527" y="11586"/>
                </a:cubicBezTo>
                <a:cubicBezTo>
                  <a:pt x="1" y="13165"/>
                  <a:pt x="928" y="14844"/>
                  <a:pt x="2607" y="15345"/>
                </a:cubicBezTo>
                <a:cubicBezTo>
                  <a:pt x="3094" y="15462"/>
                  <a:pt x="3673" y="15495"/>
                  <a:pt x="4241" y="15495"/>
                </a:cubicBezTo>
                <a:cubicBezTo>
                  <a:pt x="4974" y="15495"/>
                  <a:pt x="5687" y="15440"/>
                  <a:pt x="6154" y="15440"/>
                </a:cubicBezTo>
                <a:cubicBezTo>
                  <a:pt x="6332" y="15440"/>
                  <a:pt x="6474" y="15448"/>
                  <a:pt x="6567" y="15471"/>
                </a:cubicBezTo>
                <a:cubicBezTo>
                  <a:pt x="7094" y="15671"/>
                  <a:pt x="8673" y="17125"/>
                  <a:pt x="10026" y="17450"/>
                </a:cubicBezTo>
                <a:cubicBezTo>
                  <a:pt x="10335" y="17549"/>
                  <a:pt x="10645" y="17596"/>
                  <a:pt x="10948" y="17596"/>
                </a:cubicBezTo>
                <a:cubicBezTo>
                  <a:pt x="12264" y="17596"/>
                  <a:pt x="13439" y="16711"/>
                  <a:pt x="13785" y="15345"/>
                </a:cubicBezTo>
                <a:cubicBezTo>
                  <a:pt x="14186" y="14092"/>
                  <a:pt x="13560" y="12638"/>
                  <a:pt x="12532" y="12012"/>
                </a:cubicBezTo>
                <a:cubicBezTo>
                  <a:pt x="12006" y="11486"/>
                  <a:pt x="11480" y="10658"/>
                  <a:pt x="11379" y="9506"/>
                </a:cubicBezTo>
                <a:cubicBezTo>
                  <a:pt x="11179" y="7726"/>
                  <a:pt x="10026" y="6999"/>
                  <a:pt x="9074" y="6799"/>
                </a:cubicBezTo>
                <a:cubicBezTo>
                  <a:pt x="8777" y="6695"/>
                  <a:pt x="8438" y="6624"/>
                  <a:pt x="8075" y="66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23"/>
          <p:cNvSpPr/>
          <p:nvPr/>
        </p:nvSpPr>
        <p:spPr>
          <a:xfrm flipH="1">
            <a:off x="8639581" y="279750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23"/>
          <p:cNvSpPr/>
          <p:nvPr/>
        </p:nvSpPr>
        <p:spPr>
          <a:xfrm flipH="1">
            <a:off x="3022056" y="4789575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23"/>
          <p:cNvSpPr/>
          <p:nvPr/>
        </p:nvSpPr>
        <p:spPr>
          <a:xfrm flipH="1">
            <a:off x="399206" y="2992925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23"/>
          <p:cNvSpPr/>
          <p:nvPr/>
        </p:nvSpPr>
        <p:spPr>
          <a:xfrm flipH="1" rot="-891479">
            <a:off x="4282389" y="783936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23"/>
          <p:cNvSpPr/>
          <p:nvPr/>
        </p:nvSpPr>
        <p:spPr>
          <a:xfrm flipH="1" rot="-891479">
            <a:off x="8762964" y="2696236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23"/>
          <p:cNvSpPr/>
          <p:nvPr/>
        </p:nvSpPr>
        <p:spPr>
          <a:xfrm flipH="1" rot="-891479">
            <a:off x="263239" y="2203536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23"/>
          <p:cNvSpPr/>
          <p:nvPr/>
        </p:nvSpPr>
        <p:spPr>
          <a:xfrm flipH="1" rot="-891479">
            <a:off x="4682127" y="4574536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23"/>
          <p:cNvSpPr/>
          <p:nvPr/>
        </p:nvSpPr>
        <p:spPr>
          <a:xfrm flipH="1" rot="-891479">
            <a:off x="7475714" y="4574536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23"/>
          <p:cNvSpPr/>
          <p:nvPr/>
        </p:nvSpPr>
        <p:spPr>
          <a:xfrm flipH="1" rot="-891479">
            <a:off x="411127" y="212611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23"/>
          <p:cNvSpPr/>
          <p:nvPr/>
        </p:nvSpPr>
        <p:spPr>
          <a:xfrm flipH="1" rot="-891479">
            <a:off x="6831489" y="253999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23"/>
          <p:cNvSpPr/>
          <p:nvPr/>
        </p:nvSpPr>
        <p:spPr>
          <a:xfrm flipH="1" rot="-142347">
            <a:off x="5160873" y="279476"/>
            <a:ext cx="175720" cy="171180"/>
          </a:xfrm>
          <a:custGeom>
            <a:rect b="b" l="l" r="r" t="t"/>
            <a:pathLst>
              <a:path extrusionOk="0" h="17596" w="18072">
                <a:moveTo>
                  <a:pt x="7552" y="0"/>
                </a:moveTo>
                <a:cubicBezTo>
                  <a:pt x="6374" y="0"/>
                  <a:pt x="5410" y="1001"/>
                  <a:pt x="5314" y="2413"/>
                </a:cubicBezTo>
                <a:cubicBezTo>
                  <a:pt x="5214" y="3866"/>
                  <a:pt x="6041" y="5120"/>
                  <a:pt x="7294" y="5220"/>
                </a:cubicBezTo>
                <a:cubicBezTo>
                  <a:pt x="7346" y="5224"/>
                  <a:pt x="7398" y="5226"/>
                  <a:pt x="7449" y="5226"/>
                </a:cubicBezTo>
                <a:cubicBezTo>
                  <a:pt x="8641" y="5226"/>
                  <a:pt x="9704" y="4131"/>
                  <a:pt x="9801" y="2714"/>
                </a:cubicBezTo>
                <a:cubicBezTo>
                  <a:pt x="9926" y="1360"/>
                  <a:pt x="8973" y="107"/>
                  <a:pt x="7720" y="7"/>
                </a:cubicBezTo>
                <a:cubicBezTo>
                  <a:pt x="7664" y="2"/>
                  <a:pt x="7608" y="0"/>
                  <a:pt x="7552" y="0"/>
                </a:cubicBezTo>
                <a:close/>
                <a:moveTo>
                  <a:pt x="12871" y="1485"/>
                </a:moveTo>
                <a:cubicBezTo>
                  <a:pt x="11978" y="1485"/>
                  <a:pt x="11092" y="2034"/>
                  <a:pt x="10552" y="3039"/>
                </a:cubicBezTo>
                <a:cubicBezTo>
                  <a:pt x="9926" y="4293"/>
                  <a:pt x="10227" y="5746"/>
                  <a:pt x="11379" y="6373"/>
                </a:cubicBezTo>
                <a:cubicBezTo>
                  <a:pt x="11654" y="6510"/>
                  <a:pt x="11955" y="6576"/>
                  <a:pt x="12264" y="6576"/>
                </a:cubicBezTo>
                <a:cubicBezTo>
                  <a:pt x="13140" y="6576"/>
                  <a:pt x="14075" y="6046"/>
                  <a:pt x="14613" y="5120"/>
                </a:cubicBezTo>
                <a:cubicBezTo>
                  <a:pt x="15239" y="3766"/>
                  <a:pt x="14938" y="2313"/>
                  <a:pt x="13785" y="1686"/>
                </a:cubicBezTo>
                <a:cubicBezTo>
                  <a:pt x="13489" y="1551"/>
                  <a:pt x="13179" y="1485"/>
                  <a:pt x="12871" y="1485"/>
                </a:cubicBezTo>
                <a:close/>
                <a:moveTo>
                  <a:pt x="2494" y="2488"/>
                </a:moveTo>
                <a:cubicBezTo>
                  <a:pt x="2391" y="2488"/>
                  <a:pt x="2287" y="2496"/>
                  <a:pt x="2181" y="2513"/>
                </a:cubicBezTo>
                <a:cubicBezTo>
                  <a:pt x="928" y="2714"/>
                  <a:pt x="101" y="3967"/>
                  <a:pt x="302" y="5445"/>
                </a:cubicBezTo>
                <a:cubicBezTo>
                  <a:pt x="516" y="6827"/>
                  <a:pt x="1546" y="7734"/>
                  <a:pt x="2724" y="7734"/>
                </a:cubicBezTo>
                <a:cubicBezTo>
                  <a:pt x="2785" y="7734"/>
                  <a:pt x="2846" y="7731"/>
                  <a:pt x="2908" y="7726"/>
                </a:cubicBezTo>
                <a:cubicBezTo>
                  <a:pt x="4161" y="7526"/>
                  <a:pt x="5014" y="6272"/>
                  <a:pt x="4788" y="4819"/>
                </a:cubicBezTo>
                <a:cubicBezTo>
                  <a:pt x="4604" y="3464"/>
                  <a:pt x="3621" y="2488"/>
                  <a:pt x="2494" y="2488"/>
                </a:cubicBezTo>
                <a:close/>
                <a:moveTo>
                  <a:pt x="15810" y="6313"/>
                </a:moveTo>
                <a:cubicBezTo>
                  <a:pt x="15056" y="6313"/>
                  <a:pt x="14250" y="6684"/>
                  <a:pt x="13685" y="7325"/>
                </a:cubicBezTo>
                <a:cubicBezTo>
                  <a:pt x="12733" y="8453"/>
                  <a:pt x="12833" y="10032"/>
                  <a:pt x="13785" y="10759"/>
                </a:cubicBezTo>
                <a:cubicBezTo>
                  <a:pt x="14164" y="11097"/>
                  <a:pt x="14652" y="11263"/>
                  <a:pt x="15159" y="11263"/>
                </a:cubicBezTo>
                <a:cubicBezTo>
                  <a:pt x="15894" y="11263"/>
                  <a:pt x="16671" y="10914"/>
                  <a:pt x="17219" y="10232"/>
                </a:cubicBezTo>
                <a:cubicBezTo>
                  <a:pt x="18071" y="9080"/>
                  <a:pt x="18071" y="7526"/>
                  <a:pt x="17119" y="6799"/>
                </a:cubicBezTo>
                <a:cubicBezTo>
                  <a:pt x="16756" y="6466"/>
                  <a:pt x="16294" y="6313"/>
                  <a:pt x="15810" y="6313"/>
                </a:cubicBezTo>
                <a:close/>
                <a:moveTo>
                  <a:pt x="8075" y="6624"/>
                </a:moveTo>
                <a:cubicBezTo>
                  <a:pt x="7302" y="6624"/>
                  <a:pt x="6425" y="6945"/>
                  <a:pt x="5640" y="7952"/>
                </a:cubicBezTo>
                <a:cubicBezTo>
                  <a:pt x="5014" y="8779"/>
                  <a:pt x="4061" y="9205"/>
                  <a:pt x="3435" y="9405"/>
                </a:cubicBezTo>
                <a:cubicBezTo>
                  <a:pt x="2081" y="9405"/>
                  <a:pt x="828" y="10232"/>
                  <a:pt x="527" y="11586"/>
                </a:cubicBezTo>
                <a:cubicBezTo>
                  <a:pt x="1" y="13165"/>
                  <a:pt x="928" y="14844"/>
                  <a:pt x="2607" y="15345"/>
                </a:cubicBezTo>
                <a:cubicBezTo>
                  <a:pt x="3094" y="15462"/>
                  <a:pt x="3673" y="15495"/>
                  <a:pt x="4241" y="15495"/>
                </a:cubicBezTo>
                <a:cubicBezTo>
                  <a:pt x="4974" y="15495"/>
                  <a:pt x="5687" y="15440"/>
                  <a:pt x="6154" y="15440"/>
                </a:cubicBezTo>
                <a:cubicBezTo>
                  <a:pt x="6332" y="15440"/>
                  <a:pt x="6474" y="15448"/>
                  <a:pt x="6567" y="15471"/>
                </a:cubicBezTo>
                <a:cubicBezTo>
                  <a:pt x="7094" y="15671"/>
                  <a:pt x="8673" y="17125"/>
                  <a:pt x="10026" y="17450"/>
                </a:cubicBezTo>
                <a:cubicBezTo>
                  <a:pt x="10335" y="17549"/>
                  <a:pt x="10645" y="17596"/>
                  <a:pt x="10948" y="17596"/>
                </a:cubicBezTo>
                <a:cubicBezTo>
                  <a:pt x="12264" y="17596"/>
                  <a:pt x="13439" y="16711"/>
                  <a:pt x="13785" y="15345"/>
                </a:cubicBezTo>
                <a:cubicBezTo>
                  <a:pt x="14186" y="14092"/>
                  <a:pt x="13560" y="12638"/>
                  <a:pt x="12532" y="12012"/>
                </a:cubicBezTo>
                <a:cubicBezTo>
                  <a:pt x="12006" y="11486"/>
                  <a:pt x="11480" y="10658"/>
                  <a:pt x="11379" y="9506"/>
                </a:cubicBezTo>
                <a:cubicBezTo>
                  <a:pt x="11179" y="7726"/>
                  <a:pt x="10026" y="6999"/>
                  <a:pt x="9074" y="6799"/>
                </a:cubicBezTo>
                <a:cubicBezTo>
                  <a:pt x="8777" y="6695"/>
                  <a:pt x="8438" y="6624"/>
                  <a:pt x="8075" y="66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23"/>
          <p:cNvSpPr/>
          <p:nvPr/>
        </p:nvSpPr>
        <p:spPr>
          <a:xfrm flipH="1" rot="2700000">
            <a:off x="3797629" y="1398447"/>
            <a:ext cx="116799" cy="113753"/>
          </a:xfrm>
          <a:custGeom>
            <a:rect b="b" l="l" r="r" t="t"/>
            <a:pathLst>
              <a:path extrusionOk="0" h="17596" w="18072">
                <a:moveTo>
                  <a:pt x="7552" y="0"/>
                </a:moveTo>
                <a:cubicBezTo>
                  <a:pt x="6374" y="0"/>
                  <a:pt x="5410" y="1001"/>
                  <a:pt x="5314" y="2413"/>
                </a:cubicBezTo>
                <a:cubicBezTo>
                  <a:pt x="5214" y="3866"/>
                  <a:pt x="6041" y="5120"/>
                  <a:pt x="7294" y="5220"/>
                </a:cubicBezTo>
                <a:cubicBezTo>
                  <a:pt x="7346" y="5224"/>
                  <a:pt x="7398" y="5226"/>
                  <a:pt x="7449" y="5226"/>
                </a:cubicBezTo>
                <a:cubicBezTo>
                  <a:pt x="8641" y="5226"/>
                  <a:pt x="9704" y="4131"/>
                  <a:pt x="9801" y="2714"/>
                </a:cubicBezTo>
                <a:cubicBezTo>
                  <a:pt x="9926" y="1360"/>
                  <a:pt x="8973" y="107"/>
                  <a:pt x="7720" y="7"/>
                </a:cubicBezTo>
                <a:cubicBezTo>
                  <a:pt x="7664" y="2"/>
                  <a:pt x="7608" y="0"/>
                  <a:pt x="7552" y="0"/>
                </a:cubicBezTo>
                <a:close/>
                <a:moveTo>
                  <a:pt x="12871" y="1485"/>
                </a:moveTo>
                <a:cubicBezTo>
                  <a:pt x="11978" y="1485"/>
                  <a:pt x="11092" y="2034"/>
                  <a:pt x="10552" y="3039"/>
                </a:cubicBezTo>
                <a:cubicBezTo>
                  <a:pt x="9926" y="4293"/>
                  <a:pt x="10227" y="5746"/>
                  <a:pt x="11379" y="6373"/>
                </a:cubicBezTo>
                <a:cubicBezTo>
                  <a:pt x="11654" y="6510"/>
                  <a:pt x="11955" y="6576"/>
                  <a:pt x="12264" y="6576"/>
                </a:cubicBezTo>
                <a:cubicBezTo>
                  <a:pt x="13140" y="6576"/>
                  <a:pt x="14075" y="6046"/>
                  <a:pt x="14613" y="5120"/>
                </a:cubicBezTo>
                <a:cubicBezTo>
                  <a:pt x="15239" y="3766"/>
                  <a:pt x="14938" y="2313"/>
                  <a:pt x="13785" y="1686"/>
                </a:cubicBezTo>
                <a:cubicBezTo>
                  <a:pt x="13489" y="1551"/>
                  <a:pt x="13179" y="1485"/>
                  <a:pt x="12871" y="1485"/>
                </a:cubicBezTo>
                <a:close/>
                <a:moveTo>
                  <a:pt x="2494" y="2488"/>
                </a:moveTo>
                <a:cubicBezTo>
                  <a:pt x="2391" y="2488"/>
                  <a:pt x="2287" y="2496"/>
                  <a:pt x="2181" y="2513"/>
                </a:cubicBezTo>
                <a:cubicBezTo>
                  <a:pt x="928" y="2714"/>
                  <a:pt x="101" y="3967"/>
                  <a:pt x="302" y="5445"/>
                </a:cubicBezTo>
                <a:cubicBezTo>
                  <a:pt x="516" y="6827"/>
                  <a:pt x="1546" y="7734"/>
                  <a:pt x="2724" y="7734"/>
                </a:cubicBezTo>
                <a:cubicBezTo>
                  <a:pt x="2785" y="7734"/>
                  <a:pt x="2846" y="7731"/>
                  <a:pt x="2908" y="7726"/>
                </a:cubicBezTo>
                <a:cubicBezTo>
                  <a:pt x="4161" y="7526"/>
                  <a:pt x="5014" y="6272"/>
                  <a:pt x="4788" y="4819"/>
                </a:cubicBezTo>
                <a:cubicBezTo>
                  <a:pt x="4604" y="3464"/>
                  <a:pt x="3621" y="2488"/>
                  <a:pt x="2494" y="2488"/>
                </a:cubicBezTo>
                <a:close/>
                <a:moveTo>
                  <a:pt x="15810" y="6313"/>
                </a:moveTo>
                <a:cubicBezTo>
                  <a:pt x="15056" y="6313"/>
                  <a:pt x="14250" y="6684"/>
                  <a:pt x="13685" y="7325"/>
                </a:cubicBezTo>
                <a:cubicBezTo>
                  <a:pt x="12733" y="8453"/>
                  <a:pt x="12833" y="10032"/>
                  <a:pt x="13785" y="10759"/>
                </a:cubicBezTo>
                <a:cubicBezTo>
                  <a:pt x="14164" y="11097"/>
                  <a:pt x="14652" y="11263"/>
                  <a:pt x="15159" y="11263"/>
                </a:cubicBezTo>
                <a:cubicBezTo>
                  <a:pt x="15894" y="11263"/>
                  <a:pt x="16671" y="10914"/>
                  <a:pt x="17219" y="10232"/>
                </a:cubicBezTo>
                <a:cubicBezTo>
                  <a:pt x="18071" y="9080"/>
                  <a:pt x="18071" y="7526"/>
                  <a:pt x="17119" y="6799"/>
                </a:cubicBezTo>
                <a:cubicBezTo>
                  <a:pt x="16756" y="6466"/>
                  <a:pt x="16294" y="6313"/>
                  <a:pt x="15810" y="6313"/>
                </a:cubicBezTo>
                <a:close/>
                <a:moveTo>
                  <a:pt x="8075" y="6624"/>
                </a:moveTo>
                <a:cubicBezTo>
                  <a:pt x="7302" y="6624"/>
                  <a:pt x="6425" y="6945"/>
                  <a:pt x="5640" y="7952"/>
                </a:cubicBezTo>
                <a:cubicBezTo>
                  <a:pt x="5014" y="8779"/>
                  <a:pt x="4061" y="9205"/>
                  <a:pt x="3435" y="9405"/>
                </a:cubicBezTo>
                <a:cubicBezTo>
                  <a:pt x="2081" y="9405"/>
                  <a:pt x="828" y="10232"/>
                  <a:pt x="527" y="11586"/>
                </a:cubicBezTo>
                <a:cubicBezTo>
                  <a:pt x="1" y="13165"/>
                  <a:pt x="928" y="14844"/>
                  <a:pt x="2607" y="15345"/>
                </a:cubicBezTo>
                <a:cubicBezTo>
                  <a:pt x="3094" y="15462"/>
                  <a:pt x="3673" y="15495"/>
                  <a:pt x="4241" y="15495"/>
                </a:cubicBezTo>
                <a:cubicBezTo>
                  <a:pt x="4974" y="15495"/>
                  <a:pt x="5687" y="15440"/>
                  <a:pt x="6154" y="15440"/>
                </a:cubicBezTo>
                <a:cubicBezTo>
                  <a:pt x="6332" y="15440"/>
                  <a:pt x="6474" y="15448"/>
                  <a:pt x="6567" y="15471"/>
                </a:cubicBezTo>
                <a:cubicBezTo>
                  <a:pt x="7094" y="15671"/>
                  <a:pt x="8673" y="17125"/>
                  <a:pt x="10026" y="17450"/>
                </a:cubicBezTo>
                <a:cubicBezTo>
                  <a:pt x="10335" y="17549"/>
                  <a:pt x="10645" y="17596"/>
                  <a:pt x="10948" y="17596"/>
                </a:cubicBezTo>
                <a:cubicBezTo>
                  <a:pt x="12264" y="17596"/>
                  <a:pt x="13439" y="16711"/>
                  <a:pt x="13785" y="15345"/>
                </a:cubicBezTo>
                <a:cubicBezTo>
                  <a:pt x="14186" y="14092"/>
                  <a:pt x="13560" y="12638"/>
                  <a:pt x="12532" y="12012"/>
                </a:cubicBezTo>
                <a:cubicBezTo>
                  <a:pt x="12006" y="11486"/>
                  <a:pt x="11480" y="10658"/>
                  <a:pt x="11379" y="9506"/>
                </a:cubicBezTo>
                <a:cubicBezTo>
                  <a:pt x="11179" y="7726"/>
                  <a:pt x="10026" y="6999"/>
                  <a:pt x="9074" y="6799"/>
                </a:cubicBezTo>
                <a:cubicBezTo>
                  <a:pt x="8777" y="6695"/>
                  <a:pt x="8438" y="6624"/>
                  <a:pt x="8075" y="66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23"/>
          <p:cNvSpPr/>
          <p:nvPr/>
        </p:nvSpPr>
        <p:spPr>
          <a:xfrm flipH="1" rot="-294686">
            <a:off x="5709338" y="4416573"/>
            <a:ext cx="173088" cy="168576"/>
          </a:xfrm>
          <a:custGeom>
            <a:rect b="b" l="l" r="r" t="t"/>
            <a:pathLst>
              <a:path extrusionOk="0" h="17596" w="18072">
                <a:moveTo>
                  <a:pt x="7552" y="0"/>
                </a:moveTo>
                <a:cubicBezTo>
                  <a:pt x="6374" y="0"/>
                  <a:pt x="5410" y="1001"/>
                  <a:pt x="5314" y="2413"/>
                </a:cubicBezTo>
                <a:cubicBezTo>
                  <a:pt x="5214" y="3866"/>
                  <a:pt x="6041" y="5120"/>
                  <a:pt x="7294" y="5220"/>
                </a:cubicBezTo>
                <a:cubicBezTo>
                  <a:pt x="7346" y="5224"/>
                  <a:pt x="7398" y="5226"/>
                  <a:pt x="7449" y="5226"/>
                </a:cubicBezTo>
                <a:cubicBezTo>
                  <a:pt x="8641" y="5226"/>
                  <a:pt x="9704" y="4131"/>
                  <a:pt x="9801" y="2714"/>
                </a:cubicBezTo>
                <a:cubicBezTo>
                  <a:pt x="9926" y="1360"/>
                  <a:pt x="8973" y="107"/>
                  <a:pt x="7720" y="7"/>
                </a:cubicBezTo>
                <a:cubicBezTo>
                  <a:pt x="7664" y="2"/>
                  <a:pt x="7608" y="0"/>
                  <a:pt x="7552" y="0"/>
                </a:cubicBezTo>
                <a:close/>
                <a:moveTo>
                  <a:pt x="12871" y="1485"/>
                </a:moveTo>
                <a:cubicBezTo>
                  <a:pt x="11978" y="1485"/>
                  <a:pt x="11092" y="2034"/>
                  <a:pt x="10552" y="3039"/>
                </a:cubicBezTo>
                <a:cubicBezTo>
                  <a:pt x="9926" y="4293"/>
                  <a:pt x="10227" y="5746"/>
                  <a:pt x="11379" y="6373"/>
                </a:cubicBezTo>
                <a:cubicBezTo>
                  <a:pt x="11654" y="6510"/>
                  <a:pt x="11955" y="6576"/>
                  <a:pt x="12264" y="6576"/>
                </a:cubicBezTo>
                <a:cubicBezTo>
                  <a:pt x="13140" y="6576"/>
                  <a:pt x="14075" y="6046"/>
                  <a:pt x="14613" y="5120"/>
                </a:cubicBezTo>
                <a:cubicBezTo>
                  <a:pt x="15239" y="3766"/>
                  <a:pt x="14938" y="2313"/>
                  <a:pt x="13785" y="1686"/>
                </a:cubicBezTo>
                <a:cubicBezTo>
                  <a:pt x="13489" y="1551"/>
                  <a:pt x="13179" y="1485"/>
                  <a:pt x="12871" y="1485"/>
                </a:cubicBezTo>
                <a:close/>
                <a:moveTo>
                  <a:pt x="2494" y="2488"/>
                </a:moveTo>
                <a:cubicBezTo>
                  <a:pt x="2391" y="2488"/>
                  <a:pt x="2287" y="2496"/>
                  <a:pt x="2181" y="2513"/>
                </a:cubicBezTo>
                <a:cubicBezTo>
                  <a:pt x="928" y="2714"/>
                  <a:pt x="101" y="3967"/>
                  <a:pt x="302" y="5445"/>
                </a:cubicBezTo>
                <a:cubicBezTo>
                  <a:pt x="516" y="6827"/>
                  <a:pt x="1546" y="7734"/>
                  <a:pt x="2724" y="7734"/>
                </a:cubicBezTo>
                <a:cubicBezTo>
                  <a:pt x="2785" y="7734"/>
                  <a:pt x="2846" y="7731"/>
                  <a:pt x="2908" y="7726"/>
                </a:cubicBezTo>
                <a:cubicBezTo>
                  <a:pt x="4161" y="7526"/>
                  <a:pt x="5014" y="6272"/>
                  <a:pt x="4788" y="4819"/>
                </a:cubicBezTo>
                <a:cubicBezTo>
                  <a:pt x="4604" y="3464"/>
                  <a:pt x="3621" y="2488"/>
                  <a:pt x="2494" y="2488"/>
                </a:cubicBezTo>
                <a:close/>
                <a:moveTo>
                  <a:pt x="15810" y="6313"/>
                </a:moveTo>
                <a:cubicBezTo>
                  <a:pt x="15056" y="6313"/>
                  <a:pt x="14250" y="6684"/>
                  <a:pt x="13685" y="7325"/>
                </a:cubicBezTo>
                <a:cubicBezTo>
                  <a:pt x="12733" y="8453"/>
                  <a:pt x="12833" y="10032"/>
                  <a:pt x="13785" y="10759"/>
                </a:cubicBezTo>
                <a:cubicBezTo>
                  <a:pt x="14164" y="11097"/>
                  <a:pt x="14652" y="11263"/>
                  <a:pt x="15159" y="11263"/>
                </a:cubicBezTo>
                <a:cubicBezTo>
                  <a:pt x="15894" y="11263"/>
                  <a:pt x="16671" y="10914"/>
                  <a:pt x="17219" y="10232"/>
                </a:cubicBezTo>
                <a:cubicBezTo>
                  <a:pt x="18071" y="9080"/>
                  <a:pt x="18071" y="7526"/>
                  <a:pt x="17119" y="6799"/>
                </a:cubicBezTo>
                <a:cubicBezTo>
                  <a:pt x="16756" y="6466"/>
                  <a:pt x="16294" y="6313"/>
                  <a:pt x="15810" y="6313"/>
                </a:cubicBezTo>
                <a:close/>
                <a:moveTo>
                  <a:pt x="8075" y="6624"/>
                </a:moveTo>
                <a:cubicBezTo>
                  <a:pt x="7302" y="6624"/>
                  <a:pt x="6425" y="6945"/>
                  <a:pt x="5640" y="7952"/>
                </a:cubicBezTo>
                <a:cubicBezTo>
                  <a:pt x="5014" y="8779"/>
                  <a:pt x="4061" y="9205"/>
                  <a:pt x="3435" y="9405"/>
                </a:cubicBezTo>
                <a:cubicBezTo>
                  <a:pt x="2081" y="9405"/>
                  <a:pt x="828" y="10232"/>
                  <a:pt x="527" y="11586"/>
                </a:cubicBezTo>
                <a:cubicBezTo>
                  <a:pt x="1" y="13165"/>
                  <a:pt x="928" y="14844"/>
                  <a:pt x="2607" y="15345"/>
                </a:cubicBezTo>
                <a:cubicBezTo>
                  <a:pt x="3094" y="15462"/>
                  <a:pt x="3673" y="15495"/>
                  <a:pt x="4241" y="15495"/>
                </a:cubicBezTo>
                <a:cubicBezTo>
                  <a:pt x="4974" y="15495"/>
                  <a:pt x="5687" y="15440"/>
                  <a:pt x="6154" y="15440"/>
                </a:cubicBezTo>
                <a:cubicBezTo>
                  <a:pt x="6332" y="15440"/>
                  <a:pt x="6474" y="15448"/>
                  <a:pt x="6567" y="15471"/>
                </a:cubicBezTo>
                <a:cubicBezTo>
                  <a:pt x="7094" y="15671"/>
                  <a:pt x="8673" y="17125"/>
                  <a:pt x="10026" y="17450"/>
                </a:cubicBezTo>
                <a:cubicBezTo>
                  <a:pt x="10335" y="17549"/>
                  <a:pt x="10645" y="17596"/>
                  <a:pt x="10948" y="17596"/>
                </a:cubicBezTo>
                <a:cubicBezTo>
                  <a:pt x="12264" y="17596"/>
                  <a:pt x="13439" y="16711"/>
                  <a:pt x="13785" y="15345"/>
                </a:cubicBezTo>
                <a:cubicBezTo>
                  <a:pt x="14186" y="14092"/>
                  <a:pt x="13560" y="12638"/>
                  <a:pt x="12532" y="12012"/>
                </a:cubicBezTo>
                <a:cubicBezTo>
                  <a:pt x="12006" y="11486"/>
                  <a:pt x="11480" y="10658"/>
                  <a:pt x="11379" y="9506"/>
                </a:cubicBezTo>
                <a:cubicBezTo>
                  <a:pt x="11179" y="7726"/>
                  <a:pt x="10026" y="6999"/>
                  <a:pt x="9074" y="6799"/>
                </a:cubicBezTo>
                <a:cubicBezTo>
                  <a:pt x="8777" y="6695"/>
                  <a:pt x="8438" y="6624"/>
                  <a:pt x="8075" y="6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23"/>
          <p:cNvSpPr/>
          <p:nvPr/>
        </p:nvSpPr>
        <p:spPr>
          <a:xfrm flipH="1" rot="1149162">
            <a:off x="1671703" y="4756620"/>
            <a:ext cx="141426" cy="137742"/>
          </a:xfrm>
          <a:custGeom>
            <a:rect b="b" l="l" r="r" t="t"/>
            <a:pathLst>
              <a:path extrusionOk="0" h="17596" w="18072">
                <a:moveTo>
                  <a:pt x="7552" y="0"/>
                </a:moveTo>
                <a:cubicBezTo>
                  <a:pt x="6374" y="0"/>
                  <a:pt x="5410" y="1001"/>
                  <a:pt x="5314" y="2413"/>
                </a:cubicBezTo>
                <a:cubicBezTo>
                  <a:pt x="5214" y="3866"/>
                  <a:pt x="6041" y="5120"/>
                  <a:pt x="7294" y="5220"/>
                </a:cubicBezTo>
                <a:cubicBezTo>
                  <a:pt x="7346" y="5224"/>
                  <a:pt x="7398" y="5226"/>
                  <a:pt x="7449" y="5226"/>
                </a:cubicBezTo>
                <a:cubicBezTo>
                  <a:pt x="8641" y="5226"/>
                  <a:pt x="9704" y="4131"/>
                  <a:pt x="9801" y="2714"/>
                </a:cubicBezTo>
                <a:cubicBezTo>
                  <a:pt x="9926" y="1360"/>
                  <a:pt x="8973" y="107"/>
                  <a:pt x="7720" y="7"/>
                </a:cubicBezTo>
                <a:cubicBezTo>
                  <a:pt x="7664" y="2"/>
                  <a:pt x="7608" y="0"/>
                  <a:pt x="7552" y="0"/>
                </a:cubicBezTo>
                <a:close/>
                <a:moveTo>
                  <a:pt x="12871" y="1485"/>
                </a:moveTo>
                <a:cubicBezTo>
                  <a:pt x="11978" y="1485"/>
                  <a:pt x="11092" y="2034"/>
                  <a:pt x="10552" y="3039"/>
                </a:cubicBezTo>
                <a:cubicBezTo>
                  <a:pt x="9926" y="4293"/>
                  <a:pt x="10227" y="5746"/>
                  <a:pt x="11379" y="6373"/>
                </a:cubicBezTo>
                <a:cubicBezTo>
                  <a:pt x="11654" y="6510"/>
                  <a:pt x="11955" y="6576"/>
                  <a:pt x="12264" y="6576"/>
                </a:cubicBezTo>
                <a:cubicBezTo>
                  <a:pt x="13140" y="6576"/>
                  <a:pt x="14075" y="6046"/>
                  <a:pt x="14613" y="5120"/>
                </a:cubicBezTo>
                <a:cubicBezTo>
                  <a:pt x="15239" y="3766"/>
                  <a:pt x="14938" y="2313"/>
                  <a:pt x="13785" y="1686"/>
                </a:cubicBezTo>
                <a:cubicBezTo>
                  <a:pt x="13489" y="1551"/>
                  <a:pt x="13179" y="1485"/>
                  <a:pt x="12871" y="1485"/>
                </a:cubicBezTo>
                <a:close/>
                <a:moveTo>
                  <a:pt x="2494" y="2488"/>
                </a:moveTo>
                <a:cubicBezTo>
                  <a:pt x="2391" y="2488"/>
                  <a:pt x="2287" y="2496"/>
                  <a:pt x="2181" y="2513"/>
                </a:cubicBezTo>
                <a:cubicBezTo>
                  <a:pt x="928" y="2714"/>
                  <a:pt x="101" y="3967"/>
                  <a:pt x="302" y="5445"/>
                </a:cubicBezTo>
                <a:cubicBezTo>
                  <a:pt x="516" y="6827"/>
                  <a:pt x="1546" y="7734"/>
                  <a:pt x="2724" y="7734"/>
                </a:cubicBezTo>
                <a:cubicBezTo>
                  <a:pt x="2785" y="7734"/>
                  <a:pt x="2846" y="7731"/>
                  <a:pt x="2908" y="7726"/>
                </a:cubicBezTo>
                <a:cubicBezTo>
                  <a:pt x="4161" y="7526"/>
                  <a:pt x="5014" y="6272"/>
                  <a:pt x="4788" y="4819"/>
                </a:cubicBezTo>
                <a:cubicBezTo>
                  <a:pt x="4604" y="3464"/>
                  <a:pt x="3621" y="2488"/>
                  <a:pt x="2494" y="2488"/>
                </a:cubicBezTo>
                <a:close/>
                <a:moveTo>
                  <a:pt x="15810" y="6313"/>
                </a:moveTo>
                <a:cubicBezTo>
                  <a:pt x="15056" y="6313"/>
                  <a:pt x="14250" y="6684"/>
                  <a:pt x="13685" y="7325"/>
                </a:cubicBezTo>
                <a:cubicBezTo>
                  <a:pt x="12733" y="8453"/>
                  <a:pt x="12833" y="10032"/>
                  <a:pt x="13785" y="10759"/>
                </a:cubicBezTo>
                <a:cubicBezTo>
                  <a:pt x="14164" y="11097"/>
                  <a:pt x="14652" y="11263"/>
                  <a:pt x="15159" y="11263"/>
                </a:cubicBezTo>
                <a:cubicBezTo>
                  <a:pt x="15894" y="11263"/>
                  <a:pt x="16671" y="10914"/>
                  <a:pt x="17219" y="10232"/>
                </a:cubicBezTo>
                <a:cubicBezTo>
                  <a:pt x="18071" y="9080"/>
                  <a:pt x="18071" y="7526"/>
                  <a:pt x="17119" y="6799"/>
                </a:cubicBezTo>
                <a:cubicBezTo>
                  <a:pt x="16756" y="6466"/>
                  <a:pt x="16294" y="6313"/>
                  <a:pt x="15810" y="6313"/>
                </a:cubicBezTo>
                <a:close/>
                <a:moveTo>
                  <a:pt x="8075" y="6624"/>
                </a:moveTo>
                <a:cubicBezTo>
                  <a:pt x="7302" y="6624"/>
                  <a:pt x="6425" y="6945"/>
                  <a:pt x="5640" y="7952"/>
                </a:cubicBezTo>
                <a:cubicBezTo>
                  <a:pt x="5014" y="8779"/>
                  <a:pt x="4061" y="9205"/>
                  <a:pt x="3435" y="9405"/>
                </a:cubicBezTo>
                <a:cubicBezTo>
                  <a:pt x="2081" y="9405"/>
                  <a:pt x="828" y="10232"/>
                  <a:pt x="527" y="11586"/>
                </a:cubicBezTo>
                <a:cubicBezTo>
                  <a:pt x="1" y="13165"/>
                  <a:pt x="928" y="14844"/>
                  <a:pt x="2607" y="15345"/>
                </a:cubicBezTo>
                <a:cubicBezTo>
                  <a:pt x="3094" y="15462"/>
                  <a:pt x="3673" y="15495"/>
                  <a:pt x="4241" y="15495"/>
                </a:cubicBezTo>
                <a:cubicBezTo>
                  <a:pt x="4974" y="15495"/>
                  <a:pt x="5687" y="15440"/>
                  <a:pt x="6154" y="15440"/>
                </a:cubicBezTo>
                <a:cubicBezTo>
                  <a:pt x="6332" y="15440"/>
                  <a:pt x="6474" y="15448"/>
                  <a:pt x="6567" y="15471"/>
                </a:cubicBezTo>
                <a:cubicBezTo>
                  <a:pt x="7094" y="15671"/>
                  <a:pt x="8673" y="17125"/>
                  <a:pt x="10026" y="17450"/>
                </a:cubicBezTo>
                <a:cubicBezTo>
                  <a:pt x="10335" y="17549"/>
                  <a:pt x="10645" y="17596"/>
                  <a:pt x="10948" y="17596"/>
                </a:cubicBezTo>
                <a:cubicBezTo>
                  <a:pt x="12264" y="17596"/>
                  <a:pt x="13439" y="16711"/>
                  <a:pt x="13785" y="15345"/>
                </a:cubicBezTo>
                <a:cubicBezTo>
                  <a:pt x="14186" y="14092"/>
                  <a:pt x="13560" y="12638"/>
                  <a:pt x="12532" y="12012"/>
                </a:cubicBezTo>
                <a:cubicBezTo>
                  <a:pt x="12006" y="11486"/>
                  <a:pt x="11480" y="10658"/>
                  <a:pt x="11379" y="9506"/>
                </a:cubicBezTo>
                <a:cubicBezTo>
                  <a:pt x="11179" y="7726"/>
                  <a:pt x="10026" y="6999"/>
                  <a:pt x="9074" y="6799"/>
                </a:cubicBezTo>
                <a:cubicBezTo>
                  <a:pt x="8777" y="6695"/>
                  <a:pt x="8438" y="6624"/>
                  <a:pt x="8075" y="662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23"/>
          <p:cNvSpPr/>
          <p:nvPr/>
        </p:nvSpPr>
        <p:spPr>
          <a:xfrm flipH="1">
            <a:off x="7696381" y="771363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23"/>
          <p:cNvSpPr/>
          <p:nvPr/>
        </p:nvSpPr>
        <p:spPr>
          <a:xfrm flipH="1" rot="-1501750">
            <a:off x="2559015" y="940846"/>
            <a:ext cx="228799" cy="107350"/>
          </a:xfrm>
          <a:custGeom>
            <a:rect b="b" l="l" r="r" t="t"/>
            <a:pathLst>
              <a:path extrusionOk="0" h="7614" w="16228">
                <a:moveTo>
                  <a:pt x="2186" y="1"/>
                </a:moveTo>
                <a:cubicBezTo>
                  <a:pt x="1785" y="1"/>
                  <a:pt x="1385" y="107"/>
                  <a:pt x="1047" y="324"/>
                </a:cubicBezTo>
                <a:cubicBezTo>
                  <a:pt x="412" y="730"/>
                  <a:pt x="34" y="1524"/>
                  <a:pt x="161" y="2269"/>
                </a:cubicBezTo>
                <a:cubicBezTo>
                  <a:pt x="275" y="2955"/>
                  <a:pt x="831" y="3554"/>
                  <a:pt x="1504" y="3707"/>
                </a:cubicBezTo>
                <a:cubicBezTo>
                  <a:pt x="1488" y="3706"/>
                  <a:pt x="1471" y="3706"/>
                  <a:pt x="1455" y="3706"/>
                </a:cubicBezTo>
                <a:cubicBezTo>
                  <a:pt x="1127" y="3706"/>
                  <a:pt x="800" y="3922"/>
                  <a:pt x="566" y="4171"/>
                </a:cubicBezTo>
                <a:cubicBezTo>
                  <a:pt x="278" y="4478"/>
                  <a:pt x="138" y="4893"/>
                  <a:pt x="76" y="5305"/>
                </a:cubicBezTo>
                <a:cubicBezTo>
                  <a:pt x="1" y="5792"/>
                  <a:pt x="30" y="6311"/>
                  <a:pt x="275" y="6740"/>
                </a:cubicBezTo>
                <a:cubicBezTo>
                  <a:pt x="607" y="7326"/>
                  <a:pt x="1291" y="7614"/>
                  <a:pt x="1977" y="7614"/>
                </a:cubicBezTo>
                <a:cubicBezTo>
                  <a:pt x="2217" y="7614"/>
                  <a:pt x="2458" y="7578"/>
                  <a:pt x="2684" y="7508"/>
                </a:cubicBezTo>
                <a:cubicBezTo>
                  <a:pt x="3553" y="7237"/>
                  <a:pt x="4236" y="6563"/>
                  <a:pt x="4815" y="5857"/>
                </a:cubicBezTo>
                <a:cubicBezTo>
                  <a:pt x="4936" y="5841"/>
                  <a:pt x="5093" y="5711"/>
                  <a:pt x="5213" y="5711"/>
                </a:cubicBezTo>
                <a:lnTo>
                  <a:pt x="11015" y="5711"/>
                </a:lnTo>
                <a:cubicBezTo>
                  <a:pt x="11135" y="5711"/>
                  <a:pt x="11292" y="5841"/>
                  <a:pt x="11413" y="5857"/>
                </a:cubicBezTo>
                <a:cubicBezTo>
                  <a:pt x="11992" y="6563"/>
                  <a:pt x="12675" y="7237"/>
                  <a:pt x="13544" y="7508"/>
                </a:cubicBezTo>
                <a:cubicBezTo>
                  <a:pt x="13770" y="7578"/>
                  <a:pt x="14011" y="7614"/>
                  <a:pt x="14251" y="7614"/>
                </a:cubicBezTo>
                <a:cubicBezTo>
                  <a:pt x="14937" y="7614"/>
                  <a:pt x="15621" y="7326"/>
                  <a:pt x="15953" y="6740"/>
                </a:cubicBezTo>
                <a:cubicBezTo>
                  <a:pt x="16198" y="6311"/>
                  <a:pt x="16227" y="5792"/>
                  <a:pt x="16152" y="5305"/>
                </a:cubicBezTo>
                <a:cubicBezTo>
                  <a:pt x="16090" y="4893"/>
                  <a:pt x="15950" y="4478"/>
                  <a:pt x="15662" y="4171"/>
                </a:cubicBezTo>
                <a:cubicBezTo>
                  <a:pt x="15428" y="3922"/>
                  <a:pt x="15101" y="3706"/>
                  <a:pt x="14773" y="3706"/>
                </a:cubicBezTo>
                <a:cubicBezTo>
                  <a:pt x="14757" y="3706"/>
                  <a:pt x="14740" y="3706"/>
                  <a:pt x="14724" y="3707"/>
                </a:cubicBezTo>
                <a:cubicBezTo>
                  <a:pt x="15397" y="3554"/>
                  <a:pt x="15953" y="2955"/>
                  <a:pt x="16067" y="2269"/>
                </a:cubicBezTo>
                <a:cubicBezTo>
                  <a:pt x="16194" y="1524"/>
                  <a:pt x="15816" y="730"/>
                  <a:pt x="15181" y="324"/>
                </a:cubicBezTo>
                <a:cubicBezTo>
                  <a:pt x="14843" y="107"/>
                  <a:pt x="14443" y="1"/>
                  <a:pt x="14042" y="1"/>
                </a:cubicBezTo>
                <a:cubicBezTo>
                  <a:pt x="13689" y="1"/>
                  <a:pt x="13335" y="84"/>
                  <a:pt x="13021" y="246"/>
                </a:cubicBezTo>
                <a:cubicBezTo>
                  <a:pt x="12351" y="596"/>
                  <a:pt x="11864" y="1279"/>
                  <a:pt x="11743" y="2024"/>
                </a:cubicBezTo>
                <a:lnTo>
                  <a:pt x="4485" y="2024"/>
                </a:lnTo>
                <a:cubicBezTo>
                  <a:pt x="4364" y="1279"/>
                  <a:pt x="3877" y="596"/>
                  <a:pt x="3207" y="246"/>
                </a:cubicBezTo>
                <a:cubicBezTo>
                  <a:pt x="2893" y="84"/>
                  <a:pt x="2539" y="1"/>
                  <a:pt x="21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23"/>
          <p:cNvSpPr/>
          <p:nvPr/>
        </p:nvSpPr>
        <p:spPr>
          <a:xfrm flipH="1">
            <a:off x="3856625" y="4475872"/>
            <a:ext cx="49816" cy="49953"/>
          </a:xfrm>
          <a:custGeom>
            <a:rect b="b" l="l" r="r" t="t"/>
            <a:pathLst>
              <a:path extrusionOk="0" h="1459" w="1455">
                <a:moveTo>
                  <a:pt x="726" y="0"/>
                </a:moveTo>
                <a:cubicBezTo>
                  <a:pt x="324" y="0"/>
                  <a:pt x="0" y="327"/>
                  <a:pt x="0" y="729"/>
                </a:cubicBezTo>
                <a:cubicBezTo>
                  <a:pt x="0" y="1131"/>
                  <a:pt x="324" y="1458"/>
                  <a:pt x="726" y="1458"/>
                </a:cubicBezTo>
                <a:cubicBezTo>
                  <a:pt x="1128" y="1458"/>
                  <a:pt x="1455" y="1131"/>
                  <a:pt x="1455" y="729"/>
                </a:cubicBezTo>
                <a:cubicBezTo>
                  <a:pt x="1455" y="327"/>
                  <a:pt x="1128" y="0"/>
                  <a:pt x="7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3" name="Google Shape;793;p23"/>
          <p:cNvGrpSpPr/>
          <p:nvPr/>
        </p:nvGrpSpPr>
        <p:grpSpPr>
          <a:xfrm flipH="1" rot="906357">
            <a:off x="8760248" y="951374"/>
            <a:ext cx="117420" cy="86276"/>
            <a:chOff x="1876650" y="684500"/>
            <a:chExt cx="405300" cy="297800"/>
          </a:xfrm>
        </p:grpSpPr>
        <p:sp>
          <p:nvSpPr>
            <p:cNvPr id="794" name="Google Shape;794;p23"/>
            <p:cNvSpPr/>
            <p:nvPr/>
          </p:nvSpPr>
          <p:spPr>
            <a:xfrm>
              <a:off x="1876650" y="792400"/>
              <a:ext cx="405300" cy="189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23"/>
            <p:cNvSpPr/>
            <p:nvPr/>
          </p:nvSpPr>
          <p:spPr>
            <a:xfrm>
              <a:off x="1876650" y="684500"/>
              <a:ext cx="162900" cy="1359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2119050" y="684500"/>
              <a:ext cx="162900" cy="1359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23"/>
            <p:cNvSpPr/>
            <p:nvPr/>
          </p:nvSpPr>
          <p:spPr>
            <a:xfrm>
              <a:off x="1953425" y="684500"/>
              <a:ext cx="251700" cy="168300"/>
            </a:xfrm>
            <a:prstGeom prst="triangle">
              <a:avLst>
                <a:gd fmla="val 5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8" name="Google Shape;798;p23"/>
          <p:cNvSpPr/>
          <p:nvPr/>
        </p:nvSpPr>
        <p:spPr>
          <a:xfrm flipH="1">
            <a:off x="535112" y="1330947"/>
            <a:ext cx="49816" cy="49953"/>
          </a:xfrm>
          <a:custGeom>
            <a:rect b="b" l="l" r="r" t="t"/>
            <a:pathLst>
              <a:path extrusionOk="0" h="1459" w="1455">
                <a:moveTo>
                  <a:pt x="726" y="0"/>
                </a:moveTo>
                <a:cubicBezTo>
                  <a:pt x="324" y="0"/>
                  <a:pt x="0" y="327"/>
                  <a:pt x="0" y="729"/>
                </a:cubicBezTo>
                <a:cubicBezTo>
                  <a:pt x="0" y="1131"/>
                  <a:pt x="324" y="1458"/>
                  <a:pt x="726" y="1458"/>
                </a:cubicBezTo>
                <a:cubicBezTo>
                  <a:pt x="1128" y="1458"/>
                  <a:pt x="1455" y="1131"/>
                  <a:pt x="1455" y="729"/>
                </a:cubicBezTo>
                <a:cubicBezTo>
                  <a:pt x="1455" y="327"/>
                  <a:pt x="1128" y="0"/>
                  <a:pt x="7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23"/>
          <p:cNvSpPr/>
          <p:nvPr/>
        </p:nvSpPr>
        <p:spPr>
          <a:xfrm flipH="1">
            <a:off x="8692593" y="4429588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0" name="Google Shape;800;p23"/>
          <p:cNvGrpSpPr/>
          <p:nvPr/>
        </p:nvGrpSpPr>
        <p:grpSpPr>
          <a:xfrm flipH="1" rot="-2242103">
            <a:off x="8561076" y="3749576"/>
            <a:ext cx="117396" cy="86258"/>
            <a:chOff x="1876650" y="684500"/>
            <a:chExt cx="405300" cy="297800"/>
          </a:xfrm>
        </p:grpSpPr>
        <p:sp>
          <p:nvSpPr>
            <p:cNvPr id="801" name="Google Shape;801;p23"/>
            <p:cNvSpPr/>
            <p:nvPr/>
          </p:nvSpPr>
          <p:spPr>
            <a:xfrm>
              <a:off x="1876650" y="792400"/>
              <a:ext cx="405300" cy="189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23"/>
            <p:cNvSpPr/>
            <p:nvPr/>
          </p:nvSpPr>
          <p:spPr>
            <a:xfrm>
              <a:off x="1876650" y="684500"/>
              <a:ext cx="162900" cy="1359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23"/>
            <p:cNvSpPr/>
            <p:nvPr/>
          </p:nvSpPr>
          <p:spPr>
            <a:xfrm flipH="1">
              <a:off x="2119050" y="684500"/>
              <a:ext cx="162900" cy="1359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1953425" y="684500"/>
              <a:ext cx="251700" cy="168300"/>
            </a:xfrm>
            <a:prstGeom prst="triangle">
              <a:avLst>
                <a:gd fmla="val 5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5" name="Google Shape;805;p23"/>
          <p:cNvSpPr/>
          <p:nvPr/>
        </p:nvSpPr>
        <p:spPr>
          <a:xfrm flipH="1" rot="-891367">
            <a:off x="2624326" y="1408172"/>
            <a:ext cx="98181" cy="94301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23"/>
          <p:cNvSpPr/>
          <p:nvPr/>
        </p:nvSpPr>
        <p:spPr>
          <a:xfrm flipH="1">
            <a:off x="1603103" y="1430359"/>
            <a:ext cx="49918" cy="49953"/>
          </a:xfrm>
          <a:custGeom>
            <a:rect b="b" l="l" r="r" t="t"/>
            <a:pathLst>
              <a:path extrusionOk="0" h="1459" w="1458">
                <a:moveTo>
                  <a:pt x="729" y="1"/>
                </a:moveTo>
                <a:cubicBezTo>
                  <a:pt x="326" y="1"/>
                  <a:pt x="0" y="327"/>
                  <a:pt x="0" y="729"/>
                </a:cubicBezTo>
                <a:cubicBezTo>
                  <a:pt x="0" y="1131"/>
                  <a:pt x="326" y="1458"/>
                  <a:pt x="729" y="1458"/>
                </a:cubicBezTo>
                <a:cubicBezTo>
                  <a:pt x="1130" y="1458"/>
                  <a:pt x="1457" y="1131"/>
                  <a:pt x="1457" y="729"/>
                </a:cubicBezTo>
                <a:cubicBezTo>
                  <a:pt x="1457" y="327"/>
                  <a:pt x="1130" y="1"/>
                  <a:pt x="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23"/>
          <p:cNvSpPr/>
          <p:nvPr/>
        </p:nvSpPr>
        <p:spPr>
          <a:xfrm flipH="1" rot="-891479">
            <a:off x="5192727" y="916624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23"/>
          <p:cNvSpPr/>
          <p:nvPr/>
        </p:nvSpPr>
        <p:spPr>
          <a:xfrm flipH="1">
            <a:off x="4219865" y="2586621"/>
            <a:ext cx="49918" cy="49953"/>
          </a:xfrm>
          <a:custGeom>
            <a:rect b="b" l="l" r="r" t="t"/>
            <a:pathLst>
              <a:path extrusionOk="0" h="1459" w="1458">
                <a:moveTo>
                  <a:pt x="729" y="1"/>
                </a:moveTo>
                <a:cubicBezTo>
                  <a:pt x="326" y="1"/>
                  <a:pt x="0" y="327"/>
                  <a:pt x="0" y="729"/>
                </a:cubicBezTo>
                <a:cubicBezTo>
                  <a:pt x="0" y="1131"/>
                  <a:pt x="326" y="1458"/>
                  <a:pt x="729" y="1458"/>
                </a:cubicBezTo>
                <a:cubicBezTo>
                  <a:pt x="1130" y="1458"/>
                  <a:pt x="1457" y="1131"/>
                  <a:pt x="1457" y="729"/>
                </a:cubicBezTo>
                <a:cubicBezTo>
                  <a:pt x="1457" y="327"/>
                  <a:pt x="1130" y="1"/>
                  <a:pt x="7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23"/>
          <p:cNvSpPr txBox="1"/>
          <p:nvPr>
            <p:ph type="title"/>
          </p:nvPr>
        </p:nvSpPr>
        <p:spPr>
          <a:xfrm flipH="1">
            <a:off x="1140975" y="2042825"/>
            <a:ext cx="2919000" cy="8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10" name="Google Shape;810;p23"/>
          <p:cNvSpPr txBox="1"/>
          <p:nvPr>
            <p:ph idx="1" type="subTitle"/>
          </p:nvPr>
        </p:nvSpPr>
        <p:spPr>
          <a:xfrm flipH="1">
            <a:off x="1140750" y="2753500"/>
            <a:ext cx="3703200" cy="16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12;p24"/>
          <p:cNvGrpSpPr/>
          <p:nvPr/>
        </p:nvGrpSpPr>
        <p:grpSpPr>
          <a:xfrm>
            <a:off x="311299" y="203125"/>
            <a:ext cx="8525998" cy="4715611"/>
            <a:chOff x="311299" y="203125"/>
            <a:chExt cx="8525998" cy="4715611"/>
          </a:xfrm>
        </p:grpSpPr>
        <p:sp>
          <p:nvSpPr>
            <p:cNvPr id="813" name="Google Shape;813;p24"/>
            <p:cNvSpPr/>
            <p:nvPr/>
          </p:nvSpPr>
          <p:spPr>
            <a:xfrm rot="762489">
              <a:off x="7410359" y="4680708"/>
              <a:ext cx="126004" cy="156133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401952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6723932" y="2828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35430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731157" y="4733808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2840225" y="4848796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78107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351104" y="241438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24"/>
            <p:cNvSpPr/>
            <p:nvPr/>
          </p:nvSpPr>
          <p:spPr>
            <a:xfrm>
              <a:off x="6059929" y="47860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24"/>
            <p:cNvSpPr/>
            <p:nvPr/>
          </p:nvSpPr>
          <p:spPr>
            <a:xfrm>
              <a:off x="8781079" y="3484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 rot="891479">
              <a:off x="5526804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24"/>
            <p:cNvSpPr/>
            <p:nvPr/>
          </p:nvSpPr>
          <p:spPr>
            <a:xfrm rot="891479">
              <a:off x="323217" y="11650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24"/>
            <p:cNvSpPr/>
            <p:nvPr/>
          </p:nvSpPr>
          <p:spPr>
            <a:xfrm rot="891479">
              <a:off x="4577192" y="47985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24"/>
            <p:cNvSpPr/>
            <p:nvPr/>
          </p:nvSpPr>
          <p:spPr>
            <a:xfrm rot="891479">
              <a:off x="1508442" y="47985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24"/>
            <p:cNvSpPr/>
            <p:nvPr/>
          </p:nvSpPr>
          <p:spPr>
            <a:xfrm rot="891479">
              <a:off x="8654442" y="21207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24"/>
            <p:cNvSpPr/>
            <p:nvPr/>
          </p:nvSpPr>
          <p:spPr>
            <a:xfrm rot="891479">
              <a:off x="8578292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24"/>
            <p:cNvSpPr/>
            <p:nvPr/>
          </p:nvSpPr>
          <p:spPr>
            <a:xfrm rot="891479">
              <a:off x="2286692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7729929" y="4839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24"/>
            <p:cNvSpPr/>
            <p:nvPr/>
          </p:nvSpPr>
          <p:spPr>
            <a:xfrm>
              <a:off x="485400" y="4848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24"/>
            <p:cNvSpPr/>
            <p:nvPr/>
          </p:nvSpPr>
          <p:spPr>
            <a:xfrm rot="-1312728">
              <a:off x="416258" y="3739029"/>
              <a:ext cx="62267" cy="77141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8">
    <p:bg>
      <p:bgPr>
        <a:solidFill>
          <a:srgbClr val="F2D154">
            <a:alpha val="90590"/>
          </a:srgbClr>
        </a:solidFill>
      </p:bgPr>
    </p:bg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Google Shape;834;p25"/>
          <p:cNvGrpSpPr/>
          <p:nvPr/>
        </p:nvGrpSpPr>
        <p:grpSpPr>
          <a:xfrm>
            <a:off x="311299" y="203125"/>
            <a:ext cx="8525998" cy="4715611"/>
            <a:chOff x="311299" y="203125"/>
            <a:chExt cx="8525998" cy="4715611"/>
          </a:xfrm>
        </p:grpSpPr>
        <p:sp>
          <p:nvSpPr>
            <p:cNvPr id="835" name="Google Shape;835;p25"/>
            <p:cNvSpPr/>
            <p:nvPr/>
          </p:nvSpPr>
          <p:spPr>
            <a:xfrm rot="762489">
              <a:off x="7410359" y="4680708"/>
              <a:ext cx="126004" cy="156133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25"/>
            <p:cNvSpPr/>
            <p:nvPr/>
          </p:nvSpPr>
          <p:spPr>
            <a:xfrm>
              <a:off x="401952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25"/>
            <p:cNvSpPr/>
            <p:nvPr/>
          </p:nvSpPr>
          <p:spPr>
            <a:xfrm>
              <a:off x="6723932" y="2828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25"/>
            <p:cNvSpPr/>
            <p:nvPr/>
          </p:nvSpPr>
          <p:spPr>
            <a:xfrm>
              <a:off x="35430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25"/>
            <p:cNvSpPr/>
            <p:nvPr/>
          </p:nvSpPr>
          <p:spPr>
            <a:xfrm>
              <a:off x="8731157" y="4733808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25"/>
            <p:cNvSpPr/>
            <p:nvPr/>
          </p:nvSpPr>
          <p:spPr>
            <a:xfrm>
              <a:off x="2840225" y="4848796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25"/>
            <p:cNvSpPr/>
            <p:nvPr/>
          </p:nvSpPr>
          <p:spPr>
            <a:xfrm>
              <a:off x="878107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25"/>
            <p:cNvSpPr/>
            <p:nvPr/>
          </p:nvSpPr>
          <p:spPr>
            <a:xfrm>
              <a:off x="351104" y="241438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25"/>
            <p:cNvSpPr/>
            <p:nvPr/>
          </p:nvSpPr>
          <p:spPr>
            <a:xfrm>
              <a:off x="6059929" y="47860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25"/>
            <p:cNvSpPr/>
            <p:nvPr/>
          </p:nvSpPr>
          <p:spPr>
            <a:xfrm>
              <a:off x="8781079" y="3484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25"/>
            <p:cNvSpPr/>
            <p:nvPr/>
          </p:nvSpPr>
          <p:spPr>
            <a:xfrm rot="891479">
              <a:off x="5526804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25"/>
            <p:cNvSpPr/>
            <p:nvPr/>
          </p:nvSpPr>
          <p:spPr>
            <a:xfrm rot="891479">
              <a:off x="323217" y="11650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25"/>
            <p:cNvSpPr/>
            <p:nvPr/>
          </p:nvSpPr>
          <p:spPr>
            <a:xfrm rot="891479">
              <a:off x="4577192" y="47985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25"/>
            <p:cNvSpPr/>
            <p:nvPr/>
          </p:nvSpPr>
          <p:spPr>
            <a:xfrm rot="891479">
              <a:off x="1508442" y="47985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25"/>
            <p:cNvSpPr/>
            <p:nvPr/>
          </p:nvSpPr>
          <p:spPr>
            <a:xfrm rot="891479">
              <a:off x="8654442" y="21207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25"/>
            <p:cNvSpPr/>
            <p:nvPr/>
          </p:nvSpPr>
          <p:spPr>
            <a:xfrm rot="891479">
              <a:off x="8578292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25"/>
            <p:cNvSpPr/>
            <p:nvPr/>
          </p:nvSpPr>
          <p:spPr>
            <a:xfrm rot="891479">
              <a:off x="2286692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25"/>
            <p:cNvSpPr/>
            <p:nvPr/>
          </p:nvSpPr>
          <p:spPr>
            <a:xfrm>
              <a:off x="7729929" y="4839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485400" y="4848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25"/>
            <p:cNvSpPr/>
            <p:nvPr/>
          </p:nvSpPr>
          <p:spPr>
            <a:xfrm rot="-1312728">
              <a:off x="416258" y="3739029"/>
              <a:ext cx="62267" cy="77141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F2D154">
            <a:alpha val="90980"/>
          </a:srgbClr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4"/>
          <p:cNvGrpSpPr/>
          <p:nvPr/>
        </p:nvGrpSpPr>
        <p:grpSpPr>
          <a:xfrm>
            <a:off x="311299" y="203125"/>
            <a:ext cx="8525998" cy="4715611"/>
            <a:chOff x="311299" y="203125"/>
            <a:chExt cx="8525998" cy="4715611"/>
          </a:xfrm>
        </p:grpSpPr>
        <p:sp>
          <p:nvSpPr>
            <p:cNvPr id="82" name="Google Shape;82;p4"/>
            <p:cNvSpPr/>
            <p:nvPr/>
          </p:nvSpPr>
          <p:spPr>
            <a:xfrm rot="762489">
              <a:off x="7410359" y="4680708"/>
              <a:ext cx="126004" cy="156133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01952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723932" y="2828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5430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731157" y="4733808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840225" y="4848796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78107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04" y="241438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059929" y="47860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781079" y="3484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 rot="891479">
              <a:off x="5526804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 rot="891479">
              <a:off x="323217" y="11650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rot="891479">
              <a:off x="4577192" y="47985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rot="891479">
              <a:off x="1508442" y="47985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 rot="891479">
              <a:off x="8654442" y="21207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rot="891479">
              <a:off x="8578292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rot="891479">
              <a:off x="2286692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7729929" y="4839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85400" y="4848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 rot="-1312728">
              <a:off x="416258" y="3739029"/>
              <a:ext cx="62267" cy="77141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4"/>
          <p:cNvSpPr txBox="1"/>
          <p:nvPr>
            <p:ph idx="1" type="body"/>
          </p:nvPr>
        </p:nvSpPr>
        <p:spPr>
          <a:xfrm>
            <a:off x="622575" y="1152475"/>
            <a:ext cx="7801500" cy="34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508989"/>
              </a:buClr>
              <a:buSzPts val="1200"/>
              <a:buFont typeface="Josefin Slab SemiBold"/>
              <a:buChar char="■"/>
              <a:defRPr/>
            </a:lvl9pPr>
          </a:lstStyle>
          <a:p/>
        </p:txBody>
      </p:sp>
      <p:sp>
        <p:nvSpPr>
          <p:cNvPr id="103" name="Google Shape;103;p4"/>
          <p:cNvSpPr txBox="1"/>
          <p:nvPr>
            <p:ph type="title"/>
          </p:nvPr>
        </p:nvSpPr>
        <p:spPr>
          <a:xfrm>
            <a:off x="616500" y="397125"/>
            <a:ext cx="7801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1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5"/>
          <p:cNvGrpSpPr/>
          <p:nvPr/>
        </p:nvGrpSpPr>
        <p:grpSpPr>
          <a:xfrm>
            <a:off x="293989" y="203125"/>
            <a:ext cx="8543308" cy="4798063"/>
            <a:chOff x="293989" y="203125"/>
            <a:chExt cx="8543308" cy="4798063"/>
          </a:xfrm>
        </p:grpSpPr>
        <p:grpSp>
          <p:nvGrpSpPr>
            <p:cNvPr id="106" name="Google Shape;106;p5"/>
            <p:cNvGrpSpPr/>
            <p:nvPr/>
          </p:nvGrpSpPr>
          <p:grpSpPr>
            <a:xfrm>
              <a:off x="429824" y="4475458"/>
              <a:ext cx="263849" cy="256098"/>
              <a:chOff x="266774" y="4657633"/>
              <a:chExt cx="263849" cy="256098"/>
            </a:xfrm>
          </p:grpSpPr>
          <p:sp>
            <p:nvSpPr>
              <p:cNvPr id="107" name="Google Shape;107;p5"/>
              <p:cNvSpPr/>
              <p:nvPr/>
            </p:nvSpPr>
            <p:spPr>
              <a:xfrm>
                <a:off x="266774" y="4657633"/>
                <a:ext cx="263849" cy="256098"/>
              </a:xfrm>
              <a:custGeom>
                <a:rect b="b" l="l" r="r" t="t"/>
                <a:pathLst>
                  <a:path extrusionOk="0" h="2586" w="2664">
                    <a:moveTo>
                      <a:pt x="575" y="1"/>
                    </a:moveTo>
                    <a:cubicBezTo>
                      <a:pt x="521" y="1"/>
                      <a:pt x="496" y="54"/>
                      <a:pt x="515" y="152"/>
                    </a:cubicBezTo>
                    <a:lnTo>
                      <a:pt x="659" y="881"/>
                    </a:lnTo>
                    <a:cubicBezTo>
                      <a:pt x="688" y="1032"/>
                      <a:pt x="635" y="1254"/>
                      <a:pt x="541" y="1375"/>
                    </a:cubicBezTo>
                    <a:lnTo>
                      <a:pt x="80" y="1973"/>
                    </a:lnTo>
                    <a:cubicBezTo>
                      <a:pt x="0" y="2075"/>
                      <a:pt x="20" y="2144"/>
                      <a:pt x="118" y="2144"/>
                    </a:cubicBezTo>
                    <a:cubicBezTo>
                      <a:pt x="136" y="2144"/>
                      <a:pt x="157" y="2141"/>
                      <a:pt x="181" y="2136"/>
                    </a:cubicBezTo>
                    <a:lnTo>
                      <a:pt x="910" y="1976"/>
                    </a:lnTo>
                    <a:cubicBezTo>
                      <a:pt x="940" y="1970"/>
                      <a:pt x="972" y="1967"/>
                      <a:pt x="1006" y="1967"/>
                    </a:cubicBezTo>
                    <a:cubicBezTo>
                      <a:pt x="1143" y="1967"/>
                      <a:pt x="1303" y="2014"/>
                      <a:pt x="1400" y="2087"/>
                    </a:cubicBezTo>
                    <a:lnTo>
                      <a:pt x="1982" y="2539"/>
                    </a:lnTo>
                    <a:cubicBezTo>
                      <a:pt x="2024" y="2570"/>
                      <a:pt x="2060" y="2585"/>
                      <a:pt x="2088" y="2585"/>
                    </a:cubicBezTo>
                    <a:cubicBezTo>
                      <a:pt x="2141" y="2585"/>
                      <a:pt x="2166" y="2532"/>
                      <a:pt x="2149" y="2433"/>
                    </a:cubicBezTo>
                    <a:lnTo>
                      <a:pt x="2005" y="1702"/>
                    </a:lnTo>
                    <a:cubicBezTo>
                      <a:pt x="1976" y="1554"/>
                      <a:pt x="2028" y="1332"/>
                      <a:pt x="2123" y="1208"/>
                    </a:cubicBezTo>
                    <a:lnTo>
                      <a:pt x="2584" y="613"/>
                    </a:lnTo>
                    <a:cubicBezTo>
                      <a:pt x="2664" y="511"/>
                      <a:pt x="2644" y="442"/>
                      <a:pt x="2546" y="442"/>
                    </a:cubicBezTo>
                    <a:cubicBezTo>
                      <a:pt x="2528" y="442"/>
                      <a:pt x="2507" y="445"/>
                      <a:pt x="2483" y="450"/>
                    </a:cubicBezTo>
                    <a:lnTo>
                      <a:pt x="1753" y="607"/>
                    </a:lnTo>
                    <a:cubicBezTo>
                      <a:pt x="1722" y="614"/>
                      <a:pt x="1687" y="617"/>
                      <a:pt x="1651" y="617"/>
                    </a:cubicBezTo>
                    <a:cubicBezTo>
                      <a:pt x="1515" y="617"/>
                      <a:pt x="1359" y="571"/>
                      <a:pt x="1263" y="499"/>
                    </a:cubicBezTo>
                    <a:lnTo>
                      <a:pt x="682" y="48"/>
                    </a:lnTo>
                    <a:cubicBezTo>
                      <a:pt x="640" y="16"/>
                      <a:pt x="603" y="1"/>
                      <a:pt x="575" y="1"/>
                    </a:cubicBezTo>
                    <a:close/>
                  </a:path>
                </a:pathLst>
              </a:custGeom>
              <a:noFill/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6774" y="4657633"/>
                <a:ext cx="263849" cy="256098"/>
              </a:xfrm>
              <a:custGeom>
                <a:rect b="b" l="l" r="r" t="t"/>
                <a:pathLst>
                  <a:path extrusionOk="0" h="2586" w="2664">
                    <a:moveTo>
                      <a:pt x="575" y="1"/>
                    </a:moveTo>
                    <a:cubicBezTo>
                      <a:pt x="521" y="1"/>
                      <a:pt x="496" y="54"/>
                      <a:pt x="515" y="152"/>
                    </a:cubicBezTo>
                    <a:lnTo>
                      <a:pt x="659" y="881"/>
                    </a:lnTo>
                    <a:cubicBezTo>
                      <a:pt x="688" y="1032"/>
                      <a:pt x="635" y="1254"/>
                      <a:pt x="541" y="1375"/>
                    </a:cubicBezTo>
                    <a:lnTo>
                      <a:pt x="80" y="1973"/>
                    </a:lnTo>
                    <a:cubicBezTo>
                      <a:pt x="0" y="2075"/>
                      <a:pt x="20" y="2144"/>
                      <a:pt x="118" y="2144"/>
                    </a:cubicBezTo>
                    <a:cubicBezTo>
                      <a:pt x="136" y="2144"/>
                      <a:pt x="157" y="2141"/>
                      <a:pt x="181" y="2136"/>
                    </a:cubicBezTo>
                    <a:lnTo>
                      <a:pt x="910" y="1976"/>
                    </a:lnTo>
                    <a:cubicBezTo>
                      <a:pt x="940" y="1970"/>
                      <a:pt x="972" y="1967"/>
                      <a:pt x="1006" y="1967"/>
                    </a:cubicBezTo>
                    <a:cubicBezTo>
                      <a:pt x="1143" y="1967"/>
                      <a:pt x="1303" y="2014"/>
                      <a:pt x="1400" y="2087"/>
                    </a:cubicBezTo>
                    <a:lnTo>
                      <a:pt x="1982" y="2539"/>
                    </a:lnTo>
                    <a:cubicBezTo>
                      <a:pt x="2024" y="2570"/>
                      <a:pt x="2060" y="2585"/>
                      <a:pt x="2088" y="2585"/>
                    </a:cubicBezTo>
                    <a:cubicBezTo>
                      <a:pt x="2141" y="2585"/>
                      <a:pt x="2166" y="2532"/>
                      <a:pt x="2149" y="2433"/>
                    </a:cubicBezTo>
                    <a:lnTo>
                      <a:pt x="2005" y="1702"/>
                    </a:lnTo>
                    <a:cubicBezTo>
                      <a:pt x="1976" y="1554"/>
                      <a:pt x="2028" y="1332"/>
                      <a:pt x="2123" y="1208"/>
                    </a:cubicBezTo>
                    <a:lnTo>
                      <a:pt x="2584" y="613"/>
                    </a:lnTo>
                    <a:cubicBezTo>
                      <a:pt x="2664" y="511"/>
                      <a:pt x="2644" y="442"/>
                      <a:pt x="2546" y="442"/>
                    </a:cubicBezTo>
                    <a:cubicBezTo>
                      <a:pt x="2528" y="442"/>
                      <a:pt x="2507" y="445"/>
                      <a:pt x="2483" y="450"/>
                    </a:cubicBezTo>
                    <a:lnTo>
                      <a:pt x="1753" y="607"/>
                    </a:lnTo>
                    <a:cubicBezTo>
                      <a:pt x="1722" y="614"/>
                      <a:pt x="1687" y="617"/>
                      <a:pt x="1651" y="617"/>
                    </a:cubicBezTo>
                    <a:cubicBezTo>
                      <a:pt x="1515" y="617"/>
                      <a:pt x="1359" y="571"/>
                      <a:pt x="1263" y="499"/>
                    </a:cubicBezTo>
                    <a:lnTo>
                      <a:pt x="682" y="48"/>
                    </a:lnTo>
                    <a:cubicBezTo>
                      <a:pt x="640" y="16"/>
                      <a:pt x="603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" name="Google Shape;109;p5"/>
            <p:cNvGrpSpPr/>
            <p:nvPr/>
          </p:nvGrpSpPr>
          <p:grpSpPr>
            <a:xfrm>
              <a:off x="4106539" y="602053"/>
              <a:ext cx="340972" cy="372113"/>
              <a:chOff x="5805189" y="904553"/>
              <a:chExt cx="340972" cy="372113"/>
            </a:xfrm>
          </p:grpSpPr>
          <p:sp>
            <p:nvSpPr>
              <p:cNvPr id="110" name="Google Shape;110;p5"/>
              <p:cNvSpPr/>
              <p:nvPr/>
            </p:nvSpPr>
            <p:spPr>
              <a:xfrm rot="833681">
                <a:off x="5839107" y="932728"/>
                <a:ext cx="273137" cy="315762"/>
              </a:xfrm>
              <a:custGeom>
                <a:rect b="b" l="l" r="r" t="t"/>
                <a:pathLst>
                  <a:path extrusionOk="0" h="6156" w="5325">
                    <a:moveTo>
                      <a:pt x="3320" y="0"/>
                    </a:moveTo>
                    <a:cubicBezTo>
                      <a:pt x="3098" y="0"/>
                      <a:pt x="2886" y="87"/>
                      <a:pt x="2723" y="260"/>
                    </a:cubicBezTo>
                    <a:cubicBezTo>
                      <a:pt x="2233" y="773"/>
                      <a:pt x="2357" y="1766"/>
                      <a:pt x="2608" y="2355"/>
                    </a:cubicBezTo>
                    <a:cubicBezTo>
                      <a:pt x="2638" y="2423"/>
                      <a:pt x="2670" y="2489"/>
                      <a:pt x="2700" y="2557"/>
                    </a:cubicBezTo>
                    <a:cubicBezTo>
                      <a:pt x="2651" y="2504"/>
                      <a:pt x="2602" y="2449"/>
                      <a:pt x="2550" y="2400"/>
                    </a:cubicBezTo>
                    <a:cubicBezTo>
                      <a:pt x="2199" y="2051"/>
                      <a:pt x="1526" y="1645"/>
                      <a:pt x="950" y="1645"/>
                    </a:cubicBezTo>
                    <a:cubicBezTo>
                      <a:pt x="625" y="1645"/>
                      <a:pt x="331" y="1774"/>
                      <a:pt x="144" y="2116"/>
                    </a:cubicBezTo>
                    <a:cubicBezTo>
                      <a:pt x="26" y="2332"/>
                      <a:pt x="0" y="2587"/>
                      <a:pt x="36" y="2828"/>
                    </a:cubicBezTo>
                    <a:cubicBezTo>
                      <a:pt x="98" y="3220"/>
                      <a:pt x="320" y="3573"/>
                      <a:pt x="586" y="3871"/>
                    </a:cubicBezTo>
                    <a:cubicBezTo>
                      <a:pt x="1135" y="4492"/>
                      <a:pt x="1869" y="4913"/>
                      <a:pt x="2615" y="5257"/>
                    </a:cubicBezTo>
                    <a:cubicBezTo>
                      <a:pt x="3020" y="5443"/>
                      <a:pt x="3438" y="5606"/>
                      <a:pt x="3860" y="5753"/>
                    </a:cubicBezTo>
                    <a:cubicBezTo>
                      <a:pt x="3968" y="5792"/>
                      <a:pt x="5144" y="6145"/>
                      <a:pt x="5144" y="6156"/>
                    </a:cubicBezTo>
                    <a:cubicBezTo>
                      <a:pt x="5164" y="6028"/>
                      <a:pt x="5171" y="5881"/>
                      <a:pt x="5177" y="5822"/>
                    </a:cubicBezTo>
                    <a:lnTo>
                      <a:pt x="5207" y="5439"/>
                    </a:lnTo>
                    <a:cubicBezTo>
                      <a:pt x="5281" y="4423"/>
                      <a:pt x="5325" y="3355"/>
                      <a:pt x="5135" y="2347"/>
                    </a:cubicBezTo>
                    <a:cubicBezTo>
                      <a:pt x="4991" y="1596"/>
                      <a:pt x="4664" y="678"/>
                      <a:pt x="3987" y="230"/>
                    </a:cubicBezTo>
                    <a:cubicBezTo>
                      <a:pt x="3870" y="155"/>
                      <a:pt x="3743" y="92"/>
                      <a:pt x="3605" y="47"/>
                    </a:cubicBezTo>
                    <a:cubicBezTo>
                      <a:pt x="3510" y="16"/>
                      <a:pt x="3414" y="0"/>
                      <a:pt x="3320" y="0"/>
                    </a:cubicBezTo>
                    <a:close/>
                  </a:path>
                </a:pathLst>
              </a:custGeom>
              <a:noFill/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 rot="833681">
                <a:off x="5839107" y="932728"/>
                <a:ext cx="273137" cy="315762"/>
              </a:xfrm>
              <a:custGeom>
                <a:rect b="b" l="l" r="r" t="t"/>
                <a:pathLst>
                  <a:path extrusionOk="0" h="6156" w="5325">
                    <a:moveTo>
                      <a:pt x="3320" y="0"/>
                    </a:moveTo>
                    <a:cubicBezTo>
                      <a:pt x="3098" y="0"/>
                      <a:pt x="2886" y="87"/>
                      <a:pt x="2723" y="260"/>
                    </a:cubicBezTo>
                    <a:cubicBezTo>
                      <a:pt x="2233" y="773"/>
                      <a:pt x="2357" y="1766"/>
                      <a:pt x="2608" y="2355"/>
                    </a:cubicBezTo>
                    <a:cubicBezTo>
                      <a:pt x="2638" y="2423"/>
                      <a:pt x="2670" y="2489"/>
                      <a:pt x="2700" y="2557"/>
                    </a:cubicBezTo>
                    <a:cubicBezTo>
                      <a:pt x="2651" y="2504"/>
                      <a:pt x="2602" y="2449"/>
                      <a:pt x="2550" y="2400"/>
                    </a:cubicBezTo>
                    <a:cubicBezTo>
                      <a:pt x="2199" y="2051"/>
                      <a:pt x="1526" y="1645"/>
                      <a:pt x="950" y="1645"/>
                    </a:cubicBezTo>
                    <a:cubicBezTo>
                      <a:pt x="625" y="1645"/>
                      <a:pt x="331" y="1774"/>
                      <a:pt x="144" y="2116"/>
                    </a:cubicBezTo>
                    <a:cubicBezTo>
                      <a:pt x="26" y="2332"/>
                      <a:pt x="0" y="2587"/>
                      <a:pt x="36" y="2828"/>
                    </a:cubicBezTo>
                    <a:cubicBezTo>
                      <a:pt x="98" y="3220"/>
                      <a:pt x="320" y="3573"/>
                      <a:pt x="586" y="3871"/>
                    </a:cubicBezTo>
                    <a:cubicBezTo>
                      <a:pt x="1135" y="4492"/>
                      <a:pt x="1869" y="4913"/>
                      <a:pt x="2615" y="5257"/>
                    </a:cubicBezTo>
                    <a:cubicBezTo>
                      <a:pt x="3020" y="5443"/>
                      <a:pt x="3438" y="5606"/>
                      <a:pt x="3860" y="5753"/>
                    </a:cubicBezTo>
                    <a:cubicBezTo>
                      <a:pt x="3968" y="5792"/>
                      <a:pt x="5144" y="6145"/>
                      <a:pt x="5144" y="6156"/>
                    </a:cubicBezTo>
                    <a:cubicBezTo>
                      <a:pt x="5164" y="6028"/>
                      <a:pt x="5171" y="5881"/>
                      <a:pt x="5177" y="5822"/>
                    </a:cubicBezTo>
                    <a:lnTo>
                      <a:pt x="5207" y="5439"/>
                    </a:lnTo>
                    <a:cubicBezTo>
                      <a:pt x="5281" y="4423"/>
                      <a:pt x="5325" y="3355"/>
                      <a:pt x="5135" y="2347"/>
                    </a:cubicBezTo>
                    <a:cubicBezTo>
                      <a:pt x="4991" y="1596"/>
                      <a:pt x="4664" y="678"/>
                      <a:pt x="3987" y="230"/>
                    </a:cubicBezTo>
                    <a:cubicBezTo>
                      <a:pt x="3870" y="155"/>
                      <a:pt x="3743" y="92"/>
                      <a:pt x="3605" y="47"/>
                    </a:cubicBezTo>
                    <a:cubicBezTo>
                      <a:pt x="3510" y="16"/>
                      <a:pt x="3414" y="0"/>
                      <a:pt x="33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2" name="Google Shape;112;p5"/>
            <p:cNvGrpSpPr/>
            <p:nvPr/>
          </p:nvGrpSpPr>
          <p:grpSpPr>
            <a:xfrm rot="2318568">
              <a:off x="7760412" y="593401"/>
              <a:ext cx="536367" cy="251657"/>
              <a:chOff x="4074250" y="4561525"/>
              <a:chExt cx="536335" cy="251643"/>
            </a:xfrm>
          </p:grpSpPr>
          <p:sp>
            <p:nvSpPr>
              <p:cNvPr id="113" name="Google Shape;113;p5"/>
              <p:cNvSpPr/>
              <p:nvPr/>
            </p:nvSpPr>
            <p:spPr>
              <a:xfrm>
                <a:off x="4074250" y="4561525"/>
                <a:ext cx="536335" cy="251643"/>
              </a:xfrm>
              <a:custGeom>
                <a:rect b="b" l="l" r="r" t="t"/>
                <a:pathLst>
                  <a:path extrusionOk="0" h="7614" w="16228">
                    <a:moveTo>
                      <a:pt x="2186" y="1"/>
                    </a:moveTo>
                    <a:cubicBezTo>
                      <a:pt x="1785" y="1"/>
                      <a:pt x="1385" y="107"/>
                      <a:pt x="1047" y="324"/>
                    </a:cubicBezTo>
                    <a:cubicBezTo>
                      <a:pt x="412" y="730"/>
                      <a:pt x="34" y="1524"/>
                      <a:pt x="161" y="2269"/>
                    </a:cubicBezTo>
                    <a:cubicBezTo>
                      <a:pt x="275" y="2955"/>
                      <a:pt x="831" y="3554"/>
                      <a:pt x="1504" y="3707"/>
                    </a:cubicBezTo>
                    <a:cubicBezTo>
                      <a:pt x="1488" y="3706"/>
                      <a:pt x="1471" y="3706"/>
                      <a:pt x="1455" y="3706"/>
                    </a:cubicBezTo>
                    <a:cubicBezTo>
                      <a:pt x="1127" y="3706"/>
                      <a:pt x="800" y="3922"/>
                      <a:pt x="566" y="4171"/>
                    </a:cubicBezTo>
                    <a:cubicBezTo>
                      <a:pt x="278" y="4478"/>
                      <a:pt x="138" y="4893"/>
                      <a:pt x="76" y="5305"/>
                    </a:cubicBezTo>
                    <a:cubicBezTo>
                      <a:pt x="1" y="5792"/>
                      <a:pt x="30" y="6311"/>
                      <a:pt x="275" y="6740"/>
                    </a:cubicBezTo>
                    <a:cubicBezTo>
                      <a:pt x="607" y="7326"/>
                      <a:pt x="1291" y="7614"/>
                      <a:pt x="1977" y="7614"/>
                    </a:cubicBezTo>
                    <a:cubicBezTo>
                      <a:pt x="2217" y="7614"/>
                      <a:pt x="2458" y="7578"/>
                      <a:pt x="2684" y="7508"/>
                    </a:cubicBezTo>
                    <a:cubicBezTo>
                      <a:pt x="3553" y="7237"/>
                      <a:pt x="4236" y="6563"/>
                      <a:pt x="4815" y="5857"/>
                    </a:cubicBezTo>
                    <a:cubicBezTo>
                      <a:pt x="4936" y="5841"/>
                      <a:pt x="5093" y="5711"/>
                      <a:pt x="5213" y="5711"/>
                    </a:cubicBezTo>
                    <a:lnTo>
                      <a:pt x="11015" y="5711"/>
                    </a:lnTo>
                    <a:cubicBezTo>
                      <a:pt x="11135" y="5711"/>
                      <a:pt x="11292" y="5841"/>
                      <a:pt x="11413" y="5857"/>
                    </a:cubicBezTo>
                    <a:cubicBezTo>
                      <a:pt x="11992" y="6563"/>
                      <a:pt x="12675" y="7237"/>
                      <a:pt x="13544" y="7508"/>
                    </a:cubicBezTo>
                    <a:cubicBezTo>
                      <a:pt x="13770" y="7578"/>
                      <a:pt x="14011" y="7614"/>
                      <a:pt x="14251" y="7614"/>
                    </a:cubicBezTo>
                    <a:cubicBezTo>
                      <a:pt x="14937" y="7614"/>
                      <a:pt x="15621" y="7326"/>
                      <a:pt x="15953" y="6740"/>
                    </a:cubicBezTo>
                    <a:cubicBezTo>
                      <a:pt x="16198" y="6311"/>
                      <a:pt x="16227" y="5792"/>
                      <a:pt x="16152" y="5305"/>
                    </a:cubicBezTo>
                    <a:cubicBezTo>
                      <a:pt x="16090" y="4893"/>
                      <a:pt x="15950" y="4478"/>
                      <a:pt x="15662" y="4171"/>
                    </a:cubicBezTo>
                    <a:cubicBezTo>
                      <a:pt x="15428" y="3922"/>
                      <a:pt x="15101" y="3706"/>
                      <a:pt x="14773" y="3706"/>
                    </a:cubicBezTo>
                    <a:cubicBezTo>
                      <a:pt x="14757" y="3706"/>
                      <a:pt x="14740" y="3706"/>
                      <a:pt x="14724" y="3707"/>
                    </a:cubicBezTo>
                    <a:cubicBezTo>
                      <a:pt x="15397" y="3554"/>
                      <a:pt x="15953" y="2955"/>
                      <a:pt x="16067" y="2269"/>
                    </a:cubicBezTo>
                    <a:cubicBezTo>
                      <a:pt x="16194" y="1524"/>
                      <a:pt x="15816" y="730"/>
                      <a:pt x="15181" y="324"/>
                    </a:cubicBezTo>
                    <a:cubicBezTo>
                      <a:pt x="14843" y="107"/>
                      <a:pt x="14443" y="1"/>
                      <a:pt x="14042" y="1"/>
                    </a:cubicBezTo>
                    <a:cubicBezTo>
                      <a:pt x="13689" y="1"/>
                      <a:pt x="13335" y="84"/>
                      <a:pt x="13021" y="246"/>
                    </a:cubicBezTo>
                    <a:cubicBezTo>
                      <a:pt x="12351" y="596"/>
                      <a:pt x="11864" y="1279"/>
                      <a:pt x="11743" y="2024"/>
                    </a:cubicBezTo>
                    <a:lnTo>
                      <a:pt x="4485" y="2024"/>
                    </a:lnTo>
                    <a:cubicBezTo>
                      <a:pt x="4364" y="1279"/>
                      <a:pt x="3877" y="596"/>
                      <a:pt x="3207" y="246"/>
                    </a:cubicBezTo>
                    <a:cubicBezTo>
                      <a:pt x="2893" y="84"/>
                      <a:pt x="2539" y="1"/>
                      <a:pt x="2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4" name="Google Shape;114;p5"/>
              <p:cNvGrpSpPr/>
              <p:nvPr/>
            </p:nvGrpSpPr>
            <p:grpSpPr>
              <a:xfrm>
                <a:off x="4074250" y="4561525"/>
                <a:ext cx="536335" cy="251643"/>
                <a:chOff x="3628525" y="3917700"/>
                <a:chExt cx="536335" cy="251643"/>
              </a:xfrm>
            </p:grpSpPr>
            <p:sp>
              <p:nvSpPr>
                <p:cNvPr id="115" name="Google Shape;115;p5"/>
                <p:cNvSpPr/>
                <p:nvPr/>
              </p:nvSpPr>
              <p:spPr>
                <a:xfrm>
                  <a:off x="3628525" y="3917700"/>
                  <a:ext cx="536335" cy="251643"/>
                </a:xfrm>
                <a:custGeom>
                  <a:rect b="b" l="l" r="r" t="t"/>
                  <a:pathLst>
                    <a:path extrusionOk="0" h="7614" w="16228">
                      <a:moveTo>
                        <a:pt x="2186" y="1"/>
                      </a:moveTo>
                      <a:cubicBezTo>
                        <a:pt x="1785" y="1"/>
                        <a:pt x="1385" y="107"/>
                        <a:pt x="1047" y="324"/>
                      </a:cubicBezTo>
                      <a:cubicBezTo>
                        <a:pt x="412" y="730"/>
                        <a:pt x="34" y="1524"/>
                        <a:pt x="161" y="2269"/>
                      </a:cubicBezTo>
                      <a:cubicBezTo>
                        <a:pt x="275" y="2955"/>
                        <a:pt x="831" y="3554"/>
                        <a:pt x="1504" y="3707"/>
                      </a:cubicBezTo>
                      <a:cubicBezTo>
                        <a:pt x="1488" y="3706"/>
                        <a:pt x="1471" y="3706"/>
                        <a:pt x="1455" y="3706"/>
                      </a:cubicBezTo>
                      <a:cubicBezTo>
                        <a:pt x="1127" y="3706"/>
                        <a:pt x="800" y="3922"/>
                        <a:pt x="566" y="4171"/>
                      </a:cubicBezTo>
                      <a:cubicBezTo>
                        <a:pt x="278" y="4478"/>
                        <a:pt x="138" y="4893"/>
                        <a:pt x="76" y="5305"/>
                      </a:cubicBezTo>
                      <a:cubicBezTo>
                        <a:pt x="1" y="5792"/>
                        <a:pt x="30" y="6311"/>
                        <a:pt x="275" y="6740"/>
                      </a:cubicBezTo>
                      <a:cubicBezTo>
                        <a:pt x="607" y="7326"/>
                        <a:pt x="1291" y="7614"/>
                        <a:pt x="1977" y="7614"/>
                      </a:cubicBezTo>
                      <a:cubicBezTo>
                        <a:pt x="2217" y="7614"/>
                        <a:pt x="2458" y="7578"/>
                        <a:pt x="2684" y="7508"/>
                      </a:cubicBezTo>
                      <a:cubicBezTo>
                        <a:pt x="3553" y="7237"/>
                        <a:pt x="4236" y="6563"/>
                        <a:pt x="4815" y="5857"/>
                      </a:cubicBezTo>
                      <a:cubicBezTo>
                        <a:pt x="4936" y="5841"/>
                        <a:pt x="5093" y="5711"/>
                        <a:pt x="5213" y="5711"/>
                      </a:cubicBezTo>
                      <a:lnTo>
                        <a:pt x="11015" y="5711"/>
                      </a:lnTo>
                      <a:cubicBezTo>
                        <a:pt x="11135" y="5711"/>
                        <a:pt x="11292" y="5841"/>
                        <a:pt x="11413" y="5857"/>
                      </a:cubicBezTo>
                      <a:cubicBezTo>
                        <a:pt x="11992" y="6563"/>
                        <a:pt x="12675" y="7237"/>
                        <a:pt x="13544" y="7508"/>
                      </a:cubicBezTo>
                      <a:cubicBezTo>
                        <a:pt x="13770" y="7578"/>
                        <a:pt x="14011" y="7614"/>
                        <a:pt x="14251" y="7614"/>
                      </a:cubicBezTo>
                      <a:cubicBezTo>
                        <a:pt x="14937" y="7614"/>
                        <a:pt x="15621" y="7326"/>
                        <a:pt x="15953" y="6740"/>
                      </a:cubicBezTo>
                      <a:cubicBezTo>
                        <a:pt x="16198" y="6311"/>
                        <a:pt x="16227" y="5792"/>
                        <a:pt x="16152" y="5305"/>
                      </a:cubicBezTo>
                      <a:cubicBezTo>
                        <a:pt x="16090" y="4893"/>
                        <a:pt x="15950" y="4478"/>
                        <a:pt x="15662" y="4171"/>
                      </a:cubicBezTo>
                      <a:cubicBezTo>
                        <a:pt x="15428" y="3922"/>
                        <a:pt x="15101" y="3706"/>
                        <a:pt x="14773" y="3706"/>
                      </a:cubicBezTo>
                      <a:cubicBezTo>
                        <a:pt x="14757" y="3706"/>
                        <a:pt x="14740" y="3706"/>
                        <a:pt x="14724" y="3707"/>
                      </a:cubicBezTo>
                      <a:cubicBezTo>
                        <a:pt x="15397" y="3554"/>
                        <a:pt x="15953" y="2955"/>
                        <a:pt x="16067" y="2269"/>
                      </a:cubicBezTo>
                      <a:cubicBezTo>
                        <a:pt x="16194" y="1524"/>
                        <a:pt x="15816" y="730"/>
                        <a:pt x="15181" y="324"/>
                      </a:cubicBezTo>
                      <a:cubicBezTo>
                        <a:pt x="14843" y="107"/>
                        <a:pt x="14443" y="1"/>
                        <a:pt x="14042" y="1"/>
                      </a:cubicBezTo>
                      <a:cubicBezTo>
                        <a:pt x="13689" y="1"/>
                        <a:pt x="13335" y="84"/>
                        <a:pt x="13021" y="246"/>
                      </a:cubicBezTo>
                      <a:cubicBezTo>
                        <a:pt x="12351" y="596"/>
                        <a:pt x="11864" y="1279"/>
                        <a:pt x="11743" y="2024"/>
                      </a:cubicBezTo>
                      <a:lnTo>
                        <a:pt x="4485" y="2024"/>
                      </a:lnTo>
                      <a:cubicBezTo>
                        <a:pt x="4364" y="1279"/>
                        <a:pt x="3877" y="596"/>
                        <a:pt x="3207" y="246"/>
                      </a:cubicBezTo>
                      <a:cubicBezTo>
                        <a:pt x="2893" y="84"/>
                        <a:pt x="2539" y="1"/>
                        <a:pt x="21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6" name="Google Shape;116;p5"/>
                <p:cNvSpPr/>
                <p:nvPr/>
              </p:nvSpPr>
              <p:spPr>
                <a:xfrm>
                  <a:off x="4115795" y="3936473"/>
                  <a:ext cx="32224" cy="48683"/>
                </a:xfrm>
                <a:custGeom>
                  <a:rect b="b" l="l" r="r" t="t"/>
                  <a:pathLst>
                    <a:path extrusionOk="0" h="1473" w="975">
                      <a:moveTo>
                        <a:pt x="264" y="0"/>
                      </a:moveTo>
                      <a:cubicBezTo>
                        <a:pt x="217" y="0"/>
                        <a:pt x="172" y="17"/>
                        <a:pt x="138" y="61"/>
                      </a:cubicBezTo>
                      <a:cubicBezTo>
                        <a:pt x="0" y="240"/>
                        <a:pt x="255" y="515"/>
                        <a:pt x="340" y="655"/>
                      </a:cubicBezTo>
                      <a:cubicBezTo>
                        <a:pt x="425" y="789"/>
                        <a:pt x="477" y="946"/>
                        <a:pt x="494" y="1103"/>
                      </a:cubicBezTo>
                      <a:cubicBezTo>
                        <a:pt x="501" y="1178"/>
                        <a:pt x="501" y="1257"/>
                        <a:pt x="527" y="1328"/>
                      </a:cubicBezTo>
                      <a:cubicBezTo>
                        <a:pt x="553" y="1400"/>
                        <a:pt x="611" y="1466"/>
                        <a:pt x="687" y="1473"/>
                      </a:cubicBezTo>
                      <a:cubicBezTo>
                        <a:pt x="689" y="1473"/>
                        <a:pt x="692" y="1473"/>
                        <a:pt x="694" y="1473"/>
                      </a:cubicBezTo>
                      <a:cubicBezTo>
                        <a:pt x="753" y="1473"/>
                        <a:pt x="809" y="1438"/>
                        <a:pt x="844" y="1387"/>
                      </a:cubicBezTo>
                      <a:cubicBezTo>
                        <a:pt x="880" y="1338"/>
                        <a:pt x="896" y="1277"/>
                        <a:pt x="909" y="1214"/>
                      </a:cubicBezTo>
                      <a:cubicBezTo>
                        <a:pt x="975" y="829"/>
                        <a:pt x="830" y="351"/>
                        <a:pt x="513" y="106"/>
                      </a:cubicBezTo>
                      <a:cubicBezTo>
                        <a:pt x="450" y="57"/>
                        <a:pt x="352" y="0"/>
                        <a:pt x="26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17" name="Google Shape;117;p5"/>
            <p:cNvSpPr/>
            <p:nvPr/>
          </p:nvSpPr>
          <p:spPr>
            <a:xfrm flipH="1" rot="-762489">
              <a:off x="1536033" y="4833108"/>
              <a:ext cx="126004" cy="156133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 flipH="1">
              <a:off x="507284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 flipH="1">
              <a:off x="2374745" y="2828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 flipH="1">
              <a:off x="874448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 flipH="1">
              <a:off x="6258555" y="4848796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 flipH="1">
              <a:off x="31129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8741274" y="241438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 flipH="1">
              <a:off x="3108649" y="48622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 flipH="1">
              <a:off x="311299" y="3484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 rot="-891479">
              <a:off x="3509795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 rot="-891479">
              <a:off x="8713382" y="11650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 flipH="1" rot="-891479">
              <a:off x="4459407" y="47985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 rot="-891479">
              <a:off x="7528157" y="47985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 rot="-891479">
              <a:off x="305957" y="21969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 flipH="1" rot="-891479">
              <a:off x="305907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 flipH="1" rot="-891479">
              <a:off x="6749907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 flipH="1">
              <a:off x="1362449" y="2553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 flipH="1">
              <a:off x="8613380" y="4848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 flipH="1" rot="1312728">
              <a:off x="8670071" y="3739029"/>
              <a:ext cx="62267" cy="77141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 rot="294686">
              <a:off x="5852552" y="609148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" name="Google Shape;137;p5"/>
          <p:cNvSpPr txBox="1"/>
          <p:nvPr>
            <p:ph type="title"/>
          </p:nvPr>
        </p:nvSpPr>
        <p:spPr>
          <a:xfrm>
            <a:off x="631050" y="407075"/>
            <a:ext cx="4633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2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8" name="Google Shape;138;p5"/>
          <p:cNvSpPr txBox="1"/>
          <p:nvPr>
            <p:ph idx="1" type="subTitle"/>
          </p:nvPr>
        </p:nvSpPr>
        <p:spPr>
          <a:xfrm>
            <a:off x="1571800" y="2663028"/>
            <a:ext cx="2545500" cy="128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5"/>
          <p:cNvSpPr txBox="1"/>
          <p:nvPr>
            <p:ph idx="2" type="subTitle"/>
          </p:nvPr>
        </p:nvSpPr>
        <p:spPr>
          <a:xfrm>
            <a:off x="5026275" y="2663028"/>
            <a:ext cx="2545500" cy="128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5"/>
          <p:cNvSpPr txBox="1"/>
          <p:nvPr>
            <p:ph idx="3" type="title"/>
          </p:nvPr>
        </p:nvSpPr>
        <p:spPr>
          <a:xfrm>
            <a:off x="2107725" y="2309253"/>
            <a:ext cx="1473600" cy="42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1" name="Google Shape;141;p5"/>
          <p:cNvSpPr txBox="1"/>
          <p:nvPr>
            <p:ph idx="4" type="title"/>
          </p:nvPr>
        </p:nvSpPr>
        <p:spPr>
          <a:xfrm>
            <a:off x="5562225" y="2309253"/>
            <a:ext cx="1473600" cy="42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6"/>
          <p:cNvGrpSpPr/>
          <p:nvPr/>
        </p:nvGrpSpPr>
        <p:grpSpPr>
          <a:xfrm flipH="1">
            <a:off x="8507713" y="4455683"/>
            <a:ext cx="263849" cy="256098"/>
            <a:chOff x="266774" y="4657633"/>
            <a:chExt cx="263849" cy="256098"/>
          </a:xfrm>
        </p:grpSpPr>
        <p:sp>
          <p:nvSpPr>
            <p:cNvPr id="144" name="Google Shape;144;p6"/>
            <p:cNvSpPr/>
            <p:nvPr/>
          </p:nvSpPr>
          <p:spPr>
            <a:xfrm>
              <a:off x="266774" y="4657633"/>
              <a:ext cx="263849" cy="256098"/>
            </a:xfrm>
            <a:custGeom>
              <a:rect b="b" l="l" r="r" t="t"/>
              <a:pathLst>
                <a:path extrusionOk="0" h="2586" w="2664">
                  <a:moveTo>
                    <a:pt x="575" y="1"/>
                  </a:moveTo>
                  <a:cubicBezTo>
                    <a:pt x="521" y="1"/>
                    <a:pt x="496" y="54"/>
                    <a:pt x="515" y="152"/>
                  </a:cubicBezTo>
                  <a:lnTo>
                    <a:pt x="659" y="881"/>
                  </a:lnTo>
                  <a:cubicBezTo>
                    <a:pt x="688" y="1032"/>
                    <a:pt x="635" y="1254"/>
                    <a:pt x="541" y="1375"/>
                  </a:cubicBezTo>
                  <a:lnTo>
                    <a:pt x="80" y="1973"/>
                  </a:lnTo>
                  <a:cubicBezTo>
                    <a:pt x="0" y="2075"/>
                    <a:pt x="20" y="2144"/>
                    <a:pt x="118" y="2144"/>
                  </a:cubicBezTo>
                  <a:cubicBezTo>
                    <a:pt x="136" y="2144"/>
                    <a:pt x="157" y="2141"/>
                    <a:pt x="181" y="2136"/>
                  </a:cubicBezTo>
                  <a:lnTo>
                    <a:pt x="910" y="1976"/>
                  </a:lnTo>
                  <a:cubicBezTo>
                    <a:pt x="940" y="1970"/>
                    <a:pt x="972" y="1967"/>
                    <a:pt x="1006" y="1967"/>
                  </a:cubicBezTo>
                  <a:cubicBezTo>
                    <a:pt x="1143" y="1967"/>
                    <a:pt x="1303" y="2014"/>
                    <a:pt x="1400" y="2087"/>
                  </a:cubicBezTo>
                  <a:lnTo>
                    <a:pt x="1982" y="2539"/>
                  </a:lnTo>
                  <a:cubicBezTo>
                    <a:pt x="2024" y="2570"/>
                    <a:pt x="2060" y="2585"/>
                    <a:pt x="2088" y="2585"/>
                  </a:cubicBezTo>
                  <a:cubicBezTo>
                    <a:pt x="2141" y="2585"/>
                    <a:pt x="2166" y="2532"/>
                    <a:pt x="2149" y="2433"/>
                  </a:cubicBezTo>
                  <a:lnTo>
                    <a:pt x="2005" y="1702"/>
                  </a:lnTo>
                  <a:cubicBezTo>
                    <a:pt x="1976" y="1554"/>
                    <a:pt x="2028" y="1332"/>
                    <a:pt x="2123" y="1208"/>
                  </a:cubicBezTo>
                  <a:lnTo>
                    <a:pt x="2584" y="613"/>
                  </a:lnTo>
                  <a:cubicBezTo>
                    <a:pt x="2664" y="511"/>
                    <a:pt x="2644" y="442"/>
                    <a:pt x="2546" y="442"/>
                  </a:cubicBezTo>
                  <a:cubicBezTo>
                    <a:pt x="2528" y="442"/>
                    <a:pt x="2507" y="445"/>
                    <a:pt x="2483" y="450"/>
                  </a:cubicBezTo>
                  <a:lnTo>
                    <a:pt x="1753" y="607"/>
                  </a:lnTo>
                  <a:cubicBezTo>
                    <a:pt x="1722" y="614"/>
                    <a:pt x="1687" y="617"/>
                    <a:pt x="1651" y="617"/>
                  </a:cubicBezTo>
                  <a:cubicBezTo>
                    <a:pt x="1515" y="617"/>
                    <a:pt x="1359" y="571"/>
                    <a:pt x="1263" y="499"/>
                  </a:cubicBezTo>
                  <a:lnTo>
                    <a:pt x="682" y="48"/>
                  </a:lnTo>
                  <a:cubicBezTo>
                    <a:pt x="640" y="16"/>
                    <a:pt x="603" y="1"/>
                    <a:pt x="575" y="1"/>
                  </a:cubicBezTo>
                  <a:close/>
                </a:path>
              </a:pathLst>
            </a:custGeom>
            <a:noFill/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266774" y="4657633"/>
              <a:ext cx="263849" cy="256098"/>
            </a:xfrm>
            <a:custGeom>
              <a:rect b="b" l="l" r="r" t="t"/>
              <a:pathLst>
                <a:path extrusionOk="0" h="2586" w="2664">
                  <a:moveTo>
                    <a:pt x="575" y="1"/>
                  </a:moveTo>
                  <a:cubicBezTo>
                    <a:pt x="521" y="1"/>
                    <a:pt x="496" y="54"/>
                    <a:pt x="515" y="152"/>
                  </a:cubicBezTo>
                  <a:lnTo>
                    <a:pt x="659" y="881"/>
                  </a:lnTo>
                  <a:cubicBezTo>
                    <a:pt x="688" y="1032"/>
                    <a:pt x="635" y="1254"/>
                    <a:pt x="541" y="1375"/>
                  </a:cubicBezTo>
                  <a:lnTo>
                    <a:pt x="80" y="1973"/>
                  </a:lnTo>
                  <a:cubicBezTo>
                    <a:pt x="0" y="2075"/>
                    <a:pt x="20" y="2144"/>
                    <a:pt x="118" y="2144"/>
                  </a:cubicBezTo>
                  <a:cubicBezTo>
                    <a:pt x="136" y="2144"/>
                    <a:pt x="157" y="2141"/>
                    <a:pt x="181" y="2136"/>
                  </a:cubicBezTo>
                  <a:lnTo>
                    <a:pt x="910" y="1976"/>
                  </a:lnTo>
                  <a:cubicBezTo>
                    <a:pt x="940" y="1970"/>
                    <a:pt x="972" y="1967"/>
                    <a:pt x="1006" y="1967"/>
                  </a:cubicBezTo>
                  <a:cubicBezTo>
                    <a:pt x="1143" y="1967"/>
                    <a:pt x="1303" y="2014"/>
                    <a:pt x="1400" y="2087"/>
                  </a:cubicBezTo>
                  <a:lnTo>
                    <a:pt x="1982" y="2539"/>
                  </a:lnTo>
                  <a:cubicBezTo>
                    <a:pt x="2024" y="2570"/>
                    <a:pt x="2060" y="2585"/>
                    <a:pt x="2088" y="2585"/>
                  </a:cubicBezTo>
                  <a:cubicBezTo>
                    <a:pt x="2141" y="2585"/>
                    <a:pt x="2166" y="2532"/>
                    <a:pt x="2149" y="2433"/>
                  </a:cubicBezTo>
                  <a:lnTo>
                    <a:pt x="2005" y="1702"/>
                  </a:lnTo>
                  <a:cubicBezTo>
                    <a:pt x="1976" y="1554"/>
                    <a:pt x="2028" y="1332"/>
                    <a:pt x="2123" y="1208"/>
                  </a:cubicBezTo>
                  <a:lnTo>
                    <a:pt x="2584" y="613"/>
                  </a:lnTo>
                  <a:cubicBezTo>
                    <a:pt x="2664" y="511"/>
                    <a:pt x="2644" y="442"/>
                    <a:pt x="2546" y="442"/>
                  </a:cubicBezTo>
                  <a:cubicBezTo>
                    <a:pt x="2528" y="442"/>
                    <a:pt x="2507" y="445"/>
                    <a:pt x="2483" y="450"/>
                  </a:cubicBezTo>
                  <a:lnTo>
                    <a:pt x="1753" y="607"/>
                  </a:lnTo>
                  <a:cubicBezTo>
                    <a:pt x="1722" y="614"/>
                    <a:pt x="1687" y="617"/>
                    <a:pt x="1651" y="617"/>
                  </a:cubicBezTo>
                  <a:cubicBezTo>
                    <a:pt x="1515" y="617"/>
                    <a:pt x="1359" y="571"/>
                    <a:pt x="1263" y="499"/>
                  </a:cubicBezTo>
                  <a:lnTo>
                    <a:pt x="682" y="48"/>
                  </a:lnTo>
                  <a:cubicBezTo>
                    <a:pt x="640" y="16"/>
                    <a:pt x="603" y="1"/>
                    <a:pt x="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" name="Google Shape;146;p6"/>
          <p:cNvGrpSpPr/>
          <p:nvPr/>
        </p:nvGrpSpPr>
        <p:grpSpPr>
          <a:xfrm flipH="1" rot="2700000">
            <a:off x="486687" y="4307367"/>
            <a:ext cx="536330" cy="251640"/>
            <a:chOff x="4074250" y="4561525"/>
            <a:chExt cx="536335" cy="251643"/>
          </a:xfrm>
        </p:grpSpPr>
        <p:sp>
          <p:nvSpPr>
            <p:cNvPr id="147" name="Google Shape;147;p6"/>
            <p:cNvSpPr/>
            <p:nvPr/>
          </p:nvSpPr>
          <p:spPr>
            <a:xfrm>
              <a:off x="4074250" y="4561525"/>
              <a:ext cx="536335" cy="251643"/>
            </a:xfrm>
            <a:custGeom>
              <a:rect b="b" l="l" r="r" t="t"/>
              <a:pathLst>
                <a:path extrusionOk="0" h="7614" w="16228">
                  <a:moveTo>
                    <a:pt x="2186" y="1"/>
                  </a:moveTo>
                  <a:cubicBezTo>
                    <a:pt x="1785" y="1"/>
                    <a:pt x="1385" y="107"/>
                    <a:pt x="1047" y="324"/>
                  </a:cubicBezTo>
                  <a:cubicBezTo>
                    <a:pt x="412" y="730"/>
                    <a:pt x="34" y="1524"/>
                    <a:pt x="161" y="2269"/>
                  </a:cubicBezTo>
                  <a:cubicBezTo>
                    <a:pt x="275" y="2955"/>
                    <a:pt x="831" y="3554"/>
                    <a:pt x="1504" y="3707"/>
                  </a:cubicBezTo>
                  <a:cubicBezTo>
                    <a:pt x="1488" y="3706"/>
                    <a:pt x="1471" y="3706"/>
                    <a:pt x="1455" y="3706"/>
                  </a:cubicBezTo>
                  <a:cubicBezTo>
                    <a:pt x="1127" y="3706"/>
                    <a:pt x="800" y="3922"/>
                    <a:pt x="566" y="4171"/>
                  </a:cubicBezTo>
                  <a:cubicBezTo>
                    <a:pt x="278" y="4478"/>
                    <a:pt x="138" y="4893"/>
                    <a:pt x="76" y="5305"/>
                  </a:cubicBezTo>
                  <a:cubicBezTo>
                    <a:pt x="1" y="5792"/>
                    <a:pt x="30" y="6311"/>
                    <a:pt x="275" y="6740"/>
                  </a:cubicBezTo>
                  <a:cubicBezTo>
                    <a:pt x="607" y="7326"/>
                    <a:pt x="1291" y="7614"/>
                    <a:pt x="1977" y="7614"/>
                  </a:cubicBezTo>
                  <a:cubicBezTo>
                    <a:pt x="2217" y="7614"/>
                    <a:pt x="2458" y="7578"/>
                    <a:pt x="2684" y="7508"/>
                  </a:cubicBezTo>
                  <a:cubicBezTo>
                    <a:pt x="3553" y="7237"/>
                    <a:pt x="4236" y="6563"/>
                    <a:pt x="4815" y="5857"/>
                  </a:cubicBezTo>
                  <a:cubicBezTo>
                    <a:pt x="4936" y="5841"/>
                    <a:pt x="5093" y="5711"/>
                    <a:pt x="5213" y="5711"/>
                  </a:cubicBezTo>
                  <a:lnTo>
                    <a:pt x="11015" y="5711"/>
                  </a:lnTo>
                  <a:cubicBezTo>
                    <a:pt x="11135" y="5711"/>
                    <a:pt x="11292" y="5841"/>
                    <a:pt x="11413" y="5857"/>
                  </a:cubicBezTo>
                  <a:cubicBezTo>
                    <a:pt x="11992" y="6563"/>
                    <a:pt x="12675" y="7237"/>
                    <a:pt x="13544" y="7508"/>
                  </a:cubicBezTo>
                  <a:cubicBezTo>
                    <a:pt x="13770" y="7578"/>
                    <a:pt x="14011" y="7614"/>
                    <a:pt x="14251" y="7614"/>
                  </a:cubicBezTo>
                  <a:cubicBezTo>
                    <a:pt x="14937" y="7614"/>
                    <a:pt x="15621" y="7326"/>
                    <a:pt x="15953" y="6740"/>
                  </a:cubicBezTo>
                  <a:cubicBezTo>
                    <a:pt x="16198" y="6311"/>
                    <a:pt x="16227" y="5792"/>
                    <a:pt x="16152" y="5305"/>
                  </a:cubicBezTo>
                  <a:cubicBezTo>
                    <a:pt x="16090" y="4893"/>
                    <a:pt x="15950" y="4478"/>
                    <a:pt x="15662" y="4171"/>
                  </a:cubicBezTo>
                  <a:cubicBezTo>
                    <a:pt x="15428" y="3922"/>
                    <a:pt x="15101" y="3706"/>
                    <a:pt x="14773" y="3706"/>
                  </a:cubicBezTo>
                  <a:cubicBezTo>
                    <a:pt x="14757" y="3706"/>
                    <a:pt x="14740" y="3706"/>
                    <a:pt x="14724" y="3707"/>
                  </a:cubicBezTo>
                  <a:cubicBezTo>
                    <a:pt x="15397" y="3554"/>
                    <a:pt x="15953" y="2955"/>
                    <a:pt x="16067" y="2269"/>
                  </a:cubicBezTo>
                  <a:cubicBezTo>
                    <a:pt x="16194" y="1524"/>
                    <a:pt x="15816" y="730"/>
                    <a:pt x="15181" y="324"/>
                  </a:cubicBezTo>
                  <a:cubicBezTo>
                    <a:pt x="14843" y="107"/>
                    <a:pt x="14443" y="1"/>
                    <a:pt x="14042" y="1"/>
                  </a:cubicBezTo>
                  <a:cubicBezTo>
                    <a:pt x="13689" y="1"/>
                    <a:pt x="13335" y="84"/>
                    <a:pt x="13021" y="246"/>
                  </a:cubicBezTo>
                  <a:cubicBezTo>
                    <a:pt x="12351" y="596"/>
                    <a:pt x="11864" y="1279"/>
                    <a:pt x="11743" y="2024"/>
                  </a:cubicBezTo>
                  <a:lnTo>
                    <a:pt x="4485" y="2024"/>
                  </a:lnTo>
                  <a:cubicBezTo>
                    <a:pt x="4364" y="1279"/>
                    <a:pt x="3877" y="596"/>
                    <a:pt x="3207" y="246"/>
                  </a:cubicBezTo>
                  <a:cubicBezTo>
                    <a:pt x="2893" y="84"/>
                    <a:pt x="2539" y="1"/>
                    <a:pt x="2186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8" name="Google Shape;148;p6"/>
            <p:cNvGrpSpPr/>
            <p:nvPr/>
          </p:nvGrpSpPr>
          <p:grpSpPr>
            <a:xfrm>
              <a:off x="4074250" y="4561525"/>
              <a:ext cx="536335" cy="251643"/>
              <a:chOff x="3628525" y="3917700"/>
              <a:chExt cx="536335" cy="251643"/>
            </a:xfrm>
          </p:grpSpPr>
          <p:sp>
            <p:nvSpPr>
              <p:cNvPr id="149" name="Google Shape;149;p6"/>
              <p:cNvSpPr/>
              <p:nvPr/>
            </p:nvSpPr>
            <p:spPr>
              <a:xfrm>
                <a:off x="3628525" y="3917700"/>
                <a:ext cx="536335" cy="251643"/>
              </a:xfrm>
              <a:custGeom>
                <a:rect b="b" l="l" r="r" t="t"/>
                <a:pathLst>
                  <a:path extrusionOk="0" h="7614" w="16228">
                    <a:moveTo>
                      <a:pt x="2186" y="1"/>
                    </a:moveTo>
                    <a:cubicBezTo>
                      <a:pt x="1785" y="1"/>
                      <a:pt x="1385" y="107"/>
                      <a:pt x="1047" y="324"/>
                    </a:cubicBezTo>
                    <a:cubicBezTo>
                      <a:pt x="412" y="730"/>
                      <a:pt x="34" y="1524"/>
                      <a:pt x="161" y="2269"/>
                    </a:cubicBezTo>
                    <a:cubicBezTo>
                      <a:pt x="275" y="2955"/>
                      <a:pt x="831" y="3554"/>
                      <a:pt x="1504" y="3707"/>
                    </a:cubicBezTo>
                    <a:cubicBezTo>
                      <a:pt x="1488" y="3706"/>
                      <a:pt x="1471" y="3706"/>
                      <a:pt x="1455" y="3706"/>
                    </a:cubicBezTo>
                    <a:cubicBezTo>
                      <a:pt x="1127" y="3706"/>
                      <a:pt x="800" y="3922"/>
                      <a:pt x="566" y="4171"/>
                    </a:cubicBezTo>
                    <a:cubicBezTo>
                      <a:pt x="278" y="4478"/>
                      <a:pt x="138" y="4893"/>
                      <a:pt x="76" y="5305"/>
                    </a:cubicBezTo>
                    <a:cubicBezTo>
                      <a:pt x="1" y="5792"/>
                      <a:pt x="30" y="6311"/>
                      <a:pt x="275" y="6740"/>
                    </a:cubicBezTo>
                    <a:cubicBezTo>
                      <a:pt x="607" y="7326"/>
                      <a:pt x="1291" y="7614"/>
                      <a:pt x="1977" y="7614"/>
                    </a:cubicBezTo>
                    <a:cubicBezTo>
                      <a:pt x="2217" y="7614"/>
                      <a:pt x="2458" y="7578"/>
                      <a:pt x="2684" y="7508"/>
                    </a:cubicBezTo>
                    <a:cubicBezTo>
                      <a:pt x="3553" y="7237"/>
                      <a:pt x="4236" y="6563"/>
                      <a:pt x="4815" y="5857"/>
                    </a:cubicBezTo>
                    <a:cubicBezTo>
                      <a:pt x="4936" y="5841"/>
                      <a:pt x="5093" y="5711"/>
                      <a:pt x="5213" y="5711"/>
                    </a:cubicBezTo>
                    <a:lnTo>
                      <a:pt x="11015" y="5711"/>
                    </a:lnTo>
                    <a:cubicBezTo>
                      <a:pt x="11135" y="5711"/>
                      <a:pt x="11292" y="5841"/>
                      <a:pt x="11413" y="5857"/>
                    </a:cubicBezTo>
                    <a:cubicBezTo>
                      <a:pt x="11992" y="6563"/>
                      <a:pt x="12675" y="7237"/>
                      <a:pt x="13544" y="7508"/>
                    </a:cubicBezTo>
                    <a:cubicBezTo>
                      <a:pt x="13770" y="7578"/>
                      <a:pt x="14011" y="7614"/>
                      <a:pt x="14251" y="7614"/>
                    </a:cubicBezTo>
                    <a:cubicBezTo>
                      <a:pt x="14937" y="7614"/>
                      <a:pt x="15621" y="7326"/>
                      <a:pt x="15953" y="6740"/>
                    </a:cubicBezTo>
                    <a:cubicBezTo>
                      <a:pt x="16198" y="6311"/>
                      <a:pt x="16227" y="5792"/>
                      <a:pt x="16152" y="5305"/>
                    </a:cubicBezTo>
                    <a:cubicBezTo>
                      <a:pt x="16090" y="4893"/>
                      <a:pt x="15950" y="4478"/>
                      <a:pt x="15662" y="4171"/>
                    </a:cubicBezTo>
                    <a:cubicBezTo>
                      <a:pt x="15428" y="3922"/>
                      <a:pt x="15101" y="3706"/>
                      <a:pt x="14773" y="3706"/>
                    </a:cubicBezTo>
                    <a:cubicBezTo>
                      <a:pt x="14757" y="3706"/>
                      <a:pt x="14740" y="3706"/>
                      <a:pt x="14724" y="3707"/>
                    </a:cubicBezTo>
                    <a:cubicBezTo>
                      <a:pt x="15397" y="3554"/>
                      <a:pt x="15953" y="2955"/>
                      <a:pt x="16067" y="2269"/>
                    </a:cubicBezTo>
                    <a:cubicBezTo>
                      <a:pt x="16194" y="1524"/>
                      <a:pt x="15816" y="730"/>
                      <a:pt x="15181" y="324"/>
                    </a:cubicBezTo>
                    <a:cubicBezTo>
                      <a:pt x="14843" y="107"/>
                      <a:pt x="14443" y="1"/>
                      <a:pt x="14042" y="1"/>
                    </a:cubicBezTo>
                    <a:cubicBezTo>
                      <a:pt x="13689" y="1"/>
                      <a:pt x="13335" y="84"/>
                      <a:pt x="13021" y="246"/>
                    </a:cubicBezTo>
                    <a:cubicBezTo>
                      <a:pt x="12351" y="596"/>
                      <a:pt x="11864" y="1279"/>
                      <a:pt x="11743" y="2024"/>
                    </a:cubicBezTo>
                    <a:lnTo>
                      <a:pt x="4485" y="2024"/>
                    </a:lnTo>
                    <a:cubicBezTo>
                      <a:pt x="4364" y="1279"/>
                      <a:pt x="3877" y="596"/>
                      <a:pt x="3207" y="246"/>
                    </a:cubicBezTo>
                    <a:cubicBezTo>
                      <a:pt x="2893" y="84"/>
                      <a:pt x="2539" y="1"/>
                      <a:pt x="2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4115795" y="3936473"/>
                <a:ext cx="32224" cy="48683"/>
              </a:xfrm>
              <a:custGeom>
                <a:rect b="b" l="l" r="r" t="t"/>
                <a:pathLst>
                  <a:path extrusionOk="0" h="1473" w="975">
                    <a:moveTo>
                      <a:pt x="264" y="0"/>
                    </a:moveTo>
                    <a:cubicBezTo>
                      <a:pt x="217" y="0"/>
                      <a:pt x="172" y="17"/>
                      <a:pt x="138" y="61"/>
                    </a:cubicBezTo>
                    <a:cubicBezTo>
                      <a:pt x="0" y="240"/>
                      <a:pt x="255" y="515"/>
                      <a:pt x="340" y="655"/>
                    </a:cubicBezTo>
                    <a:cubicBezTo>
                      <a:pt x="425" y="789"/>
                      <a:pt x="477" y="946"/>
                      <a:pt x="494" y="1103"/>
                    </a:cubicBezTo>
                    <a:cubicBezTo>
                      <a:pt x="501" y="1178"/>
                      <a:pt x="501" y="1257"/>
                      <a:pt x="527" y="1328"/>
                    </a:cubicBezTo>
                    <a:cubicBezTo>
                      <a:pt x="553" y="1400"/>
                      <a:pt x="611" y="1466"/>
                      <a:pt x="687" y="1473"/>
                    </a:cubicBezTo>
                    <a:cubicBezTo>
                      <a:pt x="689" y="1473"/>
                      <a:pt x="692" y="1473"/>
                      <a:pt x="694" y="1473"/>
                    </a:cubicBezTo>
                    <a:cubicBezTo>
                      <a:pt x="753" y="1473"/>
                      <a:pt x="809" y="1438"/>
                      <a:pt x="844" y="1387"/>
                    </a:cubicBezTo>
                    <a:cubicBezTo>
                      <a:pt x="880" y="1338"/>
                      <a:pt x="896" y="1277"/>
                      <a:pt x="909" y="1214"/>
                    </a:cubicBezTo>
                    <a:cubicBezTo>
                      <a:pt x="975" y="829"/>
                      <a:pt x="830" y="351"/>
                      <a:pt x="513" y="106"/>
                    </a:cubicBezTo>
                    <a:cubicBezTo>
                      <a:pt x="450" y="57"/>
                      <a:pt x="352" y="0"/>
                      <a:pt x="2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1" name="Google Shape;151;p6"/>
          <p:cNvGrpSpPr/>
          <p:nvPr/>
        </p:nvGrpSpPr>
        <p:grpSpPr>
          <a:xfrm rot="3553435">
            <a:off x="7552596" y="607431"/>
            <a:ext cx="489590" cy="484397"/>
            <a:chOff x="538592" y="4091719"/>
            <a:chExt cx="489575" cy="484382"/>
          </a:xfrm>
        </p:grpSpPr>
        <p:sp>
          <p:nvSpPr>
            <p:cNvPr id="152" name="Google Shape;152;p6"/>
            <p:cNvSpPr/>
            <p:nvPr/>
          </p:nvSpPr>
          <p:spPr>
            <a:xfrm flipH="1" rot="-1423345">
              <a:off x="596171" y="4151606"/>
              <a:ext cx="374417" cy="364608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 flipH="1" rot="-1423345">
              <a:off x="596171" y="4151606"/>
              <a:ext cx="374417" cy="364608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Google Shape;154;p6"/>
          <p:cNvSpPr txBox="1"/>
          <p:nvPr>
            <p:ph type="title"/>
          </p:nvPr>
        </p:nvSpPr>
        <p:spPr>
          <a:xfrm>
            <a:off x="616500" y="393550"/>
            <a:ext cx="5820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55" name="Google Shape;155;p6"/>
          <p:cNvGrpSpPr/>
          <p:nvPr/>
        </p:nvGrpSpPr>
        <p:grpSpPr>
          <a:xfrm>
            <a:off x="354300" y="203125"/>
            <a:ext cx="8492772" cy="4680836"/>
            <a:chOff x="354300" y="203125"/>
            <a:chExt cx="8492772" cy="4680836"/>
          </a:xfrm>
        </p:grpSpPr>
        <p:sp>
          <p:nvSpPr>
            <p:cNvPr id="156" name="Google Shape;156;p6"/>
            <p:cNvSpPr/>
            <p:nvPr/>
          </p:nvSpPr>
          <p:spPr>
            <a:xfrm rot="762489">
              <a:off x="7396209" y="4684133"/>
              <a:ext cx="126004" cy="156133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4224191" y="2031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7233332" y="374134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35430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2719950" y="462222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878107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442404" y="2797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6059929" y="478957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8790854" y="32300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891479">
              <a:off x="5696604" y="2527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891479">
              <a:off x="454317" y="13702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891479">
              <a:off x="4572604" y="4763824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891479">
              <a:off x="1529667" y="46347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891479">
              <a:off x="8578292" y="21207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891479">
              <a:off x="8578292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891479">
              <a:off x="2286692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485400" y="4737234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312728">
              <a:off x="416258" y="3739029"/>
              <a:ext cx="62267" cy="77141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7"/>
          <p:cNvGrpSpPr/>
          <p:nvPr/>
        </p:nvGrpSpPr>
        <p:grpSpPr>
          <a:xfrm>
            <a:off x="251321" y="200050"/>
            <a:ext cx="8635560" cy="4744861"/>
            <a:chOff x="251321" y="200050"/>
            <a:chExt cx="8635560" cy="4744861"/>
          </a:xfrm>
        </p:grpSpPr>
        <p:sp>
          <p:nvSpPr>
            <p:cNvPr id="176" name="Google Shape;176;p7"/>
            <p:cNvSpPr/>
            <p:nvPr/>
          </p:nvSpPr>
          <p:spPr>
            <a:xfrm>
              <a:off x="5614241" y="337013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7435257" y="340096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886275" y="1597347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8454432" y="48005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445600" y="282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 rot="142353">
              <a:off x="6972182" y="830548"/>
              <a:ext cx="152794" cy="148814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442404" y="2797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6059929" y="478957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8682779" y="29929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 rot="891479">
              <a:off x="4743817" y="7839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 rot="891479">
              <a:off x="263242" y="26962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 rot="891479">
              <a:off x="8762967" y="22035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 rot="891479">
              <a:off x="4477904" y="4763824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 rot="891479">
              <a:off x="2330542" y="4824774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 rot="891479">
              <a:off x="8753192" y="406806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 rot="891479">
              <a:off x="8615079" y="2126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 rot="891479">
              <a:off x="2194717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 rot="142347">
              <a:off x="3801610" y="279476"/>
              <a:ext cx="175720" cy="171180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 rot="-2700000">
              <a:off x="8239238" y="742535"/>
              <a:ext cx="116799" cy="113753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 rot="294686">
              <a:off x="3211177" y="4482985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 rot="-1149162">
              <a:off x="7325074" y="4756620"/>
              <a:ext cx="141426" cy="137742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385604" y="771363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 rot="1501750">
              <a:off x="8071264" y="3621996"/>
              <a:ext cx="228799" cy="107350"/>
            </a:xfrm>
            <a:custGeom>
              <a:rect b="b" l="l" r="r" t="t"/>
              <a:pathLst>
                <a:path extrusionOk="0" h="7614" w="16228">
                  <a:moveTo>
                    <a:pt x="2186" y="1"/>
                  </a:moveTo>
                  <a:cubicBezTo>
                    <a:pt x="1785" y="1"/>
                    <a:pt x="1385" y="107"/>
                    <a:pt x="1047" y="324"/>
                  </a:cubicBezTo>
                  <a:cubicBezTo>
                    <a:pt x="412" y="730"/>
                    <a:pt x="34" y="1524"/>
                    <a:pt x="161" y="2269"/>
                  </a:cubicBezTo>
                  <a:cubicBezTo>
                    <a:pt x="275" y="2955"/>
                    <a:pt x="831" y="3554"/>
                    <a:pt x="1504" y="3707"/>
                  </a:cubicBezTo>
                  <a:cubicBezTo>
                    <a:pt x="1488" y="3706"/>
                    <a:pt x="1471" y="3706"/>
                    <a:pt x="1455" y="3706"/>
                  </a:cubicBezTo>
                  <a:cubicBezTo>
                    <a:pt x="1127" y="3706"/>
                    <a:pt x="800" y="3922"/>
                    <a:pt x="566" y="4171"/>
                  </a:cubicBezTo>
                  <a:cubicBezTo>
                    <a:pt x="278" y="4478"/>
                    <a:pt x="138" y="4893"/>
                    <a:pt x="76" y="5305"/>
                  </a:cubicBezTo>
                  <a:cubicBezTo>
                    <a:pt x="1" y="5792"/>
                    <a:pt x="30" y="6311"/>
                    <a:pt x="275" y="6740"/>
                  </a:cubicBezTo>
                  <a:cubicBezTo>
                    <a:pt x="607" y="7326"/>
                    <a:pt x="1291" y="7614"/>
                    <a:pt x="1977" y="7614"/>
                  </a:cubicBezTo>
                  <a:cubicBezTo>
                    <a:pt x="2217" y="7614"/>
                    <a:pt x="2458" y="7578"/>
                    <a:pt x="2684" y="7508"/>
                  </a:cubicBezTo>
                  <a:cubicBezTo>
                    <a:pt x="3553" y="7237"/>
                    <a:pt x="4236" y="6563"/>
                    <a:pt x="4815" y="5857"/>
                  </a:cubicBezTo>
                  <a:cubicBezTo>
                    <a:pt x="4936" y="5841"/>
                    <a:pt x="5093" y="5711"/>
                    <a:pt x="5213" y="5711"/>
                  </a:cubicBezTo>
                  <a:lnTo>
                    <a:pt x="11015" y="5711"/>
                  </a:lnTo>
                  <a:cubicBezTo>
                    <a:pt x="11135" y="5711"/>
                    <a:pt x="11292" y="5841"/>
                    <a:pt x="11413" y="5857"/>
                  </a:cubicBezTo>
                  <a:cubicBezTo>
                    <a:pt x="11992" y="6563"/>
                    <a:pt x="12675" y="7237"/>
                    <a:pt x="13544" y="7508"/>
                  </a:cubicBezTo>
                  <a:cubicBezTo>
                    <a:pt x="13770" y="7578"/>
                    <a:pt x="14011" y="7614"/>
                    <a:pt x="14251" y="7614"/>
                  </a:cubicBezTo>
                  <a:cubicBezTo>
                    <a:pt x="14937" y="7614"/>
                    <a:pt x="15621" y="7326"/>
                    <a:pt x="15953" y="6740"/>
                  </a:cubicBezTo>
                  <a:cubicBezTo>
                    <a:pt x="16198" y="6311"/>
                    <a:pt x="16227" y="5792"/>
                    <a:pt x="16152" y="5305"/>
                  </a:cubicBezTo>
                  <a:cubicBezTo>
                    <a:pt x="16090" y="4893"/>
                    <a:pt x="15950" y="4478"/>
                    <a:pt x="15662" y="4171"/>
                  </a:cubicBezTo>
                  <a:cubicBezTo>
                    <a:pt x="15428" y="3922"/>
                    <a:pt x="15101" y="3706"/>
                    <a:pt x="14773" y="3706"/>
                  </a:cubicBezTo>
                  <a:cubicBezTo>
                    <a:pt x="14757" y="3706"/>
                    <a:pt x="14740" y="3706"/>
                    <a:pt x="14724" y="3707"/>
                  </a:cubicBezTo>
                  <a:cubicBezTo>
                    <a:pt x="15397" y="3554"/>
                    <a:pt x="15953" y="2955"/>
                    <a:pt x="16067" y="2269"/>
                  </a:cubicBezTo>
                  <a:cubicBezTo>
                    <a:pt x="16194" y="1524"/>
                    <a:pt x="15816" y="730"/>
                    <a:pt x="15181" y="324"/>
                  </a:cubicBezTo>
                  <a:cubicBezTo>
                    <a:pt x="14843" y="107"/>
                    <a:pt x="14443" y="1"/>
                    <a:pt x="14042" y="1"/>
                  </a:cubicBezTo>
                  <a:cubicBezTo>
                    <a:pt x="13689" y="1"/>
                    <a:pt x="13335" y="84"/>
                    <a:pt x="13021" y="246"/>
                  </a:cubicBezTo>
                  <a:cubicBezTo>
                    <a:pt x="12351" y="596"/>
                    <a:pt x="11864" y="1279"/>
                    <a:pt x="11743" y="2024"/>
                  </a:cubicBezTo>
                  <a:lnTo>
                    <a:pt x="4485" y="2024"/>
                  </a:lnTo>
                  <a:cubicBezTo>
                    <a:pt x="4364" y="1279"/>
                    <a:pt x="3877" y="596"/>
                    <a:pt x="3207" y="246"/>
                  </a:cubicBezTo>
                  <a:cubicBezTo>
                    <a:pt x="2893" y="84"/>
                    <a:pt x="2539" y="1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5231763" y="44758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0" name="Google Shape;200;p7"/>
            <p:cNvGrpSpPr/>
            <p:nvPr/>
          </p:nvGrpSpPr>
          <p:grpSpPr>
            <a:xfrm rot="-906357">
              <a:off x="260535" y="951374"/>
              <a:ext cx="117420" cy="86276"/>
              <a:chOff x="1876650" y="684500"/>
              <a:chExt cx="405300" cy="297800"/>
            </a:xfrm>
          </p:grpSpPr>
          <p:sp>
            <p:nvSpPr>
              <p:cNvPr id="201" name="Google Shape;201;p7"/>
              <p:cNvSpPr/>
              <p:nvPr/>
            </p:nvSpPr>
            <p:spPr>
              <a:xfrm>
                <a:off x="1876650" y="792400"/>
                <a:ext cx="405300" cy="189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18766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 flipH="1">
                <a:off x="21190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1953425" y="684500"/>
                <a:ext cx="251700" cy="168300"/>
              </a:xfrm>
              <a:prstGeom prst="triangle">
                <a:avLst>
                  <a:gd fmla="val 50000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5" name="Google Shape;205;p7"/>
            <p:cNvSpPr/>
            <p:nvPr/>
          </p:nvSpPr>
          <p:spPr>
            <a:xfrm>
              <a:off x="8553275" y="1330947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932204" y="576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7" name="Google Shape;207;p7"/>
            <p:cNvGrpSpPr/>
            <p:nvPr/>
          </p:nvGrpSpPr>
          <p:grpSpPr>
            <a:xfrm rot="2242103">
              <a:off x="7810931" y="1824751"/>
              <a:ext cx="117396" cy="86258"/>
              <a:chOff x="1876650" y="684500"/>
              <a:chExt cx="405300" cy="297800"/>
            </a:xfrm>
          </p:grpSpPr>
          <p:sp>
            <p:nvSpPr>
              <p:cNvPr id="208" name="Google Shape;208;p7"/>
              <p:cNvSpPr/>
              <p:nvPr/>
            </p:nvSpPr>
            <p:spPr>
              <a:xfrm>
                <a:off x="1876650" y="792400"/>
                <a:ext cx="405300" cy="189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18766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 flipH="1">
                <a:off x="2119050" y="684500"/>
                <a:ext cx="162900" cy="135900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1953425" y="684500"/>
                <a:ext cx="251700" cy="168300"/>
              </a:xfrm>
              <a:prstGeom prst="triangle">
                <a:avLst>
                  <a:gd fmla="val 50000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12" name="Google Shape;212;p7"/>
            <p:cNvSpPr/>
            <p:nvPr/>
          </p:nvSpPr>
          <p:spPr>
            <a:xfrm rot="891367">
              <a:off x="7363696" y="2754359"/>
              <a:ext cx="98181" cy="94301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103132" y="3873696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 rot="891479">
              <a:off x="3206417" y="1436911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154332" y="35786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6" name="Google Shape;216;p7"/>
          <p:cNvSpPr txBox="1"/>
          <p:nvPr>
            <p:ph type="title"/>
          </p:nvPr>
        </p:nvSpPr>
        <p:spPr>
          <a:xfrm>
            <a:off x="3874350" y="1507125"/>
            <a:ext cx="2808000" cy="8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7" name="Google Shape;217;p7"/>
          <p:cNvSpPr txBox="1"/>
          <p:nvPr>
            <p:ph idx="1" type="subTitle"/>
          </p:nvPr>
        </p:nvSpPr>
        <p:spPr>
          <a:xfrm>
            <a:off x="3874350" y="2304050"/>
            <a:ext cx="3233100" cy="16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8"/>
          <p:cNvGrpSpPr/>
          <p:nvPr/>
        </p:nvGrpSpPr>
        <p:grpSpPr>
          <a:xfrm>
            <a:off x="293989" y="203125"/>
            <a:ext cx="8543308" cy="4798063"/>
            <a:chOff x="293989" y="203125"/>
            <a:chExt cx="8543308" cy="4798063"/>
          </a:xfrm>
        </p:grpSpPr>
        <p:grpSp>
          <p:nvGrpSpPr>
            <p:cNvPr id="220" name="Google Shape;220;p8"/>
            <p:cNvGrpSpPr/>
            <p:nvPr/>
          </p:nvGrpSpPr>
          <p:grpSpPr>
            <a:xfrm>
              <a:off x="429824" y="4475458"/>
              <a:ext cx="263849" cy="256098"/>
              <a:chOff x="266774" y="4657633"/>
              <a:chExt cx="263849" cy="256098"/>
            </a:xfrm>
          </p:grpSpPr>
          <p:sp>
            <p:nvSpPr>
              <p:cNvPr id="221" name="Google Shape;221;p8"/>
              <p:cNvSpPr/>
              <p:nvPr/>
            </p:nvSpPr>
            <p:spPr>
              <a:xfrm>
                <a:off x="266774" y="4657633"/>
                <a:ext cx="263849" cy="256098"/>
              </a:xfrm>
              <a:custGeom>
                <a:rect b="b" l="l" r="r" t="t"/>
                <a:pathLst>
                  <a:path extrusionOk="0" h="2586" w="2664">
                    <a:moveTo>
                      <a:pt x="575" y="1"/>
                    </a:moveTo>
                    <a:cubicBezTo>
                      <a:pt x="521" y="1"/>
                      <a:pt x="496" y="54"/>
                      <a:pt x="515" y="152"/>
                    </a:cubicBezTo>
                    <a:lnTo>
                      <a:pt x="659" y="881"/>
                    </a:lnTo>
                    <a:cubicBezTo>
                      <a:pt x="688" y="1032"/>
                      <a:pt x="635" y="1254"/>
                      <a:pt x="541" y="1375"/>
                    </a:cubicBezTo>
                    <a:lnTo>
                      <a:pt x="80" y="1973"/>
                    </a:lnTo>
                    <a:cubicBezTo>
                      <a:pt x="0" y="2075"/>
                      <a:pt x="20" y="2144"/>
                      <a:pt x="118" y="2144"/>
                    </a:cubicBezTo>
                    <a:cubicBezTo>
                      <a:pt x="136" y="2144"/>
                      <a:pt x="157" y="2141"/>
                      <a:pt x="181" y="2136"/>
                    </a:cubicBezTo>
                    <a:lnTo>
                      <a:pt x="910" y="1976"/>
                    </a:lnTo>
                    <a:cubicBezTo>
                      <a:pt x="940" y="1970"/>
                      <a:pt x="972" y="1967"/>
                      <a:pt x="1006" y="1967"/>
                    </a:cubicBezTo>
                    <a:cubicBezTo>
                      <a:pt x="1143" y="1967"/>
                      <a:pt x="1303" y="2014"/>
                      <a:pt x="1400" y="2087"/>
                    </a:cubicBezTo>
                    <a:lnTo>
                      <a:pt x="1982" y="2539"/>
                    </a:lnTo>
                    <a:cubicBezTo>
                      <a:pt x="2024" y="2570"/>
                      <a:pt x="2060" y="2585"/>
                      <a:pt x="2088" y="2585"/>
                    </a:cubicBezTo>
                    <a:cubicBezTo>
                      <a:pt x="2141" y="2585"/>
                      <a:pt x="2166" y="2532"/>
                      <a:pt x="2149" y="2433"/>
                    </a:cubicBezTo>
                    <a:lnTo>
                      <a:pt x="2005" y="1702"/>
                    </a:lnTo>
                    <a:cubicBezTo>
                      <a:pt x="1976" y="1554"/>
                      <a:pt x="2028" y="1332"/>
                      <a:pt x="2123" y="1208"/>
                    </a:cubicBezTo>
                    <a:lnTo>
                      <a:pt x="2584" y="613"/>
                    </a:lnTo>
                    <a:cubicBezTo>
                      <a:pt x="2664" y="511"/>
                      <a:pt x="2644" y="442"/>
                      <a:pt x="2546" y="442"/>
                    </a:cubicBezTo>
                    <a:cubicBezTo>
                      <a:pt x="2528" y="442"/>
                      <a:pt x="2507" y="445"/>
                      <a:pt x="2483" y="450"/>
                    </a:cubicBezTo>
                    <a:lnTo>
                      <a:pt x="1753" y="607"/>
                    </a:lnTo>
                    <a:cubicBezTo>
                      <a:pt x="1722" y="614"/>
                      <a:pt x="1687" y="617"/>
                      <a:pt x="1651" y="617"/>
                    </a:cubicBezTo>
                    <a:cubicBezTo>
                      <a:pt x="1515" y="617"/>
                      <a:pt x="1359" y="571"/>
                      <a:pt x="1263" y="499"/>
                    </a:cubicBezTo>
                    <a:lnTo>
                      <a:pt x="682" y="48"/>
                    </a:lnTo>
                    <a:cubicBezTo>
                      <a:pt x="640" y="16"/>
                      <a:pt x="603" y="1"/>
                      <a:pt x="575" y="1"/>
                    </a:cubicBezTo>
                    <a:close/>
                  </a:path>
                </a:pathLst>
              </a:custGeom>
              <a:noFill/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266774" y="4657633"/>
                <a:ext cx="263849" cy="256098"/>
              </a:xfrm>
              <a:custGeom>
                <a:rect b="b" l="l" r="r" t="t"/>
                <a:pathLst>
                  <a:path extrusionOk="0" h="2586" w="2664">
                    <a:moveTo>
                      <a:pt x="575" y="1"/>
                    </a:moveTo>
                    <a:cubicBezTo>
                      <a:pt x="521" y="1"/>
                      <a:pt x="496" y="54"/>
                      <a:pt x="515" y="152"/>
                    </a:cubicBezTo>
                    <a:lnTo>
                      <a:pt x="659" y="881"/>
                    </a:lnTo>
                    <a:cubicBezTo>
                      <a:pt x="688" y="1032"/>
                      <a:pt x="635" y="1254"/>
                      <a:pt x="541" y="1375"/>
                    </a:cubicBezTo>
                    <a:lnTo>
                      <a:pt x="80" y="1973"/>
                    </a:lnTo>
                    <a:cubicBezTo>
                      <a:pt x="0" y="2075"/>
                      <a:pt x="20" y="2144"/>
                      <a:pt x="118" y="2144"/>
                    </a:cubicBezTo>
                    <a:cubicBezTo>
                      <a:pt x="136" y="2144"/>
                      <a:pt x="157" y="2141"/>
                      <a:pt x="181" y="2136"/>
                    </a:cubicBezTo>
                    <a:lnTo>
                      <a:pt x="910" y="1976"/>
                    </a:lnTo>
                    <a:cubicBezTo>
                      <a:pt x="940" y="1970"/>
                      <a:pt x="972" y="1967"/>
                      <a:pt x="1006" y="1967"/>
                    </a:cubicBezTo>
                    <a:cubicBezTo>
                      <a:pt x="1143" y="1967"/>
                      <a:pt x="1303" y="2014"/>
                      <a:pt x="1400" y="2087"/>
                    </a:cubicBezTo>
                    <a:lnTo>
                      <a:pt x="1982" y="2539"/>
                    </a:lnTo>
                    <a:cubicBezTo>
                      <a:pt x="2024" y="2570"/>
                      <a:pt x="2060" y="2585"/>
                      <a:pt x="2088" y="2585"/>
                    </a:cubicBezTo>
                    <a:cubicBezTo>
                      <a:pt x="2141" y="2585"/>
                      <a:pt x="2166" y="2532"/>
                      <a:pt x="2149" y="2433"/>
                    </a:cubicBezTo>
                    <a:lnTo>
                      <a:pt x="2005" y="1702"/>
                    </a:lnTo>
                    <a:cubicBezTo>
                      <a:pt x="1976" y="1554"/>
                      <a:pt x="2028" y="1332"/>
                      <a:pt x="2123" y="1208"/>
                    </a:cubicBezTo>
                    <a:lnTo>
                      <a:pt x="2584" y="613"/>
                    </a:lnTo>
                    <a:cubicBezTo>
                      <a:pt x="2664" y="511"/>
                      <a:pt x="2644" y="442"/>
                      <a:pt x="2546" y="442"/>
                    </a:cubicBezTo>
                    <a:cubicBezTo>
                      <a:pt x="2528" y="442"/>
                      <a:pt x="2507" y="445"/>
                      <a:pt x="2483" y="450"/>
                    </a:cubicBezTo>
                    <a:lnTo>
                      <a:pt x="1753" y="607"/>
                    </a:lnTo>
                    <a:cubicBezTo>
                      <a:pt x="1722" y="614"/>
                      <a:pt x="1687" y="617"/>
                      <a:pt x="1651" y="617"/>
                    </a:cubicBezTo>
                    <a:cubicBezTo>
                      <a:pt x="1515" y="617"/>
                      <a:pt x="1359" y="571"/>
                      <a:pt x="1263" y="499"/>
                    </a:cubicBezTo>
                    <a:lnTo>
                      <a:pt x="682" y="48"/>
                    </a:lnTo>
                    <a:cubicBezTo>
                      <a:pt x="640" y="16"/>
                      <a:pt x="603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8"/>
            <p:cNvGrpSpPr/>
            <p:nvPr/>
          </p:nvGrpSpPr>
          <p:grpSpPr>
            <a:xfrm>
              <a:off x="836864" y="507378"/>
              <a:ext cx="340972" cy="372113"/>
              <a:chOff x="5805189" y="904553"/>
              <a:chExt cx="340972" cy="372113"/>
            </a:xfrm>
          </p:grpSpPr>
          <p:sp>
            <p:nvSpPr>
              <p:cNvPr id="224" name="Google Shape;224;p8"/>
              <p:cNvSpPr/>
              <p:nvPr/>
            </p:nvSpPr>
            <p:spPr>
              <a:xfrm rot="833681">
                <a:off x="5839107" y="932728"/>
                <a:ext cx="273137" cy="315762"/>
              </a:xfrm>
              <a:custGeom>
                <a:rect b="b" l="l" r="r" t="t"/>
                <a:pathLst>
                  <a:path extrusionOk="0" h="6156" w="5325">
                    <a:moveTo>
                      <a:pt x="3320" y="0"/>
                    </a:moveTo>
                    <a:cubicBezTo>
                      <a:pt x="3098" y="0"/>
                      <a:pt x="2886" y="87"/>
                      <a:pt x="2723" y="260"/>
                    </a:cubicBezTo>
                    <a:cubicBezTo>
                      <a:pt x="2233" y="773"/>
                      <a:pt x="2357" y="1766"/>
                      <a:pt x="2608" y="2355"/>
                    </a:cubicBezTo>
                    <a:cubicBezTo>
                      <a:pt x="2638" y="2423"/>
                      <a:pt x="2670" y="2489"/>
                      <a:pt x="2700" y="2557"/>
                    </a:cubicBezTo>
                    <a:cubicBezTo>
                      <a:pt x="2651" y="2504"/>
                      <a:pt x="2602" y="2449"/>
                      <a:pt x="2550" y="2400"/>
                    </a:cubicBezTo>
                    <a:cubicBezTo>
                      <a:pt x="2199" y="2051"/>
                      <a:pt x="1526" y="1645"/>
                      <a:pt x="950" y="1645"/>
                    </a:cubicBezTo>
                    <a:cubicBezTo>
                      <a:pt x="625" y="1645"/>
                      <a:pt x="331" y="1774"/>
                      <a:pt x="144" y="2116"/>
                    </a:cubicBezTo>
                    <a:cubicBezTo>
                      <a:pt x="26" y="2332"/>
                      <a:pt x="0" y="2587"/>
                      <a:pt x="36" y="2828"/>
                    </a:cubicBezTo>
                    <a:cubicBezTo>
                      <a:pt x="98" y="3220"/>
                      <a:pt x="320" y="3573"/>
                      <a:pt x="586" y="3871"/>
                    </a:cubicBezTo>
                    <a:cubicBezTo>
                      <a:pt x="1135" y="4492"/>
                      <a:pt x="1869" y="4913"/>
                      <a:pt x="2615" y="5257"/>
                    </a:cubicBezTo>
                    <a:cubicBezTo>
                      <a:pt x="3020" y="5443"/>
                      <a:pt x="3438" y="5606"/>
                      <a:pt x="3860" y="5753"/>
                    </a:cubicBezTo>
                    <a:cubicBezTo>
                      <a:pt x="3968" y="5792"/>
                      <a:pt x="5144" y="6145"/>
                      <a:pt x="5144" y="6156"/>
                    </a:cubicBezTo>
                    <a:cubicBezTo>
                      <a:pt x="5164" y="6028"/>
                      <a:pt x="5171" y="5881"/>
                      <a:pt x="5177" y="5822"/>
                    </a:cubicBezTo>
                    <a:lnTo>
                      <a:pt x="5207" y="5439"/>
                    </a:lnTo>
                    <a:cubicBezTo>
                      <a:pt x="5281" y="4423"/>
                      <a:pt x="5325" y="3355"/>
                      <a:pt x="5135" y="2347"/>
                    </a:cubicBezTo>
                    <a:cubicBezTo>
                      <a:pt x="4991" y="1596"/>
                      <a:pt x="4664" y="678"/>
                      <a:pt x="3987" y="230"/>
                    </a:cubicBezTo>
                    <a:cubicBezTo>
                      <a:pt x="3870" y="155"/>
                      <a:pt x="3743" y="92"/>
                      <a:pt x="3605" y="47"/>
                    </a:cubicBezTo>
                    <a:cubicBezTo>
                      <a:pt x="3510" y="16"/>
                      <a:pt x="3414" y="0"/>
                      <a:pt x="3320" y="0"/>
                    </a:cubicBezTo>
                    <a:close/>
                  </a:path>
                </a:pathLst>
              </a:custGeom>
              <a:noFill/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 rot="833681">
                <a:off x="5839107" y="932728"/>
                <a:ext cx="273137" cy="315762"/>
              </a:xfrm>
              <a:custGeom>
                <a:rect b="b" l="l" r="r" t="t"/>
                <a:pathLst>
                  <a:path extrusionOk="0" h="6156" w="5325">
                    <a:moveTo>
                      <a:pt x="3320" y="0"/>
                    </a:moveTo>
                    <a:cubicBezTo>
                      <a:pt x="3098" y="0"/>
                      <a:pt x="2886" y="87"/>
                      <a:pt x="2723" y="260"/>
                    </a:cubicBezTo>
                    <a:cubicBezTo>
                      <a:pt x="2233" y="773"/>
                      <a:pt x="2357" y="1766"/>
                      <a:pt x="2608" y="2355"/>
                    </a:cubicBezTo>
                    <a:cubicBezTo>
                      <a:pt x="2638" y="2423"/>
                      <a:pt x="2670" y="2489"/>
                      <a:pt x="2700" y="2557"/>
                    </a:cubicBezTo>
                    <a:cubicBezTo>
                      <a:pt x="2651" y="2504"/>
                      <a:pt x="2602" y="2449"/>
                      <a:pt x="2550" y="2400"/>
                    </a:cubicBezTo>
                    <a:cubicBezTo>
                      <a:pt x="2199" y="2051"/>
                      <a:pt x="1526" y="1645"/>
                      <a:pt x="950" y="1645"/>
                    </a:cubicBezTo>
                    <a:cubicBezTo>
                      <a:pt x="625" y="1645"/>
                      <a:pt x="331" y="1774"/>
                      <a:pt x="144" y="2116"/>
                    </a:cubicBezTo>
                    <a:cubicBezTo>
                      <a:pt x="26" y="2332"/>
                      <a:pt x="0" y="2587"/>
                      <a:pt x="36" y="2828"/>
                    </a:cubicBezTo>
                    <a:cubicBezTo>
                      <a:pt x="98" y="3220"/>
                      <a:pt x="320" y="3573"/>
                      <a:pt x="586" y="3871"/>
                    </a:cubicBezTo>
                    <a:cubicBezTo>
                      <a:pt x="1135" y="4492"/>
                      <a:pt x="1869" y="4913"/>
                      <a:pt x="2615" y="5257"/>
                    </a:cubicBezTo>
                    <a:cubicBezTo>
                      <a:pt x="3020" y="5443"/>
                      <a:pt x="3438" y="5606"/>
                      <a:pt x="3860" y="5753"/>
                    </a:cubicBezTo>
                    <a:cubicBezTo>
                      <a:pt x="3968" y="5792"/>
                      <a:pt x="5144" y="6145"/>
                      <a:pt x="5144" y="6156"/>
                    </a:cubicBezTo>
                    <a:cubicBezTo>
                      <a:pt x="5164" y="6028"/>
                      <a:pt x="5171" y="5881"/>
                      <a:pt x="5177" y="5822"/>
                    </a:cubicBezTo>
                    <a:lnTo>
                      <a:pt x="5207" y="5439"/>
                    </a:lnTo>
                    <a:cubicBezTo>
                      <a:pt x="5281" y="4423"/>
                      <a:pt x="5325" y="3355"/>
                      <a:pt x="5135" y="2347"/>
                    </a:cubicBezTo>
                    <a:cubicBezTo>
                      <a:pt x="4991" y="1596"/>
                      <a:pt x="4664" y="678"/>
                      <a:pt x="3987" y="230"/>
                    </a:cubicBezTo>
                    <a:cubicBezTo>
                      <a:pt x="3870" y="155"/>
                      <a:pt x="3743" y="92"/>
                      <a:pt x="3605" y="47"/>
                    </a:cubicBezTo>
                    <a:cubicBezTo>
                      <a:pt x="3510" y="16"/>
                      <a:pt x="3414" y="0"/>
                      <a:pt x="33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6" name="Google Shape;226;p8"/>
            <p:cNvGrpSpPr/>
            <p:nvPr/>
          </p:nvGrpSpPr>
          <p:grpSpPr>
            <a:xfrm rot="2318568">
              <a:off x="7760412" y="593401"/>
              <a:ext cx="536367" cy="251657"/>
              <a:chOff x="4074250" y="4561525"/>
              <a:chExt cx="536335" cy="251643"/>
            </a:xfrm>
          </p:grpSpPr>
          <p:sp>
            <p:nvSpPr>
              <p:cNvPr id="227" name="Google Shape;227;p8"/>
              <p:cNvSpPr/>
              <p:nvPr/>
            </p:nvSpPr>
            <p:spPr>
              <a:xfrm>
                <a:off x="4074250" y="4561525"/>
                <a:ext cx="536335" cy="251643"/>
              </a:xfrm>
              <a:custGeom>
                <a:rect b="b" l="l" r="r" t="t"/>
                <a:pathLst>
                  <a:path extrusionOk="0" h="7614" w="16228">
                    <a:moveTo>
                      <a:pt x="2186" y="1"/>
                    </a:moveTo>
                    <a:cubicBezTo>
                      <a:pt x="1785" y="1"/>
                      <a:pt x="1385" y="107"/>
                      <a:pt x="1047" y="324"/>
                    </a:cubicBezTo>
                    <a:cubicBezTo>
                      <a:pt x="412" y="730"/>
                      <a:pt x="34" y="1524"/>
                      <a:pt x="161" y="2269"/>
                    </a:cubicBezTo>
                    <a:cubicBezTo>
                      <a:pt x="275" y="2955"/>
                      <a:pt x="831" y="3554"/>
                      <a:pt x="1504" y="3707"/>
                    </a:cubicBezTo>
                    <a:cubicBezTo>
                      <a:pt x="1488" y="3706"/>
                      <a:pt x="1471" y="3706"/>
                      <a:pt x="1455" y="3706"/>
                    </a:cubicBezTo>
                    <a:cubicBezTo>
                      <a:pt x="1127" y="3706"/>
                      <a:pt x="800" y="3922"/>
                      <a:pt x="566" y="4171"/>
                    </a:cubicBezTo>
                    <a:cubicBezTo>
                      <a:pt x="278" y="4478"/>
                      <a:pt x="138" y="4893"/>
                      <a:pt x="76" y="5305"/>
                    </a:cubicBezTo>
                    <a:cubicBezTo>
                      <a:pt x="1" y="5792"/>
                      <a:pt x="30" y="6311"/>
                      <a:pt x="275" y="6740"/>
                    </a:cubicBezTo>
                    <a:cubicBezTo>
                      <a:pt x="607" y="7326"/>
                      <a:pt x="1291" y="7614"/>
                      <a:pt x="1977" y="7614"/>
                    </a:cubicBezTo>
                    <a:cubicBezTo>
                      <a:pt x="2217" y="7614"/>
                      <a:pt x="2458" y="7578"/>
                      <a:pt x="2684" y="7508"/>
                    </a:cubicBezTo>
                    <a:cubicBezTo>
                      <a:pt x="3553" y="7237"/>
                      <a:pt x="4236" y="6563"/>
                      <a:pt x="4815" y="5857"/>
                    </a:cubicBezTo>
                    <a:cubicBezTo>
                      <a:pt x="4936" y="5841"/>
                      <a:pt x="5093" y="5711"/>
                      <a:pt x="5213" y="5711"/>
                    </a:cubicBezTo>
                    <a:lnTo>
                      <a:pt x="11015" y="5711"/>
                    </a:lnTo>
                    <a:cubicBezTo>
                      <a:pt x="11135" y="5711"/>
                      <a:pt x="11292" y="5841"/>
                      <a:pt x="11413" y="5857"/>
                    </a:cubicBezTo>
                    <a:cubicBezTo>
                      <a:pt x="11992" y="6563"/>
                      <a:pt x="12675" y="7237"/>
                      <a:pt x="13544" y="7508"/>
                    </a:cubicBezTo>
                    <a:cubicBezTo>
                      <a:pt x="13770" y="7578"/>
                      <a:pt x="14011" y="7614"/>
                      <a:pt x="14251" y="7614"/>
                    </a:cubicBezTo>
                    <a:cubicBezTo>
                      <a:pt x="14937" y="7614"/>
                      <a:pt x="15621" y="7326"/>
                      <a:pt x="15953" y="6740"/>
                    </a:cubicBezTo>
                    <a:cubicBezTo>
                      <a:pt x="16198" y="6311"/>
                      <a:pt x="16227" y="5792"/>
                      <a:pt x="16152" y="5305"/>
                    </a:cubicBezTo>
                    <a:cubicBezTo>
                      <a:pt x="16090" y="4893"/>
                      <a:pt x="15950" y="4478"/>
                      <a:pt x="15662" y="4171"/>
                    </a:cubicBezTo>
                    <a:cubicBezTo>
                      <a:pt x="15428" y="3922"/>
                      <a:pt x="15101" y="3706"/>
                      <a:pt x="14773" y="3706"/>
                    </a:cubicBezTo>
                    <a:cubicBezTo>
                      <a:pt x="14757" y="3706"/>
                      <a:pt x="14740" y="3706"/>
                      <a:pt x="14724" y="3707"/>
                    </a:cubicBezTo>
                    <a:cubicBezTo>
                      <a:pt x="15397" y="3554"/>
                      <a:pt x="15953" y="2955"/>
                      <a:pt x="16067" y="2269"/>
                    </a:cubicBezTo>
                    <a:cubicBezTo>
                      <a:pt x="16194" y="1524"/>
                      <a:pt x="15816" y="730"/>
                      <a:pt x="15181" y="324"/>
                    </a:cubicBezTo>
                    <a:cubicBezTo>
                      <a:pt x="14843" y="107"/>
                      <a:pt x="14443" y="1"/>
                      <a:pt x="14042" y="1"/>
                    </a:cubicBezTo>
                    <a:cubicBezTo>
                      <a:pt x="13689" y="1"/>
                      <a:pt x="13335" y="84"/>
                      <a:pt x="13021" y="246"/>
                    </a:cubicBezTo>
                    <a:cubicBezTo>
                      <a:pt x="12351" y="596"/>
                      <a:pt x="11864" y="1279"/>
                      <a:pt x="11743" y="2024"/>
                    </a:cubicBezTo>
                    <a:lnTo>
                      <a:pt x="4485" y="2024"/>
                    </a:lnTo>
                    <a:cubicBezTo>
                      <a:pt x="4364" y="1279"/>
                      <a:pt x="3877" y="596"/>
                      <a:pt x="3207" y="246"/>
                    </a:cubicBezTo>
                    <a:cubicBezTo>
                      <a:pt x="2893" y="84"/>
                      <a:pt x="2539" y="1"/>
                      <a:pt x="2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762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28" name="Google Shape;228;p8"/>
              <p:cNvGrpSpPr/>
              <p:nvPr/>
            </p:nvGrpSpPr>
            <p:grpSpPr>
              <a:xfrm>
                <a:off x="4074250" y="4561525"/>
                <a:ext cx="536335" cy="251643"/>
                <a:chOff x="3628525" y="3917700"/>
                <a:chExt cx="536335" cy="251643"/>
              </a:xfrm>
            </p:grpSpPr>
            <p:sp>
              <p:nvSpPr>
                <p:cNvPr id="229" name="Google Shape;229;p8"/>
                <p:cNvSpPr/>
                <p:nvPr/>
              </p:nvSpPr>
              <p:spPr>
                <a:xfrm>
                  <a:off x="3628525" y="3917700"/>
                  <a:ext cx="536335" cy="251643"/>
                </a:xfrm>
                <a:custGeom>
                  <a:rect b="b" l="l" r="r" t="t"/>
                  <a:pathLst>
                    <a:path extrusionOk="0" h="7614" w="16228">
                      <a:moveTo>
                        <a:pt x="2186" y="1"/>
                      </a:moveTo>
                      <a:cubicBezTo>
                        <a:pt x="1785" y="1"/>
                        <a:pt x="1385" y="107"/>
                        <a:pt x="1047" y="324"/>
                      </a:cubicBezTo>
                      <a:cubicBezTo>
                        <a:pt x="412" y="730"/>
                        <a:pt x="34" y="1524"/>
                        <a:pt x="161" y="2269"/>
                      </a:cubicBezTo>
                      <a:cubicBezTo>
                        <a:pt x="275" y="2955"/>
                        <a:pt x="831" y="3554"/>
                        <a:pt x="1504" y="3707"/>
                      </a:cubicBezTo>
                      <a:cubicBezTo>
                        <a:pt x="1488" y="3706"/>
                        <a:pt x="1471" y="3706"/>
                        <a:pt x="1455" y="3706"/>
                      </a:cubicBezTo>
                      <a:cubicBezTo>
                        <a:pt x="1127" y="3706"/>
                        <a:pt x="800" y="3922"/>
                        <a:pt x="566" y="4171"/>
                      </a:cubicBezTo>
                      <a:cubicBezTo>
                        <a:pt x="278" y="4478"/>
                        <a:pt x="138" y="4893"/>
                        <a:pt x="76" y="5305"/>
                      </a:cubicBezTo>
                      <a:cubicBezTo>
                        <a:pt x="1" y="5792"/>
                        <a:pt x="30" y="6311"/>
                        <a:pt x="275" y="6740"/>
                      </a:cubicBezTo>
                      <a:cubicBezTo>
                        <a:pt x="607" y="7326"/>
                        <a:pt x="1291" y="7614"/>
                        <a:pt x="1977" y="7614"/>
                      </a:cubicBezTo>
                      <a:cubicBezTo>
                        <a:pt x="2217" y="7614"/>
                        <a:pt x="2458" y="7578"/>
                        <a:pt x="2684" y="7508"/>
                      </a:cubicBezTo>
                      <a:cubicBezTo>
                        <a:pt x="3553" y="7237"/>
                        <a:pt x="4236" y="6563"/>
                        <a:pt x="4815" y="5857"/>
                      </a:cubicBezTo>
                      <a:cubicBezTo>
                        <a:pt x="4936" y="5841"/>
                        <a:pt x="5093" y="5711"/>
                        <a:pt x="5213" y="5711"/>
                      </a:cubicBezTo>
                      <a:lnTo>
                        <a:pt x="11015" y="5711"/>
                      </a:lnTo>
                      <a:cubicBezTo>
                        <a:pt x="11135" y="5711"/>
                        <a:pt x="11292" y="5841"/>
                        <a:pt x="11413" y="5857"/>
                      </a:cubicBezTo>
                      <a:cubicBezTo>
                        <a:pt x="11992" y="6563"/>
                        <a:pt x="12675" y="7237"/>
                        <a:pt x="13544" y="7508"/>
                      </a:cubicBezTo>
                      <a:cubicBezTo>
                        <a:pt x="13770" y="7578"/>
                        <a:pt x="14011" y="7614"/>
                        <a:pt x="14251" y="7614"/>
                      </a:cubicBezTo>
                      <a:cubicBezTo>
                        <a:pt x="14937" y="7614"/>
                        <a:pt x="15621" y="7326"/>
                        <a:pt x="15953" y="6740"/>
                      </a:cubicBezTo>
                      <a:cubicBezTo>
                        <a:pt x="16198" y="6311"/>
                        <a:pt x="16227" y="5792"/>
                        <a:pt x="16152" y="5305"/>
                      </a:cubicBezTo>
                      <a:cubicBezTo>
                        <a:pt x="16090" y="4893"/>
                        <a:pt x="15950" y="4478"/>
                        <a:pt x="15662" y="4171"/>
                      </a:cubicBezTo>
                      <a:cubicBezTo>
                        <a:pt x="15428" y="3922"/>
                        <a:pt x="15101" y="3706"/>
                        <a:pt x="14773" y="3706"/>
                      </a:cubicBezTo>
                      <a:cubicBezTo>
                        <a:pt x="14757" y="3706"/>
                        <a:pt x="14740" y="3706"/>
                        <a:pt x="14724" y="3707"/>
                      </a:cubicBezTo>
                      <a:cubicBezTo>
                        <a:pt x="15397" y="3554"/>
                        <a:pt x="15953" y="2955"/>
                        <a:pt x="16067" y="2269"/>
                      </a:cubicBezTo>
                      <a:cubicBezTo>
                        <a:pt x="16194" y="1524"/>
                        <a:pt x="15816" y="730"/>
                        <a:pt x="15181" y="324"/>
                      </a:cubicBezTo>
                      <a:cubicBezTo>
                        <a:pt x="14843" y="107"/>
                        <a:pt x="14443" y="1"/>
                        <a:pt x="14042" y="1"/>
                      </a:cubicBezTo>
                      <a:cubicBezTo>
                        <a:pt x="13689" y="1"/>
                        <a:pt x="13335" y="84"/>
                        <a:pt x="13021" y="246"/>
                      </a:cubicBezTo>
                      <a:cubicBezTo>
                        <a:pt x="12351" y="596"/>
                        <a:pt x="11864" y="1279"/>
                        <a:pt x="11743" y="2024"/>
                      </a:cubicBezTo>
                      <a:lnTo>
                        <a:pt x="4485" y="2024"/>
                      </a:lnTo>
                      <a:cubicBezTo>
                        <a:pt x="4364" y="1279"/>
                        <a:pt x="3877" y="596"/>
                        <a:pt x="3207" y="246"/>
                      </a:cubicBezTo>
                      <a:cubicBezTo>
                        <a:pt x="2893" y="84"/>
                        <a:pt x="2539" y="1"/>
                        <a:pt x="21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0" name="Google Shape;230;p8"/>
                <p:cNvSpPr/>
                <p:nvPr/>
              </p:nvSpPr>
              <p:spPr>
                <a:xfrm>
                  <a:off x="4115795" y="3936473"/>
                  <a:ext cx="32224" cy="48683"/>
                </a:xfrm>
                <a:custGeom>
                  <a:rect b="b" l="l" r="r" t="t"/>
                  <a:pathLst>
                    <a:path extrusionOk="0" h="1473" w="975">
                      <a:moveTo>
                        <a:pt x="264" y="0"/>
                      </a:moveTo>
                      <a:cubicBezTo>
                        <a:pt x="217" y="0"/>
                        <a:pt x="172" y="17"/>
                        <a:pt x="138" y="61"/>
                      </a:cubicBezTo>
                      <a:cubicBezTo>
                        <a:pt x="0" y="240"/>
                        <a:pt x="255" y="515"/>
                        <a:pt x="340" y="655"/>
                      </a:cubicBezTo>
                      <a:cubicBezTo>
                        <a:pt x="425" y="789"/>
                        <a:pt x="477" y="946"/>
                        <a:pt x="494" y="1103"/>
                      </a:cubicBezTo>
                      <a:cubicBezTo>
                        <a:pt x="501" y="1178"/>
                        <a:pt x="501" y="1257"/>
                        <a:pt x="527" y="1328"/>
                      </a:cubicBezTo>
                      <a:cubicBezTo>
                        <a:pt x="553" y="1400"/>
                        <a:pt x="611" y="1466"/>
                        <a:pt x="687" y="1473"/>
                      </a:cubicBezTo>
                      <a:cubicBezTo>
                        <a:pt x="689" y="1473"/>
                        <a:pt x="692" y="1473"/>
                        <a:pt x="694" y="1473"/>
                      </a:cubicBezTo>
                      <a:cubicBezTo>
                        <a:pt x="753" y="1473"/>
                        <a:pt x="809" y="1438"/>
                        <a:pt x="844" y="1387"/>
                      </a:cubicBezTo>
                      <a:cubicBezTo>
                        <a:pt x="880" y="1338"/>
                        <a:pt x="896" y="1277"/>
                        <a:pt x="909" y="1214"/>
                      </a:cubicBezTo>
                      <a:cubicBezTo>
                        <a:pt x="975" y="829"/>
                        <a:pt x="830" y="351"/>
                        <a:pt x="513" y="106"/>
                      </a:cubicBezTo>
                      <a:cubicBezTo>
                        <a:pt x="450" y="57"/>
                        <a:pt x="352" y="0"/>
                        <a:pt x="26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231" name="Google Shape;231;p8"/>
            <p:cNvSpPr/>
            <p:nvPr/>
          </p:nvSpPr>
          <p:spPr>
            <a:xfrm flipH="1" rot="-762489">
              <a:off x="1536033" y="4833108"/>
              <a:ext cx="126004" cy="156133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 flipH="1">
              <a:off x="5072849" y="24145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 flipH="1">
              <a:off x="2374745" y="282821"/>
              <a:ext cx="49918" cy="49953"/>
            </a:xfrm>
            <a:custGeom>
              <a:rect b="b" l="l" r="r" t="t"/>
              <a:pathLst>
                <a:path extrusionOk="0" h="1459" w="1458">
                  <a:moveTo>
                    <a:pt x="729" y="1"/>
                  </a:moveTo>
                  <a:cubicBezTo>
                    <a:pt x="326" y="1"/>
                    <a:pt x="0" y="327"/>
                    <a:pt x="0" y="729"/>
                  </a:cubicBezTo>
                  <a:cubicBezTo>
                    <a:pt x="0" y="1131"/>
                    <a:pt x="326" y="1458"/>
                    <a:pt x="729" y="1458"/>
                  </a:cubicBezTo>
                  <a:cubicBezTo>
                    <a:pt x="1130" y="1458"/>
                    <a:pt x="1457" y="1131"/>
                    <a:pt x="1457" y="729"/>
                  </a:cubicBezTo>
                  <a:cubicBezTo>
                    <a:pt x="1457" y="327"/>
                    <a:pt x="113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 flipH="1">
              <a:off x="8744480" y="2190972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 flipH="1">
              <a:off x="6258555" y="4848796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 flipH="1">
              <a:off x="311299" y="1357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 flipH="1">
              <a:off x="8741274" y="241438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 flipH="1">
              <a:off x="3108649" y="48622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 flipH="1">
              <a:off x="311299" y="3484700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 flipH="1" rot="-891479">
              <a:off x="3509795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 flipH="1" rot="-891479">
              <a:off x="8713382" y="116503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 flipH="1" rot="-891479">
              <a:off x="4459407" y="47985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 flipH="1" rot="-891479">
              <a:off x="7528157" y="47985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 rot="1423345">
              <a:off x="8160698" y="4151606"/>
              <a:ext cx="374417" cy="364608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 flipH="1" rot="-891479">
              <a:off x="305957" y="21969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 flipH="1" rot="-891479">
              <a:off x="305907" y="253999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 flipH="1" rot="-891479">
              <a:off x="6749907" y="215686"/>
              <a:ext cx="111997" cy="107576"/>
            </a:xfrm>
            <a:custGeom>
              <a:rect b="b" l="l" r="r" t="t"/>
              <a:pathLst>
                <a:path extrusionOk="0" h="3466" w="3609">
                  <a:moveTo>
                    <a:pt x="1890" y="1"/>
                  </a:moveTo>
                  <a:cubicBezTo>
                    <a:pt x="1851" y="1"/>
                    <a:pt x="1809" y="40"/>
                    <a:pt x="1776" y="118"/>
                  </a:cubicBezTo>
                  <a:lnTo>
                    <a:pt x="1435" y="906"/>
                  </a:lnTo>
                  <a:cubicBezTo>
                    <a:pt x="1364" y="1066"/>
                    <a:pt x="1168" y="1243"/>
                    <a:pt x="1001" y="1299"/>
                  </a:cubicBezTo>
                  <a:lnTo>
                    <a:pt x="174" y="1563"/>
                  </a:lnTo>
                  <a:cubicBezTo>
                    <a:pt x="4" y="1616"/>
                    <a:pt x="1" y="1717"/>
                    <a:pt x="165" y="1782"/>
                  </a:cubicBezTo>
                  <a:lnTo>
                    <a:pt x="958" y="2109"/>
                  </a:lnTo>
                  <a:cubicBezTo>
                    <a:pt x="1122" y="2174"/>
                    <a:pt x="1298" y="2364"/>
                    <a:pt x="1351" y="2530"/>
                  </a:cubicBezTo>
                  <a:lnTo>
                    <a:pt x="1612" y="3338"/>
                  </a:lnTo>
                  <a:cubicBezTo>
                    <a:pt x="1639" y="3423"/>
                    <a:pt x="1678" y="3465"/>
                    <a:pt x="1719" y="3465"/>
                  </a:cubicBezTo>
                  <a:cubicBezTo>
                    <a:pt x="1759" y="3465"/>
                    <a:pt x="1801" y="3426"/>
                    <a:pt x="1835" y="3347"/>
                  </a:cubicBezTo>
                  <a:lnTo>
                    <a:pt x="2177" y="2560"/>
                  </a:lnTo>
                  <a:cubicBezTo>
                    <a:pt x="2246" y="2400"/>
                    <a:pt x="2442" y="2223"/>
                    <a:pt x="2612" y="2171"/>
                  </a:cubicBezTo>
                  <a:lnTo>
                    <a:pt x="3435" y="1907"/>
                  </a:lnTo>
                  <a:cubicBezTo>
                    <a:pt x="3606" y="1851"/>
                    <a:pt x="3609" y="1753"/>
                    <a:pt x="3449" y="1684"/>
                  </a:cubicBezTo>
                  <a:lnTo>
                    <a:pt x="2651" y="1357"/>
                  </a:lnTo>
                  <a:cubicBezTo>
                    <a:pt x="2488" y="1292"/>
                    <a:pt x="2312" y="1103"/>
                    <a:pt x="2259" y="935"/>
                  </a:cubicBezTo>
                  <a:lnTo>
                    <a:pt x="1998" y="128"/>
                  </a:lnTo>
                  <a:cubicBezTo>
                    <a:pt x="1971" y="43"/>
                    <a:pt x="1931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 flipH="1">
              <a:off x="1362449" y="255325"/>
              <a:ext cx="56218" cy="56081"/>
            </a:xfrm>
            <a:custGeom>
              <a:rect b="b" l="l" r="r" t="t"/>
              <a:pathLst>
                <a:path extrusionOk="0" h="1638" w="1642">
                  <a:moveTo>
                    <a:pt x="821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72"/>
                    <a:pt x="367" y="1638"/>
                    <a:pt x="821" y="1638"/>
                  </a:cubicBezTo>
                  <a:cubicBezTo>
                    <a:pt x="1272" y="1638"/>
                    <a:pt x="1641" y="1272"/>
                    <a:pt x="1641" y="817"/>
                  </a:cubicBezTo>
                  <a:cubicBezTo>
                    <a:pt x="1641" y="366"/>
                    <a:pt x="1272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 flipH="1">
              <a:off x="8613380" y="4848809"/>
              <a:ext cx="49816" cy="49953"/>
            </a:xfrm>
            <a:custGeom>
              <a:rect b="b" l="l" r="r" t="t"/>
              <a:pathLst>
                <a:path extrusionOk="0" h="1459" w="1455">
                  <a:moveTo>
                    <a:pt x="726" y="0"/>
                  </a:moveTo>
                  <a:cubicBezTo>
                    <a:pt x="324" y="0"/>
                    <a:pt x="0" y="327"/>
                    <a:pt x="0" y="729"/>
                  </a:cubicBezTo>
                  <a:cubicBezTo>
                    <a:pt x="0" y="1131"/>
                    <a:pt x="324" y="1458"/>
                    <a:pt x="726" y="1458"/>
                  </a:cubicBezTo>
                  <a:cubicBezTo>
                    <a:pt x="1128" y="1458"/>
                    <a:pt x="1455" y="1131"/>
                    <a:pt x="1455" y="729"/>
                  </a:cubicBezTo>
                  <a:cubicBezTo>
                    <a:pt x="1455" y="327"/>
                    <a:pt x="1128" y="0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 flipH="1" rot="1312728">
              <a:off x="8670071" y="3739029"/>
              <a:ext cx="62267" cy="77141"/>
            </a:xfrm>
            <a:custGeom>
              <a:rect b="b" l="l" r="r" t="t"/>
              <a:pathLst>
                <a:path extrusionOk="0" h="6602" w="5328">
                  <a:moveTo>
                    <a:pt x="1287" y="0"/>
                  </a:moveTo>
                  <a:cubicBezTo>
                    <a:pt x="1199" y="0"/>
                    <a:pt x="1105" y="13"/>
                    <a:pt x="1007" y="42"/>
                  </a:cubicBezTo>
                  <a:cubicBezTo>
                    <a:pt x="768" y="114"/>
                    <a:pt x="563" y="277"/>
                    <a:pt x="415" y="480"/>
                  </a:cubicBezTo>
                  <a:cubicBezTo>
                    <a:pt x="174" y="810"/>
                    <a:pt x="79" y="1225"/>
                    <a:pt x="53" y="1634"/>
                  </a:cubicBezTo>
                  <a:cubicBezTo>
                    <a:pt x="0" y="2483"/>
                    <a:pt x="222" y="3320"/>
                    <a:pt x="513" y="4111"/>
                  </a:cubicBezTo>
                  <a:cubicBezTo>
                    <a:pt x="673" y="4542"/>
                    <a:pt x="854" y="4963"/>
                    <a:pt x="1053" y="5379"/>
                  </a:cubicBezTo>
                  <a:cubicBezTo>
                    <a:pt x="1105" y="5486"/>
                    <a:pt x="1697" y="6592"/>
                    <a:pt x="1690" y="6601"/>
                  </a:cubicBezTo>
                  <a:lnTo>
                    <a:pt x="1690" y="6601"/>
                  </a:lnTo>
                  <a:cubicBezTo>
                    <a:pt x="1798" y="6526"/>
                    <a:pt x="1909" y="6425"/>
                    <a:pt x="1955" y="6385"/>
                  </a:cubicBezTo>
                  <a:cubicBezTo>
                    <a:pt x="2056" y="6301"/>
                    <a:pt x="2157" y="6218"/>
                    <a:pt x="2255" y="6134"/>
                  </a:cubicBezTo>
                  <a:cubicBezTo>
                    <a:pt x="3050" y="5451"/>
                    <a:pt x="3860" y="4705"/>
                    <a:pt x="4455" y="3839"/>
                  </a:cubicBezTo>
                  <a:cubicBezTo>
                    <a:pt x="4896" y="3192"/>
                    <a:pt x="5328" y="2287"/>
                    <a:pt x="5164" y="1473"/>
                  </a:cubicBezTo>
                  <a:cubicBezTo>
                    <a:pt x="5135" y="1333"/>
                    <a:pt x="5089" y="1195"/>
                    <a:pt x="5020" y="1061"/>
                  </a:cubicBezTo>
                  <a:cubicBezTo>
                    <a:pt x="4866" y="756"/>
                    <a:pt x="4582" y="571"/>
                    <a:pt x="4243" y="571"/>
                  </a:cubicBezTo>
                  <a:cubicBezTo>
                    <a:pt x="4238" y="571"/>
                    <a:pt x="4232" y="571"/>
                    <a:pt x="4226" y="571"/>
                  </a:cubicBezTo>
                  <a:cubicBezTo>
                    <a:pt x="3497" y="588"/>
                    <a:pt x="2866" y="1399"/>
                    <a:pt x="2622" y="2006"/>
                  </a:cubicBezTo>
                  <a:cubicBezTo>
                    <a:pt x="2592" y="2078"/>
                    <a:pt x="2566" y="2150"/>
                    <a:pt x="2540" y="2218"/>
                  </a:cubicBezTo>
                  <a:cubicBezTo>
                    <a:pt x="2543" y="2147"/>
                    <a:pt x="2546" y="2072"/>
                    <a:pt x="2546" y="1996"/>
                  </a:cubicBezTo>
                  <a:cubicBezTo>
                    <a:pt x="2546" y="1278"/>
                    <a:pt x="2158" y="0"/>
                    <a:pt x="1287" y="0"/>
                  </a:cubicBezTo>
                  <a:close/>
                  <a:moveTo>
                    <a:pt x="1690" y="6601"/>
                  </a:moveTo>
                  <a:lnTo>
                    <a:pt x="1690" y="6601"/>
                  </a:lnTo>
                  <a:cubicBezTo>
                    <a:pt x="1690" y="6601"/>
                    <a:pt x="1690" y="6601"/>
                    <a:pt x="1690" y="6601"/>
                  </a:cubicBezTo>
                  <a:cubicBezTo>
                    <a:pt x="1690" y="6601"/>
                    <a:pt x="1690" y="6601"/>
                    <a:pt x="1690" y="6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 rot="294686">
              <a:off x="5852552" y="609148"/>
              <a:ext cx="173088" cy="168576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 rot="1423345">
              <a:off x="8160698" y="4151606"/>
              <a:ext cx="374417" cy="364608"/>
            </a:xfrm>
            <a:custGeom>
              <a:rect b="b" l="l" r="r" t="t"/>
              <a:pathLst>
                <a:path extrusionOk="0" h="17596" w="18072">
                  <a:moveTo>
                    <a:pt x="7552" y="0"/>
                  </a:moveTo>
                  <a:cubicBezTo>
                    <a:pt x="6374" y="0"/>
                    <a:pt x="5410" y="1001"/>
                    <a:pt x="5314" y="2413"/>
                  </a:cubicBezTo>
                  <a:cubicBezTo>
                    <a:pt x="5214" y="3866"/>
                    <a:pt x="6041" y="5120"/>
                    <a:pt x="7294" y="5220"/>
                  </a:cubicBezTo>
                  <a:cubicBezTo>
                    <a:pt x="7346" y="5224"/>
                    <a:pt x="7398" y="5226"/>
                    <a:pt x="7449" y="5226"/>
                  </a:cubicBezTo>
                  <a:cubicBezTo>
                    <a:pt x="8641" y="5226"/>
                    <a:pt x="9704" y="4131"/>
                    <a:pt x="9801" y="2714"/>
                  </a:cubicBezTo>
                  <a:cubicBezTo>
                    <a:pt x="9926" y="1360"/>
                    <a:pt x="8973" y="107"/>
                    <a:pt x="7720" y="7"/>
                  </a:cubicBezTo>
                  <a:cubicBezTo>
                    <a:pt x="7664" y="2"/>
                    <a:pt x="7608" y="0"/>
                    <a:pt x="7552" y="0"/>
                  </a:cubicBezTo>
                  <a:close/>
                  <a:moveTo>
                    <a:pt x="12871" y="1485"/>
                  </a:moveTo>
                  <a:cubicBezTo>
                    <a:pt x="11978" y="1485"/>
                    <a:pt x="11092" y="2034"/>
                    <a:pt x="10552" y="3039"/>
                  </a:cubicBezTo>
                  <a:cubicBezTo>
                    <a:pt x="9926" y="4293"/>
                    <a:pt x="10227" y="5746"/>
                    <a:pt x="11379" y="6373"/>
                  </a:cubicBezTo>
                  <a:cubicBezTo>
                    <a:pt x="11654" y="6510"/>
                    <a:pt x="11955" y="6576"/>
                    <a:pt x="12264" y="6576"/>
                  </a:cubicBezTo>
                  <a:cubicBezTo>
                    <a:pt x="13140" y="6576"/>
                    <a:pt x="14075" y="6046"/>
                    <a:pt x="14613" y="5120"/>
                  </a:cubicBezTo>
                  <a:cubicBezTo>
                    <a:pt x="15239" y="3766"/>
                    <a:pt x="14938" y="2313"/>
                    <a:pt x="13785" y="1686"/>
                  </a:cubicBezTo>
                  <a:cubicBezTo>
                    <a:pt x="13489" y="1551"/>
                    <a:pt x="13179" y="1485"/>
                    <a:pt x="12871" y="1485"/>
                  </a:cubicBezTo>
                  <a:close/>
                  <a:moveTo>
                    <a:pt x="2494" y="2488"/>
                  </a:moveTo>
                  <a:cubicBezTo>
                    <a:pt x="2391" y="2488"/>
                    <a:pt x="2287" y="2496"/>
                    <a:pt x="2181" y="2513"/>
                  </a:cubicBezTo>
                  <a:cubicBezTo>
                    <a:pt x="928" y="2714"/>
                    <a:pt x="101" y="3967"/>
                    <a:pt x="302" y="5445"/>
                  </a:cubicBezTo>
                  <a:cubicBezTo>
                    <a:pt x="516" y="6827"/>
                    <a:pt x="1546" y="7734"/>
                    <a:pt x="2724" y="7734"/>
                  </a:cubicBezTo>
                  <a:cubicBezTo>
                    <a:pt x="2785" y="7734"/>
                    <a:pt x="2846" y="7731"/>
                    <a:pt x="2908" y="7726"/>
                  </a:cubicBezTo>
                  <a:cubicBezTo>
                    <a:pt x="4161" y="7526"/>
                    <a:pt x="5014" y="6272"/>
                    <a:pt x="4788" y="4819"/>
                  </a:cubicBezTo>
                  <a:cubicBezTo>
                    <a:pt x="4604" y="3464"/>
                    <a:pt x="3621" y="2488"/>
                    <a:pt x="2494" y="2488"/>
                  </a:cubicBezTo>
                  <a:close/>
                  <a:moveTo>
                    <a:pt x="15810" y="6313"/>
                  </a:moveTo>
                  <a:cubicBezTo>
                    <a:pt x="15056" y="6313"/>
                    <a:pt x="14250" y="6684"/>
                    <a:pt x="13685" y="7325"/>
                  </a:cubicBezTo>
                  <a:cubicBezTo>
                    <a:pt x="12733" y="8453"/>
                    <a:pt x="12833" y="10032"/>
                    <a:pt x="13785" y="10759"/>
                  </a:cubicBezTo>
                  <a:cubicBezTo>
                    <a:pt x="14164" y="11097"/>
                    <a:pt x="14652" y="11263"/>
                    <a:pt x="15159" y="11263"/>
                  </a:cubicBezTo>
                  <a:cubicBezTo>
                    <a:pt x="15894" y="11263"/>
                    <a:pt x="16671" y="10914"/>
                    <a:pt x="17219" y="10232"/>
                  </a:cubicBezTo>
                  <a:cubicBezTo>
                    <a:pt x="18071" y="9080"/>
                    <a:pt x="18071" y="7526"/>
                    <a:pt x="17119" y="6799"/>
                  </a:cubicBezTo>
                  <a:cubicBezTo>
                    <a:pt x="16756" y="6466"/>
                    <a:pt x="16294" y="6313"/>
                    <a:pt x="15810" y="6313"/>
                  </a:cubicBezTo>
                  <a:close/>
                  <a:moveTo>
                    <a:pt x="8075" y="6624"/>
                  </a:moveTo>
                  <a:cubicBezTo>
                    <a:pt x="7302" y="6624"/>
                    <a:pt x="6425" y="6945"/>
                    <a:pt x="5640" y="7952"/>
                  </a:cubicBezTo>
                  <a:cubicBezTo>
                    <a:pt x="5014" y="8779"/>
                    <a:pt x="4061" y="9205"/>
                    <a:pt x="3435" y="9405"/>
                  </a:cubicBezTo>
                  <a:cubicBezTo>
                    <a:pt x="2081" y="9405"/>
                    <a:pt x="828" y="10232"/>
                    <a:pt x="527" y="11586"/>
                  </a:cubicBezTo>
                  <a:cubicBezTo>
                    <a:pt x="1" y="13165"/>
                    <a:pt x="928" y="14844"/>
                    <a:pt x="2607" y="15345"/>
                  </a:cubicBezTo>
                  <a:cubicBezTo>
                    <a:pt x="3094" y="15462"/>
                    <a:pt x="3673" y="15495"/>
                    <a:pt x="4241" y="15495"/>
                  </a:cubicBezTo>
                  <a:cubicBezTo>
                    <a:pt x="4974" y="15495"/>
                    <a:pt x="5687" y="15440"/>
                    <a:pt x="6154" y="15440"/>
                  </a:cubicBezTo>
                  <a:cubicBezTo>
                    <a:pt x="6332" y="15440"/>
                    <a:pt x="6474" y="15448"/>
                    <a:pt x="6567" y="15471"/>
                  </a:cubicBezTo>
                  <a:cubicBezTo>
                    <a:pt x="7094" y="15671"/>
                    <a:pt x="8673" y="17125"/>
                    <a:pt x="10026" y="17450"/>
                  </a:cubicBezTo>
                  <a:cubicBezTo>
                    <a:pt x="10335" y="17549"/>
                    <a:pt x="10645" y="17596"/>
                    <a:pt x="10948" y="17596"/>
                  </a:cubicBezTo>
                  <a:cubicBezTo>
                    <a:pt x="12264" y="17596"/>
                    <a:pt x="13439" y="16711"/>
                    <a:pt x="13785" y="15345"/>
                  </a:cubicBezTo>
                  <a:cubicBezTo>
                    <a:pt x="14186" y="14092"/>
                    <a:pt x="13560" y="12638"/>
                    <a:pt x="12532" y="12012"/>
                  </a:cubicBezTo>
                  <a:cubicBezTo>
                    <a:pt x="12006" y="11486"/>
                    <a:pt x="11480" y="10658"/>
                    <a:pt x="11379" y="9506"/>
                  </a:cubicBezTo>
                  <a:cubicBezTo>
                    <a:pt x="11179" y="7726"/>
                    <a:pt x="10026" y="6999"/>
                    <a:pt x="9074" y="6799"/>
                  </a:cubicBezTo>
                  <a:cubicBezTo>
                    <a:pt x="8777" y="6695"/>
                    <a:pt x="8438" y="6624"/>
                    <a:pt x="8075" y="66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3" name="Google Shape;253;p8"/>
          <p:cNvSpPr txBox="1"/>
          <p:nvPr>
            <p:ph type="title"/>
          </p:nvPr>
        </p:nvSpPr>
        <p:spPr>
          <a:xfrm>
            <a:off x="4753450" y="1232250"/>
            <a:ext cx="3384300" cy="267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rgbClr val="F2D154">
            <a:alpha val="90590"/>
          </a:srgbClr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9"/>
          <p:cNvGrpSpPr/>
          <p:nvPr/>
        </p:nvGrpSpPr>
        <p:grpSpPr>
          <a:xfrm>
            <a:off x="311184" y="190222"/>
            <a:ext cx="8535888" cy="4663363"/>
            <a:chOff x="311184" y="190222"/>
            <a:chExt cx="8535888" cy="4663363"/>
          </a:xfrm>
        </p:grpSpPr>
        <p:grpSp>
          <p:nvGrpSpPr>
            <p:cNvPr id="256" name="Google Shape;256;p9"/>
            <p:cNvGrpSpPr/>
            <p:nvPr/>
          </p:nvGrpSpPr>
          <p:grpSpPr>
            <a:xfrm>
              <a:off x="785625" y="601210"/>
              <a:ext cx="7160382" cy="4052250"/>
              <a:chOff x="785625" y="601210"/>
              <a:chExt cx="7160382" cy="4052250"/>
            </a:xfrm>
          </p:grpSpPr>
          <p:grpSp>
            <p:nvGrpSpPr>
              <p:cNvPr id="257" name="Google Shape;257;p9"/>
              <p:cNvGrpSpPr/>
              <p:nvPr/>
            </p:nvGrpSpPr>
            <p:grpSpPr>
              <a:xfrm rot="-2700000">
                <a:off x="887944" y="753980"/>
                <a:ext cx="536330" cy="251640"/>
                <a:chOff x="4074250" y="4561525"/>
                <a:chExt cx="536335" cy="251643"/>
              </a:xfrm>
            </p:grpSpPr>
            <p:sp>
              <p:nvSpPr>
                <p:cNvPr id="258" name="Google Shape;258;p9"/>
                <p:cNvSpPr/>
                <p:nvPr/>
              </p:nvSpPr>
              <p:spPr>
                <a:xfrm>
                  <a:off x="4074250" y="4561525"/>
                  <a:ext cx="536335" cy="251643"/>
                </a:xfrm>
                <a:custGeom>
                  <a:rect b="b" l="l" r="r" t="t"/>
                  <a:pathLst>
                    <a:path extrusionOk="0" h="7614" w="16228">
                      <a:moveTo>
                        <a:pt x="2186" y="1"/>
                      </a:moveTo>
                      <a:cubicBezTo>
                        <a:pt x="1785" y="1"/>
                        <a:pt x="1385" y="107"/>
                        <a:pt x="1047" y="324"/>
                      </a:cubicBezTo>
                      <a:cubicBezTo>
                        <a:pt x="412" y="730"/>
                        <a:pt x="34" y="1524"/>
                        <a:pt x="161" y="2269"/>
                      </a:cubicBezTo>
                      <a:cubicBezTo>
                        <a:pt x="275" y="2955"/>
                        <a:pt x="831" y="3554"/>
                        <a:pt x="1504" y="3707"/>
                      </a:cubicBezTo>
                      <a:cubicBezTo>
                        <a:pt x="1488" y="3706"/>
                        <a:pt x="1471" y="3706"/>
                        <a:pt x="1455" y="3706"/>
                      </a:cubicBezTo>
                      <a:cubicBezTo>
                        <a:pt x="1127" y="3706"/>
                        <a:pt x="800" y="3922"/>
                        <a:pt x="566" y="4171"/>
                      </a:cubicBezTo>
                      <a:cubicBezTo>
                        <a:pt x="278" y="4478"/>
                        <a:pt x="138" y="4893"/>
                        <a:pt x="76" y="5305"/>
                      </a:cubicBezTo>
                      <a:cubicBezTo>
                        <a:pt x="1" y="5792"/>
                        <a:pt x="30" y="6311"/>
                        <a:pt x="275" y="6740"/>
                      </a:cubicBezTo>
                      <a:cubicBezTo>
                        <a:pt x="607" y="7326"/>
                        <a:pt x="1291" y="7614"/>
                        <a:pt x="1977" y="7614"/>
                      </a:cubicBezTo>
                      <a:cubicBezTo>
                        <a:pt x="2217" y="7614"/>
                        <a:pt x="2458" y="7578"/>
                        <a:pt x="2684" y="7508"/>
                      </a:cubicBezTo>
                      <a:cubicBezTo>
                        <a:pt x="3553" y="7237"/>
                        <a:pt x="4236" y="6563"/>
                        <a:pt x="4815" y="5857"/>
                      </a:cubicBezTo>
                      <a:cubicBezTo>
                        <a:pt x="4936" y="5841"/>
                        <a:pt x="5093" y="5711"/>
                        <a:pt x="5213" y="5711"/>
                      </a:cubicBezTo>
                      <a:lnTo>
                        <a:pt x="11015" y="5711"/>
                      </a:lnTo>
                      <a:cubicBezTo>
                        <a:pt x="11135" y="5711"/>
                        <a:pt x="11292" y="5841"/>
                        <a:pt x="11413" y="5857"/>
                      </a:cubicBezTo>
                      <a:cubicBezTo>
                        <a:pt x="11992" y="6563"/>
                        <a:pt x="12675" y="7237"/>
                        <a:pt x="13544" y="7508"/>
                      </a:cubicBezTo>
                      <a:cubicBezTo>
                        <a:pt x="13770" y="7578"/>
                        <a:pt x="14011" y="7614"/>
                        <a:pt x="14251" y="7614"/>
                      </a:cubicBezTo>
                      <a:cubicBezTo>
                        <a:pt x="14937" y="7614"/>
                        <a:pt x="15621" y="7326"/>
                        <a:pt x="15953" y="6740"/>
                      </a:cubicBezTo>
                      <a:cubicBezTo>
                        <a:pt x="16198" y="6311"/>
                        <a:pt x="16227" y="5792"/>
                        <a:pt x="16152" y="5305"/>
                      </a:cubicBezTo>
                      <a:cubicBezTo>
                        <a:pt x="16090" y="4893"/>
                        <a:pt x="15950" y="4478"/>
                        <a:pt x="15662" y="4171"/>
                      </a:cubicBezTo>
                      <a:cubicBezTo>
                        <a:pt x="15428" y="3922"/>
                        <a:pt x="15101" y="3706"/>
                        <a:pt x="14773" y="3706"/>
                      </a:cubicBezTo>
                      <a:cubicBezTo>
                        <a:pt x="14757" y="3706"/>
                        <a:pt x="14740" y="3706"/>
                        <a:pt x="14724" y="3707"/>
                      </a:cubicBezTo>
                      <a:cubicBezTo>
                        <a:pt x="15397" y="3554"/>
                        <a:pt x="15953" y="2955"/>
                        <a:pt x="16067" y="2269"/>
                      </a:cubicBezTo>
                      <a:cubicBezTo>
                        <a:pt x="16194" y="1524"/>
                        <a:pt x="15816" y="730"/>
                        <a:pt x="15181" y="324"/>
                      </a:cubicBezTo>
                      <a:cubicBezTo>
                        <a:pt x="14843" y="107"/>
                        <a:pt x="14443" y="1"/>
                        <a:pt x="14042" y="1"/>
                      </a:cubicBezTo>
                      <a:cubicBezTo>
                        <a:pt x="13689" y="1"/>
                        <a:pt x="13335" y="84"/>
                        <a:pt x="13021" y="246"/>
                      </a:cubicBezTo>
                      <a:cubicBezTo>
                        <a:pt x="12351" y="596"/>
                        <a:pt x="11864" y="1279"/>
                        <a:pt x="11743" y="2024"/>
                      </a:cubicBezTo>
                      <a:lnTo>
                        <a:pt x="4485" y="2024"/>
                      </a:lnTo>
                      <a:cubicBezTo>
                        <a:pt x="4364" y="1279"/>
                        <a:pt x="3877" y="596"/>
                        <a:pt x="3207" y="246"/>
                      </a:cubicBezTo>
                      <a:cubicBezTo>
                        <a:pt x="2893" y="84"/>
                        <a:pt x="2539" y="1"/>
                        <a:pt x="218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762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59" name="Google Shape;259;p9"/>
                <p:cNvGrpSpPr/>
                <p:nvPr/>
              </p:nvGrpSpPr>
              <p:grpSpPr>
                <a:xfrm>
                  <a:off x="4074250" y="4561525"/>
                  <a:ext cx="536335" cy="251643"/>
                  <a:chOff x="3628525" y="3917700"/>
                  <a:chExt cx="536335" cy="251643"/>
                </a:xfrm>
              </p:grpSpPr>
              <p:sp>
                <p:nvSpPr>
                  <p:cNvPr id="260" name="Google Shape;260;p9"/>
                  <p:cNvSpPr/>
                  <p:nvPr/>
                </p:nvSpPr>
                <p:spPr>
                  <a:xfrm>
                    <a:off x="3628525" y="3917700"/>
                    <a:ext cx="536335" cy="251643"/>
                  </a:xfrm>
                  <a:custGeom>
                    <a:rect b="b" l="l" r="r" t="t"/>
                    <a:pathLst>
                      <a:path extrusionOk="0" h="7614" w="16228">
                        <a:moveTo>
                          <a:pt x="2186" y="1"/>
                        </a:moveTo>
                        <a:cubicBezTo>
                          <a:pt x="1785" y="1"/>
                          <a:pt x="1385" y="107"/>
                          <a:pt x="1047" y="324"/>
                        </a:cubicBezTo>
                        <a:cubicBezTo>
                          <a:pt x="412" y="730"/>
                          <a:pt x="34" y="1524"/>
                          <a:pt x="161" y="2269"/>
                        </a:cubicBezTo>
                        <a:cubicBezTo>
                          <a:pt x="275" y="2955"/>
                          <a:pt x="831" y="3554"/>
                          <a:pt x="1504" y="3707"/>
                        </a:cubicBezTo>
                        <a:cubicBezTo>
                          <a:pt x="1488" y="3706"/>
                          <a:pt x="1471" y="3706"/>
                          <a:pt x="1455" y="3706"/>
                        </a:cubicBezTo>
                        <a:cubicBezTo>
                          <a:pt x="1127" y="3706"/>
                          <a:pt x="800" y="3922"/>
                          <a:pt x="566" y="4171"/>
                        </a:cubicBezTo>
                        <a:cubicBezTo>
                          <a:pt x="278" y="4478"/>
                          <a:pt x="138" y="4893"/>
                          <a:pt x="76" y="5305"/>
                        </a:cubicBezTo>
                        <a:cubicBezTo>
                          <a:pt x="1" y="5792"/>
                          <a:pt x="30" y="6311"/>
                          <a:pt x="275" y="6740"/>
                        </a:cubicBezTo>
                        <a:cubicBezTo>
                          <a:pt x="607" y="7326"/>
                          <a:pt x="1291" y="7614"/>
                          <a:pt x="1977" y="7614"/>
                        </a:cubicBezTo>
                        <a:cubicBezTo>
                          <a:pt x="2217" y="7614"/>
                          <a:pt x="2458" y="7578"/>
                          <a:pt x="2684" y="7508"/>
                        </a:cubicBezTo>
                        <a:cubicBezTo>
                          <a:pt x="3553" y="7237"/>
                          <a:pt x="4236" y="6563"/>
                          <a:pt x="4815" y="5857"/>
                        </a:cubicBezTo>
                        <a:cubicBezTo>
                          <a:pt x="4936" y="5841"/>
                          <a:pt x="5093" y="5711"/>
                          <a:pt x="5213" y="5711"/>
                        </a:cubicBezTo>
                        <a:lnTo>
                          <a:pt x="11015" y="5711"/>
                        </a:lnTo>
                        <a:cubicBezTo>
                          <a:pt x="11135" y="5711"/>
                          <a:pt x="11292" y="5841"/>
                          <a:pt x="11413" y="5857"/>
                        </a:cubicBezTo>
                        <a:cubicBezTo>
                          <a:pt x="11992" y="6563"/>
                          <a:pt x="12675" y="7237"/>
                          <a:pt x="13544" y="7508"/>
                        </a:cubicBezTo>
                        <a:cubicBezTo>
                          <a:pt x="13770" y="7578"/>
                          <a:pt x="14011" y="7614"/>
                          <a:pt x="14251" y="7614"/>
                        </a:cubicBezTo>
                        <a:cubicBezTo>
                          <a:pt x="14937" y="7614"/>
                          <a:pt x="15621" y="7326"/>
                          <a:pt x="15953" y="6740"/>
                        </a:cubicBezTo>
                        <a:cubicBezTo>
                          <a:pt x="16198" y="6311"/>
                          <a:pt x="16227" y="5792"/>
                          <a:pt x="16152" y="5305"/>
                        </a:cubicBezTo>
                        <a:cubicBezTo>
                          <a:pt x="16090" y="4893"/>
                          <a:pt x="15950" y="4478"/>
                          <a:pt x="15662" y="4171"/>
                        </a:cubicBezTo>
                        <a:cubicBezTo>
                          <a:pt x="15428" y="3922"/>
                          <a:pt x="15101" y="3706"/>
                          <a:pt x="14773" y="3706"/>
                        </a:cubicBezTo>
                        <a:cubicBezTo>
                          <a:pt x="14757" y="3706"/>
                          <a:pt x="14740" y="3706"/>
                          <a:pt x="14724" y="3707"/>
                        </a:cubicBezTo>
                        <a:cubicBezTo>
                          <a:pt x="15397" y="3554"/>
                          <a:pt x="15953" y="2955"/>
                          <a:pt x="16067" y="2269"/>
                        </a:cubicBezTo>
                        <a:cubicBezTo>
                          <a:pt x="16194" y="1524"/>
                          <a:pt x="15816" y="730"/>
                          <a:pt x="15181" y="324"/>
                        </a:cubicBezTo>
                        <a:cubicBezTo>
                          <a:pt x="14843" y="107"/>
                          <a:pt x="14443" y="1"/>
                          <a:pt x="14042" y="1"/>
                        </a:cubicBezTo>
                        <a:cubicBezTo>
                          <a:pt x="13689" y="1"/>
                          <a:pt x="13335" y="84"/>
                          <a:pt x="13021" y="246"/>
                        </a:cubicBezTo>
                        <a:cubicBezTo>
                          <a:pt x="12351" y="596"/>
                          <a:pt x="11864" y="1279"/>
                          <a:pt x="11743" y="2024"/>
                        </a:cubicBezTo>
                        <a:lnTo>
                          <a:pt x="4485" y="2024"/>
                        </a:lnTo>
                        <a:cubicBezTo>
                          <a:pt x="4364" y="1279"/>
                          <a:pt x="3877" y="596"/>
                          <a:pt x="3207" y="246"/>
                        </a:cubicBezTo>
                        <a:cubicBezTo>
                          <a:pt x="2893" y="84"/>
                          <a:pt x="2539" y="1"/>
                          <a:pt x="2186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61" name="Google Shape;261;p9"/>
                  <p:cNvSpPr/>
                  <p:nvPr/>
                </p:nvSpPr>
                <p:spPr>
                  <a:xfrm>
                    <a:off x="4115795" y="3936473"/>
                    <a:ext cx="32224" cy="48683"/>
                  </a:xfrm>
                  <a:custGeom>
                    <a:rect b="b" l="l" r="r" t="t"/>
                    <a:pathLst>
                      <a:path extrusionOk="0" h="1473" w="975">
                        <a:moveTo>
                          <a:pt x="264" y="0"/>
                        </a:moveTo>
                        <a:cubicBezTo>
                          <a:pt x="217" y="0"/>
                          <a:pt x="172" y="17"/>
                          <a:pt x="138" y="61"/>
                        </a:cubicBezTo>
                        <a:cubicBezTo>
                          <a:pt x="0" y="240"/>
                          <a:pt x="255" y="515"/>
                          <a:pt x="340" y="655"/>
                        </a:cubicBezTo>
                        <a:cubicBezTo>
                          <a:pt x="425" y="789"/>
                          <a:pt x="477" y="946"/>
                          <a:pt x="494" y="1103"/>
                        </a:cubicBezTo>
                        <a:cubicBezTo>
                          <a:pt x="501" y="1178"/>
                          <a:pt x="501" y="1257"/>
                          <a:pt x="527" y="1328"/>
                        </a:cubicBezTo>
                        <a:cubicBezTo>
                          <a:pt x="553" y="1400"/>
                          <a:pt x="611" y="1466"/>
                          <a:pt x="687" y="1473"/>
                        </a:cubicBezTo>
                        <a:cubicBezTo>
                          <a:pt x="689" y="1473"/>
                          <a:pt x="692" y="1473"/>
                          <a:pt x="694" y="1473"/>
                        </a:cubicBezTo>
                        <a:cubicBezTo>
                          <a:pt x="753" y="1473"/>
                          <a:pt x="809" y="1438"/>
                          <a:pt x="844" y="1387"/>
                        </a:cubicBezTo>
                        <a:cubicBezTo>
                          <a:pt x="880" y="1338"/>
                          <a:pt x="896" y="1277"/>
                          <a:pt x="909" y="1214"/>
                        </a:cubicBezTo>
                        <a:cubicBezTo>
                          <a:pt x="975" y="829"/>
                          <a:pt x="830" y="351"/>
                          <a:pt x="513" y="106"/>
                        </a:cubicBezTo>
                        <a:cubicBezTo>
                          <a:pt x="450" y="57"/>
                          <a:pt x="352" y="0"/>
                          <a:pt x="26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262" name="Google Shape;262;p9"/>
              <p:cNvGrpSpPr/>
              <p:nvPr/>
            </p:nvGrpSpPr>
            <p:grpSpPr>
              <a:xfrm>
                <a:off x="785625" y="3991067"/>
                <a:ext cx="489575" cy="484382"/>
                <a:chOff x="7633294" y="3991069"/>
                <a:chExt cx="489575" cy="484382"/>
              </a:xfrm>
            </p:grpSpPr>
            <p:sp>
              <p:nvSpPr>
                <p:cNvPr id="263" name="Google Shape;263;p9"/>
                <p:cNvSpPr/>
                <p:nvPr/>
              </p:nvSpPr>
              <p:spPr>
                <a:xfrm rot="1423345">
                  <a:off x="7690873" y="4050956"/>
                  <a:ext cx="374417" cy="364608"/>
                </a:xfrm>
                <a:custGeom>
                  <a:rect b="b" l="l" r="r" t="t"/>
                  <a:pathLst>
                    <a:path extrusionOk="0" h="17596" w="18072">
                      <a:moveTo>
                        <a:pt x="7552" y="0"/>
                      </a:moveTo>
                      <a:cubicBezTo>
                        <a:pt x="6374" y="0"/>
                        <a:pt x="5410" y="1001"/>
                        <a:pt x="5314" y="2413"/>
                      </a:cubicBezTo>
                      <a:cubicBezTo>
                        <a:pt x="5214" y="3866"/>
                        <a:pt x="6041" y="5120"/>
                        <a:pt x="7294" y="5220"/>
                      </a:cubicBezTo>
                      <a:cubicBezTo>
                        <a:pt x="7346" y="5224"/>
                        <a:pt x="7398" y="5226"/>
                        <a:pt x="7449" y="5226"/>
                      </a:cubicBezTo>
                      <a:cubicBezTo>
                        <a:pt x="8641" y="5226"/>
                        <a:pt x="9704" y="4131"/>
                        <a:pt x="9801" y="2714"/>
                      </a:cubicBezTo>
                      <a:cubicBezTo>
                        <a:pt x="9926" y="1360"/>
                        <a:pt x="8973" y="107"/>
                        <a:pt x="7720" y="7"/>
                      </a:cubicBezTo>
                      <a:cubicBezTo>
                        <a:pt x="7664" y="2"/>
                        <a:pt x="7608" y="0"/>
                        <a:pt x="7552" y="0"/>
                      </a:cubicBezTo>
                      <a:close/>
                      <a:moveTo>
                        <a:pt x="12871" y="1485"/>
                      </a:moveTo>
                      <a:cubicBezTo>
                        <a:pt x="11978" y="1485"/>
                        <a:pt x="11092" y="2034"/>
                        <a:pt x="10552" y="3039"/>
                      </a:cubicBezTo>
                      <a:cubicBezTo>
                        <a:pt x="9926" y="4293"/>
                        <a:pt x="10227" y="5746"/>
                        <a:pt x="11379" y="6373"/>
                      </a:cubicBezTo>
                      <a:cubicBezTo>
                        <a:pt x="11654" y="6510"/>
                        <a:pt x="11955" y="6576"/>
                        <a:pt x="12264" y="6576"/>
                      </a:cubicBezTo>
                      <a:cubicBezTo>
                        <a:pt x="13140" y="6576"/>
                        <a:pt x="14075" y="6046"/>
                        <a:pt x="14613" y="5120"/>
                      </a:cubicBezTo>
                      <a:cubicBezTo>
                        <a:pt x="15239" y="3766"/>
                        <a:pt x="14938" y="2313"/>
                        <a:pt x="13785" y="1686"/>
                      </a:cubicBezTo>
                      <a:cubicBezTo>
                        <a:pt x="13489" y="1551"/>
                        <a:pt x="13179" y="1485"/>
                        <a:pt x="12871" y="1485"/>
                      </a:cubicBezTo>
                      <a:close/>
                      <a:moveTo>
                        <a:pt x="2494" y="2488"/>
                      </a:moveTo>
                      <a:cubicBezTo>
                        <a:pt x="2391" y="2488"/>
                        <a:pt x="2287" y="2496"/>
                        <a:pt x="2181" y="2513"/>
                      </a:cubicBezTo>
                      <a:cubicBezTo>
                        <a:pt x="928" y="2714"/>
                        <a:pt x="101" y="3967"/>
                        <a:pt x="302" y="5445"/>
                      </a:cubicBezTo>
                      <a:cubicBezTo>
                        <a:pt x="516" y="6827"/>
                        <a:pt x="1546" y="7734"/>
                        <a:pt x="2724" y="7734"/>
                      </a:cubicBezTo>
                      <a:cubicBezTo>
                        <a:pt x="2785" y="7734"/>
                        <a:pt x="2846" y="7731"/>
                        <a:pt x="2908" y="7726"/>
                      </a:cubicBezTo>
                      <a:cubicBezTo>
                        <a:pt x="4161" y="7526"/>
                        <a:pt x="5014" y="6272"/>
                        <a:pt x="4788" y="4819"/>
                      </a:cubicBezTo>
                      <a:cubicBezTo>
                        <a:pt x="4604" y="3464"/>
                        <a:pt x="3621" y="2488"/>
                        <a:pt x="2494" y="2488"/>
                      </a:cubicBezTo>
                      <a:close/>
                      <a:moveTo>
                        <a:pt x="15810" y="6313"/>
                      </a:moveTo>
                      <a:cubicBezTo>
                        <a:pt x="15056" y="6313"/>
                        <a:pt x="14250" y="6684"/>
                        <a:pt x="13685" y="7325"/>
                      </a:cubicBezTo>
                      <a:cubicBezTo>
                        <a:pt x="12733" y="8453"/>
                        <a:pt x="12833" y="10032"/>
                        <a:pt x="13785" y="10759"/>
                      </a:cubicBezTo>
                      <a:cubicBezTo>
                        <a:pt x="14164" y="11097"/>
                        <a:pt x="14652" y="11263"/>
                        <a:pt x="15159" y="11263"/>
                      </a:cubicBezTo>
                      <a:cubicBezTo>
                        <a:pt x="15894" y="11263"/>
                        <a:pt x="16671" y="10914"/>
                        <a:pt x="17219" y="10232"/>
                      </a:cubicBezTo>
                      <a:cubicBezTo>
                        <a:pt x="18071" y="9080"/>
                        <a:pt x="18071" y="7526"/>
                        <a:pt x="17119" y="6799"/>
                      </a:cubicBezTo>
                      <a:cubicBezTo>
                        <a:pt x="16756" y="6466"/>
                        <a:pt x="16294" y="6313"/>
                        <a:pt x="15810" y="6313"/>
                      </a:cubicBezTo>
                      <a:close/>
                      <a:moveTo>
                        <a:pt x="8075" y="6624"/>
                      </a:moveTo>
                      <a:cubicBezTo>
                        <a:pt x="7302" y="6624"/>
                        <a:pt x="6425" y="6945"/>
                        <a:pt x="5640" y="7952"/>
                      </a:cubicBezTo>
                      <a:cubicBezTo>
                        <a:pt x="5014" y="8779"/>
                        <a:pt x="4061" y="9205"/>
                        <a:pt x="3435" y="9405"/>
                      </a:cubicBezTo>
                      <a:cubicBezTo>
                        <a:pt x="2081" y="9405"/>
                        <a:pt x="828" y="10232"/>
                        <a:pt x="527" y="11586"/>
                      </a:cubicBezTo>
                      <a:cubicBezTo>
                        <a:pt x="1" y="13165"/>
                        <a:pt x="928" y="14844"/>
                        <a:pt x="2607" y="15345"/>
                      </a:cubicBezTo>
                      <a:cubicBezTo>
                        <a:pt x="3094" y="15462"/>
                        <a:pt x="3673" y="15495"/>
                        <a:pt x="4241" y="15495"/>
                      </a:cubicBezTo>
                      <a:cubicBezTo>
                        <a:pt x="4974" y="15495"/>
                        <a:pt x="5687" y="15440"/>
                        <a:pt x="6154" y="15440"/>
                      </a:cubicBezTo>
                      <a:cubicBezTo>
                        <a:pt x="6332" y="15440"/>
                        <a:pt x="6474" y="15448"/>
                        <a:pt x="6567" y="15471"/>
                      </a:cubicBezTo>
                      <a:cubicBezTo>
                        <a:pt x="7094" y="15671"/>
                        <a:pt x="8673" y="17125"/>
                        <a:pt x="10026" y="17450"/>
                      </a:cubicBezTo>
                      <a:cubicBezTo>
                        <a:pt x="10335" y="17549"/>
                        <a:pt x="10645" y="17596"/>
                        <a:pt x="10948" y="17596"/>
                      </a:cubicBezTo>
                      <a:cubicBezTo>
                        <a:pt x="12264" y="17596"/>
                        <a:pt x="13439" y="16711"/>
                        <a:pt x="13785" y="15345"/>
                      </a:cubicBezTo>
                      <a:cubicBezTo>
                        <a:pt x="14186" y="14092"/>
                        <a:pt x="13560" y="12638"/>
                        <a:pt x="12532" y="12012"/>
                      </a:cubicBezTo>
                      <a:cubicBezTo>
                        <a:pt x="12006" y="11486"/>
                        <a:pt x="11480" y="10658"/>
                        <a:pt x="11379" y="9506"/>
                      </a:cubicBezTo>
                      <a:cubicBezTo>
                        <a:pt x="11179" y="7726"/>
                        <a:pt x="10026" y="6999"/>
                        <a:pt x="9074" y="6799"/>
                      </a:cubicBezTo>
                      <a:cubicBezTo>
                        <a:pt x="8777" y="6695"/>
                        <a:pt x="8438" y="6624"/>
                        <a:pt x="8075" y="66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cap="flat" cmpd="sng" w="762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4" name="Google Shape;264;p9"/>
                <p:cNvSpPr/>
                <p:nvPr/>
              </p:nvSpPr>
              <p:spPr>
                <a:xfrm rot="1423345">
                  <a:off x="7690873" y="4050956"/>
                  <a:ext cx="374417" cy="364608"/>
                </a:xfrm>
                <a:custGeom>
                  <a:rect b="b" l="l" r="r" t="t"/>
                  <a:pathLst>
                    <a:path extrusionOk="0" h="17596" w="18072">
                      <a:moveTo>
                        <a:pt x="7552" y="0"/>
                      </a:moveTo>
                      <a:cubicBezTo>
                        <a:pt x="6374" y="0"/>
                        <a:pt x="5410" y="1001"/>
                        <a:pt x="5314" y="2413"/>
                      </a:cubicBezTo>
                      <a:cubicBezTo>
                        <a:pt x="5214" y="3866"/>
                        <a:pt x="6041" y="5120"/>
                        <a:pt x="7294" y="5220"/>
                      </a:cubicBezTo>
                      <a:cubicBezTo>
                        <a:pt x="7346" y="5224"/>
                        <a:pt x="7398" y="5226"/>
                        <a:pt x="7449" y="5226"/>
                      </a:cubicBezTo>
                      <a:cubicBezTo>
                        <a:pt x="8641" y="5226"/>
                        <a:pt x="9704" y="4131"/>
                        <a:pt x="9801" y="2714"/>
                      </a:cubicBezTo>
                      <a:cubicBezTo>
                        <a:pt x="9926" y="1360"/>
                        <a:pt x="8973" y="107"/>
                        <a:pt x="7720" y="7"/>
                      </a:cubicBezTo>
                      <a:cubicBezTo>
                        <a:pt x="7664" y="2"/>
                        <a:pt x="7608" y="0"/>
                        <a:pt x="7552" y="0"/>
                      </a:cubicBezTo>
                      <a:close/>
                      <a:moveTo>
                        <a:pt x="12871" y="1485"/>
                      </a:moveTo>
                      <a:cubicBezTo>
                        <a:pt x="11978" y="1485"/>
                        <a:pt x="11092" y="2034"/>
                        <a:pt x="10552" y="3039"/>
                      </a:cubicBezTo>
                      <a:cubicBezTo>
                        <a:pt x="9926" y="4293"/>
                        <a:pt x="10227" y="5746"/>
                        <a:pt x="11379" y="6373"/>
                      </a:cubicBezTo>
                      <a:cubicBezTo>
                        <a:pt x="11654" y="6510"/>
                        <a:pt x="11955" y="6576"/>
                        <a:pt x="12264" y="6576"/>
                      </a:cubicBezTo>
                      <a:cubicBezTo>
                        <a:pt x="13140" y="6576"/>
                        <a:pt x="14075" y="6046"/>
                        <a:pt x="14613" y="5120"/>
                      </a:cubicBezTo>
                      <a:cubicBezTo>
                        <a:pt x="15239" y="3766"/>
                        <a:pt x="14938" y="2313"/>
                        <a:pt x="13785" y="1686"/>
                      </a:cubicBezTo>
                      <a:cubicBezTo>
                        <a:pt x="13489" y="1551"/>
                        <a:pt x="13179" y="1485"/>
                        <a:pt x="12871" y="1485"/>
                      </a:cubicBezTo>
                      <a:close/>
                      <a:moveTo>
                        <a:pt x="2494" y="2488"/>
                      </a:moveTo>
                      <a:cubicBezTo>
                        <a:pt x="2391" y="2488"/>
                        <a:pt x="2287" y="2496"/>
                        <a:pt x="2181" y="2513"/>
                      </a:cubicBezTo>
                      <a:cubicBezTo>
                        <a:pt x="928" y="2714"/>
                        <a:pt x="101" y="3967"/>
                        <a:pt x="302" y="5445"/>
                      </a:cubicBezTo>
                      <a:cubicBezTo>
                        <a:pt x="516" y="6827"/>
                        <a:pt x="1546" y="7734"/>
                        <a:pt x="2724" y="7734"/>
                      </a:cubicBezTo>
                      <a:cubicBezTo>
                        <a:pt x="2785" y="7734"/>
                        <a:pt x="2846" y="7731"/>
                        <a:pt x="2908" y="7726"/>
                      </a:cubicBezTo>
                      <a:cubicBezTo>
                        <a:pt x="4161" y="7526"/>
                        <a:pt x="5014" y="6272"/>
                        <a:pt x="4788" y="4819"/>
                      </a:cubicBezTo>
                      <a:cubicBezTo>
                        <a:pt x="4604" y="3464"/>
                        <a:pt x="3621" y="2488"/>
                        <a:pt x="2494" y="2488"/>
                      </a:cubicBezTo>
                      <a:close/>
                      <a:moveTo>
                        <a:pt x="15810" y="6313"/>
                      </a:moveTo>
                      <a:cubicBezTo>
                        <a:pt x="15056" y="6313"/>
                        <a:pt x="14250" y="6684"/>
                        <a:pt x="13685" y="7325"/>
                      </a:cubicBezTo>
                      <a:cubicBezTo>
                        <a:pt x="12733" y="8453"/>
                        <a:pt x="12833" y="10032"/>
                        <a:pt x="13785" y="10759"/>
                      </a:cubicBezTo>
                      <a:cubicBezTo>
                        <a:pt x="14164" y="11097"/>
                        <a:pt x="14652" y="11263"/>
                        <a:pt x="15159" y="11263"/>
                      </a:cubicBezTo>
                      <a:cubicBezTo>
                        <a:pt x="15894" y="11263"/>
                        <a:pt x="16671" y="10914"/>
                        <a:pt x="17219" y="10232"/>
                      </a:cubicBezTo>
                      <a:cubicBezTo>
                        <a:pt x="18071" y="9080"/>
                        <a:pt x="18071" y="7526"/>
                        <a:pt x="17119" y="6799"/>
                      </a:cubicBezTo>
                      <a:cubicBezTo>
                        <a:pt x="16756" y="6466"/>
                        <a:pt x="16294" y="6313"/>
                        <a:pt x="15810" y="6313"/>
                      </a:cubicBezTo>
                      <a:close/>
                      <a:moveTo>
                        <a:pt x="8075" y="6624"/>
                      </a:moveTo>
                      <a:cubicBezTo>
                        <a:pt x="7302" y="6624"/>
                        <a:pt x="6425" y="6945"/>
                        <a:pt x="5640" y="7952"/>
                      </a:cubicBezTo>
                      <a:cubicBezTo>
                        <a:pt x="5014" y="8779"/>
                        <a:pt x="4061" y="9205"/>
                        <a:pt x="3435" y="9405"/>
                      </a:cubicBezTo>
                      <a:cubicBezTo>
                        <a:pt x="2081" y="9405"/>
                        <a:pt x="828" y="10232"/>
                        <a:pt x="527" y="11586"/>
                      </a:cubicBezTo>
                      <a:cubicBezTo>
                        <a:pt x="1" y="13165"/>
                        <a:pt x="928" y="14844"/>
                        <a:pt x="2607" y="15345"/>
                      </a:cubicBezTo>
                      <a:cubicBezTo>
                        <a:pt x="3094" y="15462"/>
                        <a:pt x="3673" y="15495"/>
                        <a:pt x="4241" y="15495"/>
                      </a:cubicBezTo>
                      <a:cubicBezTo>
                        <a:pt x="4974" y="15495"/>
                        <a:pt x="5687" y="15440"/>
                        <a:pt x="6154" y="15440"/>
                      </a:cubicBezTo>
                      <a:cubicBezTo>
                        <a:pt x="6332" y="15440"/>
                        <a:pt x="6474" y="15448"/>
                        <a:pt x="6567" y="15471"/>
                      </a:cubicBezTo>
                      <a:cubicBezTo>
                        <a:pt x="7094" y="15671"/>
                        <a:pt x="8673" y="17125"/>
                        <a:pt x="10026" y="17450"/>
                      </a:cubicBezTo>
                      <a:cubicBezTo>
                        <a:pt x="10335" y="17549"/>
                        <a:pt x="10645" y="17596"/>
                        <a:pt x="10948" y="17596"/>
                      </a:cubicBezTo>
                      <a:cubicBezTo>
                        <a:pt x="12264" y="17596"/>
                        <a:pt x="13439" y="16711"/>
                        <a:pt x="13785" y="15345"/>
                      </a:cubicBezTo>
                      <a:cubicBezTo>
                        <a:pt x="14186" y="14092"/>
                        <a:pt x="13560" y="12638"/>
                        <a:pt x="12532" y="12012"/>
                      </a:cubicBezTo>
                      <a:cubicBezTo>
                        <a:pt x="12006" y="11486"/>
                        <a:pt x="11480" y="10658"/>
                        <a:pt x="11379" y="9506"/>
                      </a:cubicBezTo>
                      <a:cubicBezTo>
                        <a:pt x="11179" y="7726"/>
                        <a:pt x="10026" y="6999"/>
                        <a:pt x="9074" y="6799"/>
                      </a:cubicBezTo>
                      <a:cubicBezTo>
                        <a:pt x="8777" y="6695"/>
                        <a:pt x="8438" y="6624"/>
                        <a:pt x="8075" y="66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65" name="Google Shape;265;p9"/>
              <p:cNvSpPr/>
              <p:nvPr/>
            </p:nvSpPr>
            <p:spPr>
              <a:xfrm rot="762489">
                <a:off x="6085009" y="801733"/>
                <a:ext cx="126004" cy="156133"/>
              </a:xfrm>
              <a:custGeom>
                <a:rect b="b" l="l" r="r" t="t"/>
                <a:pathLst>
                  <a:path extrusionOk="0" h="6602" w="5328">
                    <a:moveTo>
                      <a:pt x="1287" y="0"/>
                    </a:moveTo>
                    <a:cubicBezTo>
                      <a:pt x="1199" y="0"/>
                      <a:pt x="1105" y="13"/>
                      <a:pt x="1007" y="42"/>
                    </a:cubicBezTo>
                    <a:cubicBezTo>
                      <a:pt x="768" y="114"/>
                      <a:pt x="563" y="277"/>
                      <a:pt x="415" y="480"/>
                    </a:cubicBezTo>
                    <a:cubicBezTo>
                      <a:pt x="174" y="810"/>
                      <a:pt x="79" y="1225"/>
                      <a:pt x="53" y="1634"/>
                    </a:cubicBezTo>
                    <a:cubicBezTo>
                      <a:pt x="0" y="2483"/>
                      <a:pt x="222" y="3320"/>
                      <a:pt x="513" y="4111"/>
                    </a:cubicBezTo>
                    <a:cubicBezTo>
                      <a:pt x="673" y="4542"/>
                      <a:pt x="854" y="4963"/>
                      <a:pt x="1053" y="5379"/>
                    </a:cubicBezTo>
                    <a:cubicBezTo>
                      <a:pt x="1105" y="5486"/>
                      <a:pt x="1697" y="6592"/>
                      <a:pt x="1690" y="6601"/>
                    </a:cubicBezTo>
                    <a:lnTo>
                      <a:pt x="1690" y="6601"/>
                    </a:lnTo>
                    <a:cubicBezTo>
                      <a:pt x="1798" y="6526"/>
                      <a:pt x="1909" y="6425"/>
                      <a:pt x="1955" y="6385"/>
                    </a:cubicBezTo>
                    <a:cubicBezTo>
                      <a:pt x="2056" y="6301"/>
                      <a:pt x="2157" y="6218"/>
                      <a:pt x="2255" y="6134"/>
                    </a:cubicBezTo>
                    <a:cubicBezTo>
                      <a:pt x="3050" y="5451"/>
                      <a:pt x="3860" y="4705"/>
                      <a:pt x="4455" y="3839"/>
                    </a:cubicBezTo>
                    <a:cubicBezTo>
                      <a:pt x="4896" y="3192"/>
                      <a:pt x="5328" y="2287"/>
                      <a:pt x="5164" y="1473"/>
                    </a:cubicBezTo>
                    <a:cubicBezTo>
                      <a:pt x="5135" y="1333"/>
                      <a:pt x="5089" y="1195"/>
                      <a:pt x="5020" y="1061"/>
                    </a:cubicBezTo>
                    <a:cubicBezTo>
                      <a:pt x="4866" y="756"/>
                      <a:pt x="4582" y="571"/>
                      <a:pt x="4243" y="571"/>
                    </a:cubicBezTo>
                    <a:cubicBezTo>
                      <a:pt x="4238" y="571"/>
                      <a:pt x="4232" y="571"/>
                      <a:pt x="4226" y="571"/>
                    </a:cubicBezTo>
                    <a:cubicBezTo>
                      <a:pt x="3497" y="588"/>
                      <a:pt x="2866" y="1399"/>
                      <a:pt x="2622" y="2006"/>
                    </a:cubicBezTo>
                    <a:cubicBezTo>
                      <a:pt x="2592" y="2078"/>
                      <a:pt x="2566" y="2150"/>
                      <a:pt x="2540" y="2218"/>
                    </a:cubicBezTo>
                    <a:cubicBezTo>
                      <a:pt x="2543" y="2147"/>
                      <a:pt x="2546" y="2072"/>
                      <a:pt x="2546" y="1996"/>
                    </a:cubicBezTo>
                    <a:cubicBezTo>
                      <a:pt x="2546" y="1278"/>
                      <a:pt x="2158" y="0"/>
                      <a:pt x="1287" y="0"/>
                    </a:cubicBezTo>
                    <a:close/>
                    <a:moveTo>
                      <a:pt x="1690" y="6601"/>
                    </a:moveTo>
                    <a:lnTo>
                      <a:pt x="1690" y="6601"/>
                    </a:lnTo>
                    <a:cubicBezTo>
                      <a:pt x="1690" y="6601"/>
                      <a:pt x="1690" y="6601"/>
                      <a:pt x="1690" y="6601"/>
                    </a:cubicBezTo>
                    <a:cubicBezTo>
                      <a:pt x="1690" y="6601"/>
                      <a:pt x="1690" y="6601"/>
                      <a:pt x="1690" y="66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3096479" y="851750"/>
                <a:ext cx="56218" cy="56081"/>
              </a:xfrm>
              <a:custGeom>
                <a:rect b="b" l="l" r="r" t="t"/>
                <a:pathLst>
                  <a:path extrusionOk="0" h="1638" w="1642">
                    <a:moveTo>
                      <a:pt x="821" y="0"/>
                    </a:moveTo>
                    <a:cubicBezTo>
                      <a:pt x="367" y="0"/>
                      <a:pt x="1" y="366"/>
                      <a:pt x="1" y="817"/>
                    </a:cubicBezTo>
                    <a:cubicBezTo>
                      <a:pt x="1" y="1272"/>
                      <a:pt x="367" y="1638"/>
                      <a:pt x="821" y="1638"/>
                    </a:cubicBezTo>
                    <a:cubicBezTo>
                      <a:pt x="1272" y="1638"/>
                      <a:pt x="1641" y="1272"/>
                      <a:pt x="1641" y="817"/>
                    </a:cubicBezTo>
                    <a:cubicBezTo>
                      <a:pt x="1641" y="366"/>
                      <a:pt x="1272" y="0"/>
                      <a:pt x="8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7627857" y="3035371"/>
                <a:ext cx="49918" cy="49953"/>
              </a:xfrm>
              <a:custGeom>
                <a:rect b="b" l="l" r="r" t="t"/>
                <a:pathLst>
                  <a:path extrusionOk="0" h="1459" w="1458">
                    <a:moveTo>
                      <a:pt x="729" y="1"/>
                    </a:moveTo>
                    <a:cubicBezTo>
                      <a:pt x="326" y="1"/>
                      <a:pt x="0" y="327"/>
                      <a:pt x="0" y="729"/>
                    </a:cubicBezTo>
                    <a:cubicBezTo>
                      <a:pt x="0" y="1131"/>
                      <a:pt x="326" y="1458"/>
                      <a:pt x="729" y="1458"/>
                    </a:cubicBezTo>
                    <a:cubicBezTo>
                      <a:pt x="1130" y="1458"/>
                      <a:pt x="1457" y="1131"/>
                      <a:pt x="1457" y="729"/>
                    </a:cubicBezTo>
                    <a:cubicBezTo>
                      <a:pt x="1457" y="327"/>
                      <a:pt x="1130" y="1"/>
                      <a:pt x="7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5919207" y="4603508"/>
                <a:ext cx="49918" cy="49953"/>
              </a:xfrm>
              <a:custGeom>
                <a:rect b="b" l="l" r="r" t="t"/>
                <a:pathLst>
                  <a:path extrusionOk="0" h="1459" w="1458">
                    <a:moveTo>
                      <a:pt x="729" y="1"/>
                    </a:moveTo>
                    <a:cubicBezTo>
                      <a:pt x="326" y="1"/>
                      <a:pt x="0" y="327"/>
                      <a:pt x="0" y="729"/>
                    </a:cubicBezTo>
                    <a:cubicBezTo>
                      <a:pt x="0" y="1131"/>
                      <a:pt x="326" y="1458"/>
                      <a:pt x="729" y="1458"/>
                    </a:cubicBezTo>
                    <a:cubicBezTo>
                      <a:pt x="1130" y="1458"/>
                      <a:pt x="1457" y="1131"/>
                      <a:pt x="1457" y="729"/>
                    </a:cubicBezTo>
                    <a:cubicBezTo>
                      <a:pt x="1457" y="327"/>
                      <a:pt x="1130" y="1"/>
                      <a:pt x="7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7243900" y="1426821"/>
                <a:ext cx="49816" cy="49953"/>
              </a:xfrm>
              <a:custGeom>
                <a:rect b="b" l="l" r="r" t="t"/>
                <a:pathLst>
                  <a:path extrusionOk="0" h="1459" w="1455">
                    <a:moveTo>
                      <a:pt x="726" y="0"/>
                    </a:moveTo>
                    <a:cubicBezTo>
                      <a:pt x="324" y="0"/>
                      <a:pt x="0" y="327"/>
                      <a:pt x="0" y="729"/>
                    </a:cubicBezTo>
                    <a:cubicBezTo>
                      <a:pt x="0" y="1131"/>
                      <a:pt x="324" y="1458"/>
                      <a:pt x="726" y="1458"/>
                    </a:cubicBezTo>
                    <a:cubicBezTo>
                      <a:pt x="1128" y="1458"/>
                      <a:pt x="1455" y="1131"/>
                      <a:pt x="1455" y="729"/>
                    </a:cubicBezTo>
                    <a:cubicBezTo>
                      <a:pt x="1455" y="327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3606004" y="4327675"/>
                <a:ext cx="56218" cy="56081"/>
              </a:xfrm>
              <a:custGeom>
                <a:rect b="b" l="l" r="r" t="t"/>
                <a:pathLst>
                  <a:path extrusionOk="0" h="1638" w="1642">
                    <a:moveTo>
                      <a:pt x="821" y="0"/>
                    </a:moveTo>
                    <a:cubicBezTo>
                      <a:pt x="367" y="0"/>
                      <a:pt x="1" y="366"/>
                      <a:pt x="1" y="817"/>
                    </a:cubicBezTo>
                    <a:cubicBezTo>
                      <a:pt x="1" y="1272"/>
                      <a:pt x="367" y="1638"/>
                      <a:pt x="821" y="1638"/>
                    </a:cubicBezTo>
                    <a:cubicBezTo>
                      <a:pt x="1272" y="1638"/>
                      <a:pt x="1641" y="1272"/>
                      <a:pt x="1641" y="817"/>
                    </a:cubicBezTo>
                    <a:cubicBezTo>
                      <a:pt x="1641" y="366"/>
                      <a:pt x="1272" y="0"/>
                      <a:pt x="8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 rot="891479">
                <a:off x="2120167" y="826011"/>
                <a:ext cx="111997" cy="107576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 rot="891479">
                <a:off x="7822092" y="2181811"/>
                <a:ext cx="111997" cy="107576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1703179" y="1725288"/>
                <a:ext cx="56218" cy="56081"/>
              </a:xfrm>
              <a:custGeom>
                <a:rect b="b" l="l" r="r" t="t"/>
                <a:pathLst>
                  <a:path extrusionOk="0" h="1638" w="1642">
                    <a:moveTo>
                      <a:pt x="821" y="0"/>
                    </a:moveTo>
                    <a:cubicBezTo>
                      <a:pt x="367" y="0"/>
                      <a:pt x="1" y="366"/>
                      <a:pt x="1" y="817"/>
                    </a:cubicBezTo>
                    <a:cubicBezTo>
                      <a:pt x="1" y="1272"/>
                      <a:pt x="367" y="1638"/>
                      <a:pt x="821" y="1638"/>
                    </a:cubicBezTo>
                    <a:cubicBezTo>
                      <a:pt x="1272" y="1638"/>
                      <a:pt x="1641" y="1272"/>
                      <a:pt x="1641" y="817"/>
                    </a:cubicBezTo>
                    <a:cubicBezTo>
                      <a:pt x="1641" y="366"/>
                      <a:pt x="1272" y="0"/>
                      <a:pt x="8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7360650" y="3697934"/>
                <a:ext cx="49816" cy="49953"/>
              </a:xfrm>
              <a:custGeom>
                <a:rect b="b" l="l" r="r" t="t"/>
                <a:pathLst>
                  <a:path extrusionOk="0" h="1459" w="1455">
                    <a:moveTo>
                      <a:pt x="726" y="0"/>
                    </a:moveTo>
                    <a:cubicBezTo>
                      <a:pt x="324" y="0"/>
                      <a:pt x="0" y="327"/>
                      <a:pt x="0" y="729"/>
                    </a:cubicBezTo>
                    <a:cubicBezTo>
                      <a:pt x="0" y="1131"/>
                      <a:pt x="324" y="1458"/>
                      <a:pt x="726" y="1458"/>
                    </a:cubicBezTo>
                    <a:cubicBezTo>
                      <a:pt x="1128" y="1458"/>
                      <a:pt x="1455" y="1131"/>
                      <a:pt x="1455" y="729"/>
                    </a:cubicBezTo>
                    <a:cubicBezTo>
                      <a:pt x="1455" y="327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9"/>
              <p:cNvSpPr/>
              <p:nvPr/>
            </p:nvSpPr>
            <p:spPr>
              <a:xfrm rot="-1312728">
                <a:off x="1771533" y="3661904"/>
                <a:ext cx="62267" cy="77141"/>
              </a:xfrm>
              <a:custGeom>
                <a:rect b="b" l="l" r="r" t="t"/>
                <a:pathLst>
                  <a:path extrusionOk="0" h="6602" w="5328">
                    <a:moveTo>
                      <a:pt x="1287" y="0"/>
                    </a:moveTo>
                    <a:cubicBezTo>
                      <a:pt x="1199" y="0"/>
                      <a:pt x="1105" y="13"/>
                      <a:pt x="1007" y="42"/>
                    </a:cubicBezTo>
                    <a:cubicBezTo>
                      <a:pt x="768" y="114"/>
                      <a:pt x="563" y="277"/>
                      <a:pt x="415" y="480"/>
                    </a:cubicBezTo>
                    <a:cubicBezTo>
                      <a:pt x="174" y="810"/>
                      <a:pt x="79" y="1225"/>
                      <a:pt x="53" y="1634"/>
                    </a:cubicBezTo>
                    <a:cubicBezTo>
                      <a:pt x="0" y="2483"/>
                      <a:pt x="222" y="3320"/>
                      <a:pt x="513" y="4111"/>
                    </a:cubicBezTo>
                    <a:cubicBezTo>
                      <a:pt x="673" y="4542"/>
                      <a:pt x="854" y="4963"/>
                      <a:pt x="1053" y="5379"/>
                    </a:cubicBezTo>
                    <a:cubicBezTo>
                      <a:pt x="1105" y="5486"/>
                      <a:pt x="1697" y="6592"/>
                      <a:pt x="1690" y="6601"/>
                    </a:cubicBezTo>
                    <a:lnTo>
                      <a:pt x="1690" y="6601"/>
                    </a:lnTo>
                    <a:cubicBezTo>
                      <a:pt x="1798" y="6526"/>
                      <a:pt x="1909" y="6425"/>
                      <a:pt x="1955" y="6385"/>
                    </a:cubicBezTo>
                    <a:cubicBezTo>
                      <a:pt x="2056" y="6301"/>
                      <a:pt x="2157" y="6218"/>
                      <a:pt x="2255" y="6134"/>
                    </a:cubicBezTo>
                    <a:cubicBezTo>
                      <a:pt x="3050" y="5451"/>
                      <a:pt x="3860" y="4705"/>
                      <a:pt x="4455" y="3839"/>
                    </a:cubicBezTo>
                    <a:cubicBezTo>
                      <a:pt x="4896" y="3192"/>
                      <a:pt x="5328" y="2287"/>
                      <a:pt x="5164" y="1473"/>
                    </a:cubicBezTo>
                    <a:cubicBezTo>
                      <a:pt x="5135" y="1333"/>
                      <a:pt x="5089" y="1195"/>
                      <a:pt x="5020" y="1061"/>
                    </a:cubicBezTo>
                    <a:cubicBezTo>
                      <a:pt x="4866" y="756"/>
                      <a:pt x="4582" y="571"/>
                      <a:pt x="4243" y="571"/>
                    </a:cubicBezTo>
                    <a:cubicBezTo>
                      <a:pt x="4238" y="571"/>
                      <a:pt x="4232" y="571"/>
                      <a:pt x="4226" y="571"/>
                    </a:cubicBezTo>
                    <a:cubicBezTo>
                      <a:pt x="3497" y="588"/>
                      <a:pt x="2866" y="1399"/>
                      <a:pt x="2622" y="2006"/>
                    </a:cubicBezTo>
                    <a:cubicBezTo>
                      <a:pt x="2592" y="2078"/>
                      <a:pt x="2566" y="2150"/>
                      <a:pt x="2540" y="2218"/>
                    </a:cubicBezTo>
                    <a:cubicBezTo>
                      <a:pt x="2543" y="2147"/>
                      <a:pt x="2546" y="2072"/>
                      <a:pt x="2546" y="1996"/>
                    </a:cubicBezTo>
                    <a:cubicBezTo>
                      <a:pt x="2546" y="1278"/>
                      <a:pt x="2158" y="0"/>
                      <a:pt x="1287" y="0"/>
                    </a:cubicBezTo>
                    <a:close/>
                    <a:moveTo>
                      <a:pt x="1690" y="6601"/>
                    </a:moveTo>
                    <a:lnTo>
                      <a:pt x="1690" y="6601"/>
                    </a:lnTo>
                    <a:cubicBezTo>
                      <a:pt x="1690" y="6601"/>
                      <a:pt x="1690" y="6601"/>
                      <a:pt x="1690" y="6601"/>
                    </a:cubicBezTo>
                    <a:cubicBezTo>
                      <a:pt x="1690" y="6601"/>
                      <a:pt x="1690" y="6601"/>
                      <a:pt x="1690" y="66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9"/>
              <p:cNvSpPr/>
              <p:nvPr/>
            </p:nvSpPr>
            <p:spPr>
              <a:xfrm rot="891479">
                <a:off x="1410742" y="2604086"/>
                <a:ext cx="111997" cy="107576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7" name="Google Shape;277;p9"/>
            <p:cNvGrpSpPr/>
            <p:nvPr/>
          </p:nvGrpSpPr>
          <p:grpSpPr>
            <a:xfrm>
              <a:off x="311184" y="190222"/>
              <a:ext cx="8535888" cy="4663363"/>
              <a:chOff x="311184" y="190222"/>
              <a:chExt cx="8535888" cy="4663363"/>
            </a:xfrm>
          </p:grpSpPr>
          <p:grpSp>
            <p:nvGrpSpPr>
              <p:cNvPr id="278" name="Google Shape;278;p9"/>
              <p:cNvGrpSpPr/>
              <p:nvPr/>
            </p:nvGrpSpPr>
            <p:grpSpPr>
              <a:xfrm flipH="1" rot="1597285">
                <a:off x="7784421" y="542529"/>
                <a:ext cx="249191" cy="305980"/>
                <a:chOff x="7843452" y="3947061"/>
                <a:chExt cx="249187" cy="305976"/>
              </a:xfrm>
            </p:grpSpPr>
            <p:sp>
              <p:nvSpPr>
                <p:cNvPr id="279" name="Google Shape;279;p9"/>
                <p:cNvSpPr/>
                <p:nvPr/>
              </p:nvSpPr>
              <p:spPr>
                <a:xfrm rot="73943">
                  <a:off x="7846659" y="3949637"/>
                  <a:ext cx="242773" cy="300824"/>
                </a:xfrm>
                <a:custGeom>
                  <a:rect b="b" l="l" r="r" t="t"/>
                  <a:pathLst>
                    <a:path extrusionOk="0" h="6602" w="5328">
                      <a:moveTo>
                        <a:pt x="1287" y="0"/>
                      </a:moveTo>
                      <a:cubicBezTo>
                        <a:pt x="1199" y="0"/>
                        <a:pt x="1105" y="13"/>
                        <a:pt x="1007" y="42"/>
                      </a:cubicBezTo>
                      <a:cubicBezTo>
                        <a:pt x="768" y="114"/>
                        <a:pt x="563" y="277"/>
                        <a:pt x="415" y="480"/>
                      </a:cubicBezTo>
                      <a:cubicBezTo>
                        <a:pt x="174" y="810"/>
                        <a:pt x="79" y="1225"/>
                        <a:pt x="53" y="1634"/>
                      </a:cubicBezTo>
                      <a:cubicBezTo>
                        <a:pt x="0" y="2483"/>
                        <a:pt x="222" y="3320"/>
                        <a:pt x="513" y="4111"/>
                      </a:cubicBezTo>
                      <a:cubicBezTo>
                        <a:pt x="673" y="4542"/>
                        <a:pt x="854" y="4963"/>
                        <a:pt x="1053" y="5379"/>
                      </a:cubicBezTo>
                      <a:cubicBezTo>
                        <a:pt x="1105" y="5486"/>
                        <a:pt x="1697" y="6592"/>
                        <a:pt x="1690" y="6601"/>
                      </a:cubicBezTo>
                      <a:lnTo>
                        <a:pt x="1690" y="6601"/>
                      </a:lnTo>
                      <a:cubicBezTo>
                        <a:pt x="1798" y="6526"/>
                        <a:pt x="1909" y="6425"/>
                        <a:pt x="1955" y="6385"/>
                      </a:cubicBezTo>
                      <a:cubicBezTo>
                        <a:pt x="2056" y="6301"/>
                        <a:pt x="2157" y="6218"/>
                        <a:pt x="2255" y="6134"/>
                      </a:cubicBezTo>
                      <a:cubicBezTo>
                        <a:pt x="3050" y="5451"/>
                        <a:pt x="3860" y="4705"/>
                        <a:pt x="4455" y="3839"/>
                      </a:cubicBezTo>
                      <a:cubicBezTo>
                        <a:pt x="4896" y="3192"/>
                        <a:pt x="5328" y="2287"/>
                        <a:pt x="5164" y="1473"/>
                      </a:cubicBezTo>
                      <a:cubicBezTo>
                        <a:pt x="5135" y="1333"/>
                        <a:pt x="5089" y="1195"/>
                        <a:pt x="5020" y="1061"/>
                      </a:cubicBezTo>
                      <a:cubicBezTo>
                        <a:pt x="4866" y="756"/>
                        <a:pt x="4582" y="571"/>
                        <a:pt x="4243" y="571"/>
                      </a:cubicBezTo>
                      <a:cubicBezTo>
                        <a:pt x="4238" y="571"/>
                        <a:pt x="4232" y="571"/>
                        <a:pt x="4226" y="571"/>
                      </a:cubicBezTo>
                      <a:cubicBezTo>
                        <a:pt x="3497" y="588"/>
                        <a:pt x="2866" y="1399"/>
                        <a:pt x="2622" y="2006"/>
                      </a:cubicBezTo>
                      <a:cubicBezTo>
                        <a:pt x="2592" y="2078"/>
                        <a:pt x="2566" y="2150"/>
                        <a:pt x="2540" y="2218"/>
                      </a:cubicBezTo>
                      <a:cubicBezTo>
                        <a:pt x="2543" y="2147"/>
                        <a:pt x="2546" y="2072"/>
                        <a:pt x="2546" y="1996"/>
                      </a:cubicBezTo>
                      <a:cubicBezTo>
                        <a:pt x="2546" y="1278"/>
                        <a:pt x="2158" y="0"/>
                        <a:pt x="1287" y="0"/>
                      </a:cubicBezTo>
                      <a:close/>
                      <a:moveTo>
                        <a:pt x="1690" y="6601"/>
                      </a:moveTo>
                      <a:lnTo>
                        <a:pt x="1690" y="6601"/>
                      </a:lnTo>
                      <a:cubicBezTo>
                        <a:pt x="1690" y="6601"/>
                        <a:pt x="1690" y="6601"/>
                        <a:pt x="1690" y="6601"/>
                      </a:cubicBezTo>
                      <a:cubicBezTo>
                        <a:pt x="1690" y="6601"/>
                        <a:pt x="1690" y="6601"/>
                        <a:pt x="1690" y="660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762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0" name="Google Shape;280;p9"/>
                <p:cNvSpPr/>
                <p:nvPr/>
              </p:nvSpPr>
              <p:spPr>
                <a:xfrm rot="73943">
                  <a:off x="7846659" y="3949637"/>
                  <a:ext cx="242773" cy="300824"/>
                </a:xfrm>
                <a:custGeom>
                  <a:rect b="b" l="l" r="r" t="t"/>
                  <a:pathLst>
                    <a:path extrusionOk="0" h="6602" w="5328">
                      <a:moveTo>
                        <a:pt x="1287" y="0"/>
                      </a:moveTo>
                      <a:cubicBezTo>
                        <a:pt x="1199" y="0"/>
                        <a:pt x="1105" y="13"/>
                        <a:pt x="1007" y="42"/>
                      </a:cubicBezTo>
                      <a:cubicBezTo>
                        <a:pt x="768" y="114"/>
                        <a:pt x="563" y="277"/>
                        <a:pt x="415" y="480"/>
                      </a:cubicBezTo>
                      <a:cubicBezTo>
                        <a:pt x="174" y="810"/>
                        <a:pt x="79" y="1225"/>
                        <a:pt x="53" y="1634"/>
                      </a:cubicBezTo>
                      <a:cubicBezTo>
                        <a:pt x="0" y="2483"/>
                        <a:pt x="222" y="3320"/>
                        <a:pt x="513" y="4111"/>
                      </a:cubicBezTo>
                      <a:cubicBezTo>
                        <a:pt x="673" y="4542"/>
                        <a:pt x="854" y="4963"/>
                        <a:pt x="1053" y="5379"/>
                      </a:cubicBezTo>
                      <a:cubicBezTo>
                        <a:pt x="1105" y="5486"/>
                        <a:pt x="1697" y="6592"/>
                        <a:pt x="1690" y="6601"/>
                      </a:cubicBezTo>
                      <a:lnTo>
                        <a:pt x="1690" y="6601"/>
                      </a:lnTo>
                      <a:cubicBezTo>
                        <a:pt x="1798" y="6526"/>
                        <a:pt x="1909" y="6425"/>
                        <a:pt x="1955" y="6385"/>
                      </a:cubicBezTo>
                      <a:cubicBezTo>
                        <a:pt x="2056" y="6301"/>
                        <a:pt x="2157" y="6218"/>
                        <a:pt x="2255" y="6134"/>
                      </a:cubicBezTo>
                      <a:cubicBezTo>
                        <a:pt x="3050" y="5451"/>
                        <a:pt x="3860" y="4705"/>
                        <a:pt x="4455" y="3839"/>
                      </a:cubicBezTo>
                      <a:cubicBezTo>
                        <a:pt x="4896" y="3192"/>
                        <a:pt x="5328" y="2287"/>
                        <a:pt x="5164" y="1473"/>
                      </a:cubicBezTo>
                      <a:cubicBezTo>
                        <a:pt x="5135" y="1333"/>
                        <a:pt x="5089" y="1195"/>
                        <a:pt x="5020" y="1061"/>
                      </a:cubicBezTo>
                      <a:cubicBezTo>
                        <a:pt x="4866" y="756"/>
                        <a:pt x="4582" y="571"/>
                        <a:pt x="4243" y="571"/>
                      </a:cubicBezTo>
                      <a:cubicBezTo>
                        <a:pt x="4238" y="571"/>
                        <a:pt x="4232" y="571"/>
                        <a:pt x="4226" y="571"/>
                      </a:cubicBezTo>
                      <a:cubicBezTo>
                        <a:pt x="3497" y="588"/>
                        <a:pt x="2866" y="1399"/>
                        <a:pt x="2622" y="2006"/>
                      </a:cubicBezTo>
                      <a:cubicBezTo>
                        <a:pt x="2592" y="2078"/>
                        <a:pt x="2566" y="2150"/>
                        <a:pt x="2540" y="2218"/>
                      </a:cubicBezTo>
                      <a:cubicBezTo>
                        <a:pt x="2543" y="2147"/>
                        <a:pt x="2546" y="2072"/>
                        <a:pt x="2546" y="1996"/>
                      </a:cubicBezTo>
                      <a:cubicBezTo>
                        <a:pt x="2546" y="1278"/>
                        <a:pt x="2158" y="0"/>
                        <a:pt x="1287" y="0"/>
                      </a:cubicBezTo>
                      <a:close/>
                      <a:moveTo>
                        <a:pt x="1690" y="6601"/>
                      </a:moveTo>
                      <a:lnTo>
                        <a:pt x="1690" y="6601"/>
                      </a:lnTo>
                      <a:cubicBezTo>
                        <a:pt x="1690" y="6601"/>
                        <a:pt x="1690" y="6601"/>
                        <a:pt x="1690" y="6601"/>
                      </a:cubicBezTo>
                      <a:cubicBezTo>
                        <a:pt x="1690" y="6601"/>
                        <a:pt x="1690" y="6601"/>
                        <a:pt x="1690" y="660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81" name="Google Shape;281;p9"/>
              <p:cNvGrpSpPr/>
              <p:nvPr/>
            </p:nvGrpSpPr>
            <p:grpSpPr>
              <a:xfrm flipH="1" rot="-891230">
                <a:off x="8341414" y="4442999"/>
                <a:ext cx="334244" cy="321000"/>
                <a:chOff x="4229550" y="13050"/>
                <a:chExt cx="428424" cy="411449"/>
              </a:xfrm>
            </p:grpSpPr>
            <p:sp>
              <p:nvSpPr>
                <p:cNvPr id="282" name="Google Shape;282;p9"/>
                <p:cNvSpPr/>
                <p:nvPr/>
              </p:nvSpPr>
              <p:spPr>
                <a:xfrm>
                  <a:off x="4229550" y="13050"/>
                  <a:ext cx="428424" cy="411449"/>
                </a:xfrm>
                <a:custGeom>
                  <a:rect b="b" l="l" r="r" t="t"/>
                  <a:pathLst>
                    <a:path extrusionOk="0" h="3466" w="3609">
                      <a:moveTo>
                        <a:pt x="1890" y="1"/>
                      </a:moveTo>
                      <a:cubicBezTo>
                        <a:pt x="1851" y="1"/>
                        <a:pt x="1809" y="40"/>
                        <a:pt x="1776" y="118"/>
                      </a:cubicBezTo>
                      <a:lnTo>
                        <a:pt x="1435" y="906"/>
                      </a:lnTo>
                      <a:cubicBezTo>
                        <a:pt x="1364" y="1066"/>
                        <a:pt x="1168" y="1243"/>
                        <a:pt x="1001" y="1299"/>
                      </a:cubicBezTo>
                      <a:lnTo>
                        <a:pt x="174" y="1563"/>
                      </a:lnTo>
                      <a:cubicBezTo>
                        <a:pt x="4" y="1616"/>
                        <a:pt x="1" y="1717"/>
                        <a:pt x="165" y="1782"/>
                      </a:cubicBezTo>
                      <a:lnTo>
                        <a:pt x="958" y="2109"/>
                      </a:lnTo>
                      <a:cubicBezTo>
                        <a:pt x="1122" y="2174"/>
                        <a:pt x="1298" y="2364"/>
                        <a:pt x="1351" y="2530"/>
                      </a:cubicBezTo>
                      <a:lnTo>
                        <a:pt x="1612" y="3338"/>
                      </a:lnTo>
                      <a:cubicBezTo>
                        <a:pt x="1639" y="3423"/>
                        <a:pt x="1678" y="3465"/>
                        <a:pt x="1719" y="3465"/>
                      </a:cubicBezTo>
                      <a:cubicBezTo>
                        <a:pt x="1759" y="3465"/>
                        <a:pt x="1801" y="3426"/>
                        <a:pt x="1835" y="3347"/>
                      </a:cubicBezTo>
                      <a:lnTo>
                        <a:pt x="2177" y="2560"/>
                      </a:lnTo>
                      <a:cubicBezTo>
                        <a:pt x="2246" y="2400"/>
                        <a:pt x="2442" y="2223"/>
                        <a:pt x="2612" y="2171"/>
                      </a:cubicBezTo>
                      <a:lnTo>
                        <a:pt x="3435" y="1907"/>
                      </a:lnTo>
                      <a:cubicBezTo>
                        <a:pt x="3606" y="1851"/>
                        <a:pt x="3609" y="1753"/>
                        <a:pt x="3449" y="1684"/>
                      </a:cubicBezTo>
                      <a:lnTo>
                        <a:pt x="2651" y="1357"/>
                      </a:lnTo>
                      <a:cubicBezTo>
                        <a:pt x="2488" y="1292"/>
                        <a:pt x="2312" y="1103"/>
                        <a:pt x="2259" y="935"/>
                      </a:cubicBezTo>
                      <a:lnTo>
                        <a:pt x="1998" y="128"/>
                      </a:lnTo>
                      <a:cubicBezTo>
                        <a:pt x="1971" y="43"/>
                        <a:pt x="1931" y="1"/>
                        <a:pt x="189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762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3" name="Google Shape;283;p9"/>
                <p:cNvSpPr/>
                <p:nvPr/>
              </p:nvSpPr>
              <p:spPr>
                <a:xfrm>
                  <a:off x="4229550" y="13050"/>
                  <a:ext cx="428424" cy="411449"/>
                </a:xfrm>
                <a:custGeom>
                  <a:rect b="b" l="l" r="r" t="t"/>
                  <a:pathLst>
                    <a:path extrusionOk="0" h="3466" w="3609">
                      <a:moveTo>
                        <a:pt x="1890" y="1"/>
                      </a:moveTo>
                      <a:cubicBezTo>
                        <a:pt x="1851" y="1"/>
                        <a:pt x="1809" y="40"/>
                        <a:pt x="1776" y="118"/>
                      </a:cubicBezTo>
                      <a:lnTo>
                        <a:pt x="1435" y="906"/>
                      </a:lnTo>
                      <a:cubicBezTo>
                        <a:pt x="1364" y="1066"/>
                        <a:pt x="1168" y="1243"/>
                        <a:pt x="1001" y="1299"/>
                      </a:cubicBezTo>
                      <a:lnTo>
                        <a:pt x="174" y="1563"/>
                      </a:lnTo>
                      <a:cubicBezTo>
                        <a:pt x="4" y="1616"/>
                        <a:pt x="1" y="1717"/>
                        <a:pt x="165" y="1782"/>
                      </a:cubicBezTo>
                      <a:lnTo>
                        <a:pt x="958" y="2109"/>
                      </a:lnTo>
                      <a:cubicBezTo>
                        <a:pt x="1122" y="2174"/>
                        <a:pt x="1298" y="2364"/>
                        <a:pt x="1351" y="2530"/>
                      </a:cubicBezTo>
                      <a:lnTo>
                        <a:pt x="1612" y="3338"/>
                      </a:lnTo>
                      <a:cubicBezTo>
                        <a:pt x="1639" y="3423"/>
                        <a:pt x="1678" y="3465"/>
                        <a:pt x="1719" y="3465"/>
                      </a:cubicBezTo>
                      <a:cubicBezTo>
                        <a:pt x="1759" y="3465"/>
                        <a:pt x="1801" y="3426"/>
                        <a:pt x="1835" y="3347"/>
                      </a:cubicBezTo>
                      <a:lnTo>
                        <a:pt x="2177" y="2560"/>
                      </a:lnTo>
                      <a:cubicBezTo>
                        <a:pt x="2246" y="2400"/>
                        <a:pt x="2442" y="2223"/>
                        <a:pt x="2612" y="2171"/>
                      </a:cubicBezTo>
                      <a:lnTo>
                        <a:pt x="3435" y="1907"/>
                      </a:lnTo>
                      <a:cubicBezTo>
                        <a:pt x="3606" y="1851"/>
                        <a:pt x="3609" y="1753"/>
                        <a:pt x="3449" y="1684"/>
                      </a:cubicBezTo>
                      <a:lnTo>
                        <a:pt x="2651" y="1357"/>
                      </a:lnTo>
                      <a:cubicBezTo>
                        <a:pt x="2488" y="1292"/>
                        <a:pt x="2312" y="1103"/>
                        <a:pt x="2259" y="935"/>
                      </a:cubicBezTo>
                      <a:lnTo>
                        <a:pt x="1998" y="128"/>
                      </a:lnTo>
                      <a:cubicBezTo>
                        <a:pt x="1971" y="43"/>
                        <a:pt x="1931" y="1"/>
                        <a:pt x="1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84" name="Google Shape;284;p9"/>
              <p:cNvSpPr/>
              <p:nvPr/>
            </p:nvSpPr>
            <p:spPr>
              <a:xfrm flipH="1">
                <a:off x="8754140" y="2190972"/>
                <a:ext cx="49816" cy="49953"/>
              </a:xfrm>
              <a:custGeom>
                <a:rect b="b" l="l" r="r" t="t"/>
                <a:pathLst>
                  <a:path extrusionOk="0" h="1459" w="1455">
                    <a:moveTo>
                      <a:pt x="726" y="0"/>
                    </a:moveTo>
                    <a:cubicBezTo>
                      <a:pt x="324" y="0"/>
                      <a:pt x="0" y="327"/>
                      <a:pt x="0" y="729"/>
                    </a:cubicBezTo>
                    <a:cubicBezTo>
                      <a:pt x="0" y="1131"/>
                      <a:pt x="324" y="1458"/>
                      <a:pt x="726" y="1458"/>
                    </a:cubicBezTo>
                    <a:cubicBezTo>
                      <a:pt x="1128" y="1458"/>
                      <a:pt x="1455" y="1131"/>
                      <a:pt x="1455" y="729"/>
                    </a:cubicBezTo>
                    <a:cubicBezTo>
                      <a:pt x="1455" y="327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 flipH="1">
                <a:off x="1397030" y="4670809"/>
                <a:ext cx="49918" cy="49953"/>
              </a:xfrm>
              <a:custGeom>
                <a:rect b="b" l="l" r="r" t="t"/>
                <a:pathLst>
                  <a:path extrusionOk="0" h="1459" w="1458">
                    <a:moveTo>
                      <a:pt x="729" y="1"/>
                    </a:moveTo>
                    <a:cubicBezTo>
                      <a:pt x="326" y="1"/>
                      <a:pt x="0" y="327"/>
                      <a:pt x="0" y="729"/>
                    </a:cubicBezTo>
                    <a:cubicBezTo>
                      <a:pt x="0" y="1131"/>
                      <a:pt x="326" y="1458"/>
                      <a:pt x="729" y="1458"/>
                    </a:cubicBezTo>
                    <a:cubicBezTo>
                      <a:pt x="1130" y="1458"/>
                      <a:pt x="1457" y="1131"/>
                      <a:pt x="1457" y="729"/>
                    </a:cubicBezTo>
                    <a:cubicBezTo>
                      <a:pt x="1457" y="327"/>
                      <a:pt x="1130" y="1"/>
                      <a:pt x="7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 flipH="1">
                <a:off x="429696" y="1320300"/>
                <a:ext cx="56218" cy="56081"/>
              </a:xfrm>
              <a:custGeom>
                <a:rect b="b" l="l" r="r" t="t"/>
                <a:pathLst>
                  <a:path extrusionOk="0" h="1638" w="1642">
                    <a:moveTo>
                      <a:pt x="821" y="0"/>
                    </a:moveTo>
                    <a:cubicBezTo>
                      <a:pt x="367" y="0"/>
                      <a:pt x="1" y="366"/>
                      <a:pt x="1" y="817"/>
                    </a:cubicBezTo>
                    <a:cubicBezTo>
                      <a:pt x="1" y="1272"/>
                      <a:pt x="367" y="1638"/>
                      <a:pt x="821" y="1638"/>
                    </a:cubicBezTo>
                    <a:cubicBezTo>
                      <a:pt x="1272" y="1638"/>
                      <a:pt x="1641" y="1272"/>
                      <a:pt x="1641" y="817"/>
                    </a:cubicBezTo>
                    <a:cubicBezTo>
                      <a:pt x="1641" y="366"/>
                      <a:pt x="1272" y="0"/>
                      <a:pt x="8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9"/>
              <p:cNvSpPr/>
              <p:nvPr/>
            </p:nvSpPr>
            <p:spPr>
              <a:xfrm flipH="1" rot="-142742">
                <a:off x="364203" y="392930"/>
                <a:ext cx="187207" cy="182364"/>
              </a:xfrm>
              <a:custGeom>
                <a:rect b="b" l="l" r="r" t="t"/>
                <a:pathLst>
                  <a:path extrusionOk="0" h="17596" w="18072">
                    <a:moveTo>
                      <a:pt x="7552" y="0"/>
                    </a:moveTo>
                    <a:cubicBezTo>
                      <a:pt x="6374" y="0"/>
                      <a:pt x="5410" y="1001"/>
                      <a:pt x="5314" y="2413"/>
                    </a:cubicBezTo>
                    <a:cubicBezTo>
                      <a:pt x="5214" y="3866"/>
                      <a:pt x="6041" y="5120"/>
                      <a:pt x="7294" y="5220"/>
                    </a:cubicBezTo>
                    <a:cubicBezTo>
                      <a:pt x="7346" y="5224"/>
                      <a:pt x="7398" y="5226"/>
                      <a:pt x="7449" y="5226"/>
                    </a:cubicBezTo>
                    <a:cubicBezTo>
                      <a:pt x="8641" y="5226"/>
                      <a:pt x="9704" y="4131"/>
                      <a:pt x="9801" y="2714"/>
                    </a:cubicBezTo>
                    <a:cubicBezTo>
                      <a:pt x="9926" y="1360"/>
                      <a:pt x="8973" y="107"/>
                      <a:pt x="7720" y="7"/>
                    </a:cubicBezTo>
                    <a:cubicBezTo>
                      <a:pt x="7664" y="2"/>
                      <a:pt x="7608" y="0"/>
                      <a:pt x="7552" y="0"/>
                    </a:cubicBezTo>
                    <a:close/>
                    <a:moveTo>
                      <a:pt x="12871" y="1485"/>
                    </a:moveTo>
                    <a:cubicBezTo>
                      <a:pt x="11978" y="1485"/>
                      <a:pt x="11092" y="2034"/>
                      <a:pt x="10552" y="3039"/>
                    </a:cubicBezTo>
                    <a:cubicBezTo>
                      <a:pt x="9926" y="4293"/>
                      <a:pt x="10227" y="5746"/>
                      <a:pt x="11379" y="6373"/>
                    </a:cubicBezTo>
                    <a:cubicBezTo>
                      <a:pt x="11654" y="6510"/>
                      <a:pt x="11955" y="6576"/>
                      <a:pt x="12264" y="6576"/>
                    </a:cubicBezTo>
                    <a:cubicBezTo>
                      <a:pt x="13140" y="6576"/>
                      <a:pt x="14075" y="6046"/>
                      <a:pt x="14613" y="5120"/>
                    </a:cubicBezTo>
                    <a:cubicBezTo>
                      <a:pt x="15239" y="3766"/>
                      <a:pt x="14938" y="2313"/>
                      <a:pt x="13785" y="1686"/>
                    </a:cubicBezTo>
                    <a:cubicBezTo>
                      <a:pt x="13489" y="1551"/>
                      <a:pt x="13179" y="1485"/>
                      <a:pt x="12871" y="1485"/>
                    </a:cubicBezTo>
                    <a:close/>
                    <a:moveTo>
                      <a:pt x="2494" y="2488"/>
                    </a:moveTo>
                    <a:cubicBezTo>
                      <a:pt x="2391" y="2488"/>
                      <a:pt x="2287" y="2496"/>
                      <a:pt x="2181" y="2513"/>
                    </a:cubicBezTo>
                    <a:cubicBezTo>
                      <a:pt x="928" y="2714"/>
                      <a:pt x="101" y="3967"/>
                      <a:pt x="302" y="5445"/>
                    </a:cubicBezTo>
                    <a:cubicBezTo>
                      <a:pt x="516" y="6827"/>
                      <a:pt x="1546" y="7734"/>
                      <a:pt x="2724" y="7734"/>
                    </a:cubicBezTo>
                    <a:cubicBezTo>
                      <a:pt x="2785" y="7734"/>
                      <a:pt x="2846" y="7731"/>
                      <a:pt x="2908" y="7726"/>
                    </a:cubicBezTo>
                    <a:cubicBezTo>
                      <a:pt x="4161" y="7526"/>
                      <a:pt x="5014" y="6272"/>
                      <a:pt x="4788" y="4819"/>
                    </a:cubicBezTo>
                    <a:cubicBezTo>
                      <a:pt x="4604" y="3464"/>
                      <a:pt x="3621" y="2488"/>
                      <a:pt x="2494" y="2488"/>
                    </a:cubicBezTo>
                    <a:close/>
                    <a:moveTo>
                      <a:pt x="15810" y="6313"/>
                    </a:moveTo>
                    <a:cubicBezTo>
                      <a:pt x="15056" y="6313"/>
                      <a:pt x="14250" y="6684"/>
                      <a:pt x="13685" y="7325"/>
                    </a:cubicBezTo>
                    <a:cubicBezTo>
                      <a:pt x="12733" y="8453"/>
                      <a:pt x="12833" y="10032"/>
                      <a:pt x="13785" y="10759"/>
                    </a:cubicBezTo>
                    <a:cubicBezTo>
                      <a:pt x="14164" y="11097"/>
                      <a:pt x="14652" y="11263"/>
                      <a:pt x="15159" y="11263"/>
                    </a:cubicBezTo>
                    <a:cubicBezTo>
                      <a:pt x="15894" y="11263"/>
                      <a:pt x="16671" y="10914"/>
                      <a:pt x="17219" y="10232"/>
                    </a:cubicBezTo>
                    <a:cubicBezTo>
                      <a:pt x="18071" y="9080"/>
                      <a:pt x="18071" y="7526"/>
                      <a:pt x="17119" y="6799"/>
                    </a:cubicBezTo>
                    <a:cubicBezTo>
                      <a:pt x="16756" y="6466"/>
                      <a:pt x="16294" y="6313"/>
                      <a:pt x="15810" y="6313"/>
                    </a:cubicBezTo>
                    <a:close/>
                    <a:moveTo>
                      <a:pt x="8075" y="6624"/>
                    </a:moveTo>
                    <a:cubicBezTo>
                      <a:pt x="7302" y="6624"/>
                      <a:pt x="6425" y="6945"/>
                      <a:pt x="5640" y="7952"/>
                    </a:cubicBezTo>
                    <a:cubicBezTo>
                      <a:pt x="5014" y="8779"/>
                      <a:pt x="4061" y="9205"/>
                      <a:pt x="3435" y="9405"/>
                    </a:cubicBezTo>
                    <a:cubicBezTo>
                      <a:pt x="2081" y="9405"/>
                      <a:pt x="828" y="10232"/>
                      <a:pt x="527" y="11586"/>
                    </a:cubicBezTo>
                    <a:cubicBezTo>
                      <a:pt x="1" y="13165"/>
                      <a:pt x="928" y="14844"/>
                      <a:pt x="2607" y="15345"/>
                    </a:cubicBezTo>
                    <a:cubicBezTo>
                      <a:pt x="3094" y="15462"/>
                      <a:pt x="3673" y="15495"/>
                      <a:pt x="4241" y="15495"/>
                    </a:cubicBezTo>
                    <a:cubicBezTo>
                      <a:pt x="4974" y="15495"/>
                      <a:pt x="5687" y="15440"/>
                      <a:pt x="6154" y="15440"/>
                    </a:cubicBezTo>
                    <a:cubicBezTo>
                      <a:pt x="6332" y="15440"/>
                      <a:pt x="6474" y="15448"/>
                      <a:pt x="6567" y="15471"/>
                    </a:cubicBezTo>
                    <a:cubicBezTo>
                      <a:pt x="7094" y="15671"/>
                      <a:pt x="8673" y="17125"/>
                      <a:pt x="10026" y="17450"/>
                    </a:cubicBezTo>
                    <a:cubicBezTo>
                      <a:pt x="10335" y="17549"/>
                      <a:pt x="10645" y="17596"/>
                      <a:pt x="10948" y="17596"/>
                    </a:cubicBezTo>
                    <a:cubicBezTo>
                      <a:pt x="12264" y="17596"/>
                      <a:pt x="13439" y="16711"/>
                      <a:pt x="13785" y="15345"/>
                    </a:cubicBezTo>
                    <a:cubicBezTo>
                      <a:pt x="14186" y="14092"/>
                      <a:pt x="13560" y="12638"/>
                      <a:pt x="12532" y="12012"/>
                    </a:cubicBezTo>
                    <a:cubicBezTo>
                      <a:pt x="12006" y="11486"/>
                      <a:pt x="11480" y="10658"/>
                      <a:pt x="11379" y="9506"/>
                    </a:cubicBezTo>
                    <a:cubicBezTo>
                      <a:pt x="11179" y="7726"/>
                      <a:pt x="10026" y="6999"/>
                      <a:pt x="9074" y="6799"/>
                    </a:cubicBezTo>
                    <a:cubicBezTo>
                      <a:pt x="8777" y="6695"/>
                      <a:pt x="8438" y="6624"/>
                      <a:pt x="8075" y="66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9"/>
              <p:cNvSpPr/>
              <p:nvPr/>
            </p:nvSpPr>
            <p:spPr>
              <a:xfrm flipH="1">
                <a:off x="8659634" y="279750"/>
                <a:ext cx="56218" cy="56081"/>
              </a:xfrm>
              <a:custGeom>
                <a:rect b="b" l="l" r="r" t="t"/>
                <a:pathLst>
                  <a:path extrusionOk="0" h="1638" w="1642">
                    <a:moveTo>
                      <a:pt x="821" y="0"/>
                    </a:moveTo>
                    <a:cubicBezTo>
                      <a:pt x="367" y="0"/>
                      <a:pt x="1" y="366"/>
                      <a:pt x="1" y="817"/>
                    </a:cubicBezTo>
                    <a:cubicBezTo>
                      <a:pt x="1" y="1272"/>
                      <a:pt x="367" y="1638"/>
                      <a:pt x="821" y="1638"/>
                    </a:cubicBezTo>
                    <a:cubicBezTo>
                      <a:pt x="1272" y="1638"/>
                      <a:pt x="1641" y="1272"/>
                      <a:pt x="1641" y="817"/>
                    </a:cubicBezTo>
                    <a:cubicBezTo>
                      <a:pt x="1641" y="366"/>
                      <a:pt x="1272" y="0"/>
                      <a:pt x="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9"/>
              <p:cNvSpPr/>
              <p:nvPr/>
            </p:nvSpPr>
            <p:spPr>
              <a:xfrm flipH="1">
                <a:off x="311184" y="3230000"/>
                <a:ext cx="56218" cy="56081"/>
              </a:xfrm>
              <a:custGeom>
                <a:rect b="b" l="l" r="r" t="t"/>
                <a:pathLst>
                  <a:path extrusionOk="0" h="1638" w="1642">
                    <a:moveTo>
                      <a:pt x="821" y="0"/>
                    </a:moveTo>
                    <a:cubicBezTo>
                      <a:pt x="367" y="0"/>
                      <a:pt x="1" y="366"/>
                      <a:pt x="1" y="817"/>
                    </a:cubicBezTo>
                    <a:cubicBezTo>
                      <a:pt x="1" y="1272"/>
                      <a:pt x="367" y="1638"/>
                      <a:pt x="821" y="1638"/>
                    </a:cubicBezTo>
                    <a:cubicBezTo>
                      <a:pt x="1272" y="1638"/>
                      <a:pt x="1641" y="1272"/>
                      <a:pt x="1641" y="817"/>
                    </a:cubicBezTo>
                    <a:cubicBezTo>
                      <a:pt x="1641" y="366"/>
                      <a:pt x="1272" y="0"/>
                      <a:pt x="8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 flipH="1" rot="-891479">
                <a:off x="8570767" y="3431311"/>
                <a:ext cx="111997" cy="107576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 flipH="1" rot="-891479">
                <a:off x="4530255" y="4708411"/>
                <a:ext cx="111997" cy="107576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9"/>
              <p:cNvSpPr/>
              <p:nvPr/>
            </p:nvSpPr>
            <p:spPr>
              <a:xfrm flipH="1" rot="-891479">
                <a:off x="7212367" y="4449561"/>
                <a:ext cx="111997" cy="107576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 flipH="1" rot="-891479">
                <a:off x="401805" y="4708411"/>
                <a:ext cx="111997" cy="107576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 flipH="1" rot="-891479">
                <a:off x="3979117" y="253999"/>
                <a:ext cx="111997" cy="107576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 flipH="1" rot="-891479">
                <a:off x="6809092" y="311261"/>
                <a:ext cx="111997" cy="107576"/>
              </a:xfrm>
              <a:custGeom>
                <a:rect b="b" l="l" r="r" t="t"/>
                <a:pathLst>
                  <a:path extrusionOk="0" h="3466" w="3609">
                    <a:moveTo>
                      <a:pt x="1890" y="1"/>
                    </a:moveTo>
                    <a:cubicBezTo>
                      <a:pt x="1851" y="1"/>
                      <a:pt x="1809" y="40"/>
                      <a:pt x="1776" y="118"/>
                    </a:cubicBezTo>
                    <a:lnTo>
                      <a:pt x="1435" y="906"/>
                    </a:lnTo>
                    <a:cubicBezTo>
                      <a:pt x="1364" y="1066"/>
                      <a:pt x="1168" y="1243"/>
                      <a:pt x="1001" y="1299"/>
                    </a:cubicBezTo>
                    <a:lnTo>
                      <a:pt x="174" y="1563"/>
                    </a:lnTo>
                    <a:cubicBezTo>
                      <a:pt x="4" y="1616"/>
                      <a:pt x="1" y="1717"/>
                      <a:pt x="165" y="1782"/>
                    </a:cubicBezTo>
                    <a:lnTo>
                      <a:pt x="958" y="2109"/>
                    </a:lnTo>
                    <a:cubicBezTo>
                      <a:pt x="1122" y="2174"/>
                      <a:pt x="1298" y="2364"/>
                      <a:pt x="1351" y="2530"/>
                    </a:cubicBezTo>
                    <a:lnTo>
                      <a:pt x="1612" y="3338"/>
                    </a:lnTo>
                    <a:cubicBezTo>
                      <a:pt x="1639" y="3423"/>
                      <a:pt x="1678" y="3465"/>
                      <a:pt x="1719" y="3465"/>
                    </a:cubicBezTo>
                    <a:cubicBezTo>
                      <a:pt x="1759" y="3465"/>
                      <a:pt x="1801" y="3426"/>
                      <a:pt x="1835" y="3347"/>
                    </a:cubicBezTo>
                    <a:lnTo>
                      <a:pt x="2177" y="2560"/>
                    </a:lnTo>
                    <a:cubicBezTo>
                      <a:pt x="2246" y="2400"/>
                      <a:pt x="2442" y="2223"/>
                      <a:pt x="2612" y="2171"/>
                    </a:cubicBezTo>
                    <a:lnTo>
                      <a:pt x="3435" y="1907"/>
                    </a:lnTo>
                    <a:cubicBezTo>
                      <a:pt x="3606" y="1851"/>
                      <a:pt x="3609" y="1753"/>
                      <a:pt x="3449" y="1684"/>
                    </a:cubicBezTo>
                    <a:lnTo>
                      <a:pt x="2651" y="1357"/>
                    </a:lnTo>
                    <a:cubicBezTo>
                      <a:pt x="2488" y="1292"/>
                      <a:pt x="2312" y="1103"/>
                      <a:pt x="2259" y="935"/>
                    </a:cubicBezTo>
                    <a:lnTo>
                      <a:pt x="1998" y="128"/>
                    </a:lnTo>
                    <a:cubicBezTo>
                      <a:pt x="1971" y="43"/>
                      <a:pt x="1931" y="1"/>
                      <a:pt x="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 flipH="1" rot="-142347">
                <a:off x="5362251" y="279464"/>
                <a:ext cx="175720" cy="171180"/>
              </a:xfrm>
              <a:custGeom>
                <a:rect b="b" l="l" r="r" t="t"/>
                <a:pathLst>
                  <a:path extrusionOk="0" h="17596" w="18072">
                    <a:moveTo>
                      <a:pt x="7552" y="0"/>
                    </a:moveTo>
                    <a:cubicBezTo>
                      <a:pt x="6374" y="0"/>
                      <a:pt x="5410" y="1001"/>
                      <a:pt x="5314" y="2413"/>
                    </a:cubicBezTo>
                    <a:cubicBezTo>
                      <a:pt x="5214" y="3866"/>
                      <a:pt x="6041" y="5120"/>
                      <a:pt x="7294" y="5220"/>
                    </a:cubicBezTo>
                    <a:cubicBezTo>
                      <a:pt x="7346" y="5224"/>
                      <a:pt x="7398" y="5226"/>
                      <a:pt x="7449" y="5226"/>
                    </a:cubicBezTo>
                    <a:cubicBezTo>
                      <a:pt x="8641" y="5226"/>
                      <a:pt x="9704" y="4131"/>
                      <a:pt x="9801" y="2714"/>
                    </a:cubicBezTo>
                    <a:cubicBezTo>
                      <a:pt x="9926" y="1360"/>
                      <a:pt x="8973" y="107"/>
                      <a:pt x="7720" y="7"/>
                    </a:cubicBezTo>
                    <a:cubicBezTo>
                      <a:pt x="7664" y="2"/>
                      <a:pt x="7608" y="0"/>
                      <a:pt x="7552" y="0"/>
                    </a:cubicBezTo>
                    <a:close/>
                    <a:moveTo>
                      <a:pt x="12871" y="1485"/>
                    </a:moveTo>
                    <a:cubicBezTo>
                      <a:pt x="11978" y="1485"/>
                      <a:pt x="11092" y="2034"/>
                      <a:pt x="10552" y="3039"/>
                    </a:cubicBezTo>
                    <a:cubicBezTo>
                      <a:pt x="9926" y="4293"/>
                      <a:pt x="10227" y="5746"/>
                      <a:pt x="11379" y="6373"/>
                    </a:cubicBezTo>
                    <a:cubicBezTo>
                      <a:pt x="11654" y="6510"/>
                      <a:pt x="11955" y="6576"/>
                      <a:pt x="12264" y="6576"/>
                    </a:cubicBezTo>
                    <a:cubicBezTo>
                      <a:pt x="13140" y="6576"/>
                      <a:pt x="14075" y="6046"/>
                      <a:pt x="14613" y="5120"/>
                    </a:cubicBezTo>
                    <a:cubicBezTo>
                      <a:pt x="15239" y="3766"/>
                      <a:pt x="14938" y="2313"/>
                      <a:pt x="13785" y="1686"/>
                    </a:cubicBezTo>
                    <a:cubicBezTo>
                      <a:pt x="13489" y="1551"/>
                      <a:pt x="13179" y="1485"/>
                      <a:pt x="12871" y="1485"/>
                    </a:cubicBezTo>
                    <a:close/>
                    <a:moveTo>
                      <a:pt x="2494" y="2488"/>
                    </a:moveTo>
                    <a:cubicBezTo>
                      <a:pt x="2391" y="2488"/>
                      <a:pt x="2287" y="2496"/>
                      <a:pt x="2181" y="2513"/>
                    </a:cubicBezTo>
                    <a:cubicBezTo>
                      <a:pt x="928" y="2714"/>
                      <a:pt x="101" y="3967"/>
                      <a:pt x="302" y="5445"/>
                    </a:cubicBezTo>
                    <a:cubicBezTo>
                      <a:pt x="516" y="6827"/>
                      <a:pt x="1546" y="7734"/>
                      <a:pt x="2724" y="7734"/>
                    </a:cubicBezTo>
                    <a:cubicBezTo>
                      <a:pt x="2785" y="7734"/>
                      <a:pt x="2846" y="7731"/>
                      <a:pt x="2908" y="7726"/>
                    </a:cubicBezTo>
                    <a:cubicBezTo>
                      <a:pt x="4161" y="7526"/>
                      <a:pt x="5014" y="6272"/>
                      <a:pt x="4788" y="4819"/>
                    </a:cubicBezTo>
                    <a:cubicBezTo>
                      <a:pt x="4604" y="3464"/>
                      <a:pt x="3621" y="2488"/>
                      <a:pt x="2494" y="2488"/>
                    </a:cubicBezTo>
                    <a:close/>
                    <a:moveTo>
                      <a:pt x="15810" y="6313"/>
                    </a:moveTo>
                    <a:cubicBezTo>
                      <a:pt x="15056" y="6313"/>
                      <a:pt x="14250" y="6684"/>
                      <a:pt x="13685" y="7325"/>
                    </a:cubicBezTo>
                    <a:cubicBezTo>
                      <a:pt x="12733" y="8453"/>
                      <a:pt x="12833" y="10032"/>
                      <a:pt x="13785" y="10759"/>
                    </a:cubicBezTo>
                    <a:cubicBezTo>
                      <a:pt x="14164" y="11097"/>
                      <a:pt x="14652" y="11263"/>
                      <a:pt x="15159" y="11263"/>
                    </a:cubicBezTo>
                    <a:cubicBezTo>
                      <a:pt x="15894" y="11263"/>
                      <a:pt x="16671" y="10914"/>
                      <a:pt x="17219" y="10232"/>
                    </a:cubicBezTo>
                    <a:cubicBezTo>
                      <a:pt x="18071" y="9080"/>
                      <a:pt x="18071" y="7526"/>
                      <a:pt x="17119" y="6799"/>
                    </a:cubicBezTo>
                    <a:cubicBezTo>
                      <a:pt x="16756" y="6466"/>
                      <a:pt x="16294" y="6313"/>
                      <a:pt x="15810" y="6313"/>
                    </a:cubicBezTo>
                    <a:close/>
                    <a:moveTo>
                      <a:pt x="8075" y="6624"/>
                    </a:moveTo>
                    <a:cubicBezTo>
                      <a:pt x="7302" y="6624"/>
                      <a:pt x="6425" y="6945"/>
                      <a:pt x="5640" y="7952"/>
                    </a:cubicBezTo>
                    <a:cubicBezTo>
                      <a:pt x="5014" y="8779"/>
                      <a:pt x="4061" y="9205"/>
                      <a:pt x="3435" y="9405"/>
                    </a:cubicBezTo>
                    <a:cubicBezTo>
                      <a:pt x="2081" y="9405"/>
                      <a:pt x="828" y="10232"/>
                      <a:pt x="527" y="11586"/>
                    </a:cubicBezTo>
                    <a:cubicBezTo>
                      <a:pt x="1" y="13165"/>
                      <a:pt x="928" y="14844"/>
                      <a:pt x="2607" y="15345"/>
                    </a:cubicBezTo>
                    <a:cubicBezTo>
                      <a:pt x="3094" y="15462"/>
                      <a:pt x="3673" y="15495"/>
                      <a:pt x="4241" y="15495"/>
                    </a:cubicBezTo>
                    <a:cubicBezTo>
                      <a:pt x="4974" y="15495"/>
                      <a:pt x="5687" y="15440"/>
                      <a:pt x="6154" y="15440"/>
                    </a:cubicBezTo>
                    <a:cubicBezTo>
                      <a:pt x="6332" y="15440"/>
                      <a:pt x="6474" y="15448"/>
                      <a:pt x="6567" y="15471"/>
                    </a:cubicBezTo>
                    <a:cubicBezTo>
                      <a:pt x="7094" y="15671"/>
                      <a:pt x="8673" y="17125"/>
                      <a:pt x="10026" y="17450"/>
                    </a:cubicBezTo>
                    <a:cubicBezTo>
                      <a:pt x="10335" y="17549"/>
                      <a:pt x="10645" y="17596"/>
                      <a:pt x="10948" y="17596"/>
                    </a:cubicBezTo>
                    <a:cubicBezTo>
                      <a:pt x="12264" y="17596"/>
                      <a:pt x="13439" y="16711"/>
                      <a:pt x="13785" y="15345"/>
                    </a:cubicBezTo>
                    <a:cubicBezTo>
                      <a:pt x="14186" y="14092"/>
                      <a:pt x="13560" y="12638"/>
                      <a:pt x="12532" y="12012"/>
                    </a:cubicBezTo>
                    <a:cubicBezTo>
                      <a:pt x="12006" y="11486"/>
                      <a:pt x="11480" y="10658"/>
                      <a:pt x="11379" y="9506"/>
                    </a:cubicBezTo>
                    <a:cubicBezTo>
                      <a:pt x="11179" y="7726"/>
                      <a:pt x="10026" y="6999"/>
                      <a:pt x="9074" y="6799"/>
                    </a:cubicBezTo>
                    <a:cubicBezTo>
                      <a:pt x="8777" y="6695"/>
                      <a:pt x="8438" y="6624"/>
                      <a:pt x="8075" y="66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 flipH="1" rot="2700000">
                <a:off x="675857" y="2052597"/>
                <a:ext cx="116799" cy="113753"/>
              </a:xfrm>
              <a:custGeom>
                <a:rect b="b" l="l" r="r" t="t"/>
                <a:pathLst>
                  <a:path extrusionOk="0" h="17596" w="18072">
                    <a:moveTo>
                      <a:pt x="7552" y="0"/>
                    </a:moveTo>
                    <a:cubicBezTo>
                      <a:pt x="6374" y="0"/>
                      <a:pt x="5410" y="1001"/>
                      <a:pt x="5314" y="2413"/>
                    </a:cubicBezTo>
                    <a:cubicBezTo>
                      <a:pt x="5214" y="3866"/>
                      <a:pt x="6041" y="5120"/>
                      <a:pt x="7294" y="5220"/>
                    </a:cubicBezTo>
                    <a:cubicBezTo>
                      <a:pt x="7346" y="5224"/>
                      <a:pt x="7398" y="5226"/>
                      <a:pt x="7449" y="5226"/>
                    </a:cubicBezTo>
                    <a:cubicBezTo>
                      <a:pt x="8641" y="5226"/>
                      <a:pt x="9704" y="4131"/>
                      <a:pt x="9801" y="2714"/>
                    </a:cubicBezTo>
                    <a:cubicBezTo>
                      <a:pt x="9926" y="1360"/>
                      <a:pt x="8973" y="107"/>
                      <a:pt x="7720" y="7"/>
                    </a:cubicBezTo>
                    <a:cubicBezTo>
                      <a:pt x="7664" y="2"/>
                      <a:pt x="7608" y="0"/>
                      <a:pt x="7552" y="0"/>
                    </a:cubicBezTo>
                    <a:close/>
                    <a:moveTo>
                      <a:pt x="12871" y="1485"/>
                    </a:moveTo>
                    <a:cubicBezTo>
                      <a:pt x="11978" y="1485"/>
                      <a:pt x="11092" y="2034"/>
                      <a:pt x="10552" y="3039"/>
                    </a:cubicBezTo>
                    <a:cubicBezTo>
                      <a:pt x="9926" y="4293"/>
                      <a:pt x="10227" y="5746"/>
                      <a:pt x="11379" y="6373"/>
                    </a:cubicBezTo>
                    <a:cubicBezTo>
                      <a:pt x="11654" y="6510"/>
                      <a:pt x="11955" y="6576"/>
                      <a:pt x="12264" y="6576"/>
                    </a:cubicBezTo>
                    <a:cubicBezTo>
                      <a:pt x="13140" y="6576"/>
                      <a:pt x="14075" y="6046"/>
                      <a:pt x="14613" y="5120"/>
                    </a:cubicBezTo>
                    <a:cubicBezTo>
                      <a:pt x="15239" y="3766"/>
                      <a:pt x="14938" y="2313"/>
                      <a:pt x="13785" y="1686"/>
                    </a:cubicBezTo>
                    <a:cubicBezTo>
                      <a:pt x="13489" y="1551"/>
                      <a:pt x="13179" y="1485"/>
                      <a:pt x="12871" y="1485"/>
                    </a:cubicBezTo>
                    <a:close/>
                    <a:moveTo>
                      <a:pt x="2494" y="2488"/>
                    </a:moveTo>
                    <a:cubicBezTo>
                      <a:pt x="2391" y="2488"/>
                      <a:pt x="2287" y="2496"/>
                      <a:pt x="2181" y="2513"/>
                    </a:cubicBezTo>
                    <a:cubicBezTo>
                      <a:pt x="928" y="2714"/>
                      <a:pt x="101" y="3967"/>
                      <a:pt x="302" y="5445"/>
                    </a:cubicBezTo>
                    <a:cubicBezTo>
                      <a:pt x="516" y="6827"/>
                      <a:pt x="1546" y="7734"/>
                      <a:pt x="2724" y="7734"/>
                    </a:cubicBezTo>
                    <a:cubicBezTo>
                      <a:pt x="2785" y="7734"/>
                      <a:pt x="2846" y="7731"/>
                      <a:pt x="2908" y="7726"/>
                    </a:cubicBezTo>
                    <a:cubicBezTo>
                      <a:pt x="4161" y="7526"/>
                      <a:pt x="5014" y="6272"/>
                      <a:pt x="4788" y="4819"/>
                    </a:cubicBezTo>
                    <a:cubicBezTo>
                      <a:pt x="4604" y="3464"/>
                      <a:pt x="3621" y="2488"/>
                      <a:pt x="2494" y="2488"/>
                    </a:cubicBezTo>
                    <a:close/>
                    <a:moveTo>
                      <a:pt x="15810" y="6313"/>
                    </a:moveTo>
                    <a:cubicBezTo>
                      <a:pt x="15056" y="6313"/>
                      <a:pt x="14250" y="6684"/>
                      <a:pt x="13685" y="7325"/>
                    </a:cubicBezTo>
                    <a:cubicBezTo>
                      <a:pt x="12733" y="8453"/>
                      <a:pt x="12833" y="10032"/>
                      <a:pt x="13785" y="10759"/>
                    </a:cubicBezTo>
                    <a:cubicBezTo>
                      <a:pt x="14164" y="11097"/>
                      <a:pt x="14652" y="11263"/>
                      <a:pt x="15159" y="11263"/>
                    </a:cubicBezTo>
                    <a:cubicBezTo>
                      <a:pt x="15894" y="11263"/>
                      <a:pt x="16671" y="10914"/>
                      <a:pt x="17219" y="10232"/>
                    </a:cubicBezTo>
                    <a:cubicBezTo>
                      <a:pt x="18071" y="9080"/>
                      <a:pt x="18071" y="7526"/>
                      <a:pt x="17119" y="6799"/>
                    </a:cubicBezTo>
                    <a:cubicBezTo>
                      <a:pt x="16756" y="6466"/>
                      <a:pt x="16294" y="6313"/>
                      <a:pt x="15810" y="6313"/>
                    </a:cubicBezTo>
                    <a:close/>
                    <a:moveTo>
                      <a:pt x="8075" y="6624"/>
                    </a:moveTo>
                    <a:cubicBezTo>
                      <a:pt x="7302" y="6624"/>
                      <a:pt x="6425" y="6945"/>
                      <a:pt x="5640" y="7952"/>
                    </a:cubicBezTo>
                    <a:cubicBezTo>
                      <a:pt x="5014" y="8779"/>
                      <a:pt x="4061" y="9205"/>
                      <a:pt x="3435" y="9405"/>
                    </a:cubicBezTo>
                    <a:cubicBezTo>
                      <a:pt x="2081" y="9405"/>
                      <a:pt x="828" y="10232"/>
                      <a:pt x="527" y="11586"/>
                    </a:cubicBezTo>
                    <a:cubicBezTo>
                      <a:pt x="1" y="13165"/>
                      <a:pt x="928" y="14844"/>
                      <a:pt x="2607" y="15345"/>
                    </a:cubicBezTo>
                    <a:cubicBezTo>
                      <a:pt x="3094" y="15462"/>
                      <a:pt x="3673" y="15495"/>
                      <a:pt x="4241" y="15495"/>
                    </a:cubicBezTo>
                    <a:cubicBezTo>
                      <a:pt x="4974" y="15495"/>
                      <a:pt x="5687" y="15440"/>
                      <a:pt x="6154" y="15440"/>
                    </a:cubicBezTo>
                    <a:cubicBezTo>
                      <a:pt x="6332" y="15440"/>
                      <a:pt x="6474" y="15448"/>
                      <a:pt x="6567" y="15471"/>
                    </a:cubicBezTo>
                    <a:cubicBezTo>
                      <a:pt x="7094" y="15671"/>
                      <a:pt x="8673" y="17125"/>
                      <a:pt x="10026" y="17450"/>
                    </a:cubicBezTo>
                    <a:cubicBezTo>
                      <a:pt x="10335" y="17549"/>
                      <a:pt x="10645" y="17596"/>
                      <a:pt x="10948" y="17596"/>
                    </a:cubicBezTo>
                    <a:cubicBezTo>
                      <a:pt x="12264" y="17596"/>
                      <a:pt x="13439" y="16711"/>
                      <a:pt x="13785" y="15345"/>
                    </a:cubicBezTo>
                    <a:cubicBezTo>
                      <a:pt x="14186" y="14092"/>
                      <a:pt x="13560" y="12638"/>
                      <a:pt x="12532" y="12012"/>
                    </a:cubicBezTo>
                    <a:cubicBezTo>
                      <a:pt x="12006" y="11486"/>
                      <a:pt x="11480" y="10658"/>
                      <a:pt x="11379" y="9506"/>
                    </a:cubicBezTo>
                    <a:cubicBezTo>
                      <a:pt x="11179" y="7726"/>
                      <a:pt x="10026" y="6999"/>
                      <a:pt x="9074" y="6799"/>
                    </a:cubicBezTo>
                    <a:cubicBezTo>
                      <a:pt x="8777" y="6695"/>
                      <a:pt x="8438" y="6624"/>
                      <a:pt x="8075" y="66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 flipH="1" rot="-294686">
                <a:off x="6212641" y="4677910"/>
                <a:ext cx="173088" cy="168576"/>
              </a:xfrm>
              <a:custGeom>
                <a:rect b="b" l="l" r="r" t="t"/>
                <a:pathLst>
                  <a:path extrusionOk="0" h="17596" w="18072">
                    <a:moveTo>
                      <a:pt x="7552" y="0"/>
                    </a:moveTo>
                    <a:cubicBezTo>
                      <a:pt x="6374" y="0"/>
                      <a:pt x="5410" y="1001"/>
                      <a:pt x="5314" y="2413"/>
                    </a:cubicBezTo>
                    <a:cubicBezTo>
                      <a:pt x="5214" y="3866"/>
                      <a:pt x="6041" y="5120"/>
                      <a:pt x="7294" y="5220"/>
                    </a:cubicBezTo>
                    <a:cubicBezTo>
                      <a:pt x="7346" y="5224"/>
                      <a:pt x="7398" y="5226"/>
                      <a:pt x="7449" y="5226"/>
                    </a:cubicBezTo>
                    <a:cubicBezTo>
                      <a:pt x="8641" y="5226"/>
                      <a:pt x="9704" y="4131"/>
                      <a:pt x="9801" y="2714"/>
                    </a:cubicBezTo>
                    <a:cubicBezTo>
                      <a:pt x="9926" y="1360"/>
                      <a:pt x="8973" y="107"/>
                      <a:pt x="7720" y="7"/>
                    </a:cubicBezTo>
                    <a:cubicBezTo>
                      <a:pt x="7664" y="2"/>
                      <a:pt x="7608" y="0"/>
                      <a:pt x="7552" y="0"/>
                    </a:cubicBezTo>
                    <a:close/>
                    <a:moveTo>
                      <a:pt x="12871" y="1485"/>
                    </a:moveTo>
                    <a:cubicBezTo>
                      <a:pt x="11978" y="1485"/>
                      <a:pt x="11092" y="2034"/>
                      <a:pt x="10552" y="3039"/>
                    </a:cubicBezTo>
                    <a:cubicBezTo>
                      <a:pt x="9926" y="4293"/>
                      <a:pt x="10227" y="5746"/>
                      <a:pt x="11379" y="6373"/>
                    </a:cubicBezTo>
                    <a:cubicBezTo>
                      <a:pt x="11654" y="6510"/>
                      <a:pt x="11955" y="6576"/>
                      <a:pt x="12264" y="6576"/>
                    </a:cubicBezTo>
                    <a:cubicBezTo>
                      <a:pt x="13140" y="6576"/>
                      <a:pt x="14075" y="6046"/>
                      <a:pt x="14613" y="5120"/>
                    </a:cubicBezTo>
                    <a:cubicBezTo>
                      <a:pt x="15239" y="3766"/>
                      <a:pt x="14938" y="2313"/>
                      <a:pt x="13785" y="1686"/>
                    </a:cubicBezTo>
                    <a:cubicBezTo>
                      <a:pt x="13489" y="1551"/>
                      <a:pt x="13179" y="1485"/>
                      <a:pt x="12871" y="1485"/>
                    </a:cubicBezTo>
                    <a:close/>
                    <a:moveTo>
                      <a:pt x="2494" y="2488"/>
                    </a:moveTo>
                    <a:cubicBezTo>
                      <a:pt x="2391" y="2488"/>
                      <a:pt x="2287" y="2496"/>
                      <a:pt x="2181" y="2513"/>
                    </a:cubicBezTo>
                    <a:cubicBezTo>
                      <a:pt x="928" y="2714"/>
                      <a:pt x="101" y="3967"/>
                      <a:pt x="302" y="5445"/>
                    </a:cubicBezTo>
                    <a:cubicBezTo>
                      <a:pt x="516" y="6827"/>
                      <a:pt x="1546" y="7734"/>
                      <a:pt x="2724" y="7734"/>
                    </a:cubicBezTo>
                    <a:cubicBezTo>
                      <a:pt x="2785" y="7734"/>
                      <a:pt x="2846" y="7731"/>
                      <a:pt x="2908" y="7726"/>
                    </a:cubicBezTo>
                    <a:cubicBezTo>
                      <a:pt x="4161" y="7526"/>
                      <a:pt x="5014" y="6272"/>
                      <a:pt x="4788" y="4819"/>
                    </a:cubicBezTo>
                    <a:cubicBezTo>
                      <a:pt x="4604" y="3464"/>
                      <a:pt x="3621" y="2488"/>
                      <a:pt x="2494" y="2488"/>
                    </a:cubicBezTo>
                    <a:close/>
                    <a:moveTo>
                      <a:pt x="15810" y="6313"/>
                    </a:moveTo>
                    <a:cubicBezTo>
                      <a:pt x="15056" y="6313"/>
                      <a:pt x="14250" y="6684"/>
                      <a:pt x="13685" y="7325"/>
                    </a:cubicBezTo>
                    <a:cubicBezTo>
                      <a:pt x="12733" y="8453"/>
                      <a:pt x="12833" y="10032"/>
                      <a:pt x="13785" y="10759"/>
                    </a:cubicBezTo>
                    <a:cubicBezTo>
                      <a:pt x="14164" y="11097"/>
                      <a:pt x="14652" y="11263"/>
                      <a:pt x="15159" y="11263"/>
                    </a:cubicBezTo>
                    <a:cubicBezTo>
                      <a:pt x="15894" y="11263"/>
                      <a:pt x="16671" y="10914"/>
                      <a:pt x="17219" y="10232"/>
                    </a:cubicBezTo>
                    <a:cubicBezTo>
                      <a:pt x="18071" y="9080"/>
                      <a:pt x="18071" y="7526"/>
                      <a:pt x="17119" y="6799"/>
                    </a:cubicBezTo>
                    <a:cubicBezTo>
                      <a:pt x="16756" y="6466"/>
                      <a:pt x="16294" y="6313"/>
                      <a:pt x="15810" y="6313"/>
                    </a:cubicBezTo>
                    <a:close/>
                    <a:moveTo>
                      <a:pt x="8075" y="6624"/>
                    </a:moveTo>
                    <a:cubicBezTo>
                      <a:pt x="7302" y="6624"/>
                      <a:pt x="6425" y="6945"/>
                      <a:pt x="5640" y="7952"/>
                    </a:cubicBezTo>
                    <a:cubicBezTo>
                      <a:pt x="5014" y="8779"/>
                      <a:pt x="4061" y="9205"/>
                      <a:pt x="3435" y="9405"/>
                    </a:cubicBezTo>
                    <a:cubicBezTo>
                      <a:pt x="2081" y="9405"/>
                      <a:pt x="828" y="10232"/>
                      <a:pt x="527" y="11586"/>
                    </a:cubicBezTo>
                    <a:cubicBezTo>
                      <a:pt x="1" y="13165"/>
                      <a:pt x="928" y="14844"/>
                      <a:pt x="2607" y="15345"/>
                    </a:cubicBezTo>
                    <a:cubicBezTo>
                      <a:pt x="3094" y="15462"/>
                      <a:pt x="3673" y="15495"/>
                      <a:pt x="4241" y="15495"/>
                    </a:cubicBezTo>
                    <a:cubicBezTo>
                      <a:pt x="4974" y="15495"/>
                      <a:pt x="5687" y="15440"/>
                      <a:pt x="6154" y="15440"/>
                    </a:cubicBezTo>
                    <a:cubicBezTo>
                      <a:pt x="6332" y="15440"/>
                      <a:pt x="6474" y="15448"/>
                      <a:pt x="6567" y="15471"/>
                    </a:cubicBezTo>
                    <a:cubicBezTo>
                      <a:pt x="7094" y="15671"/>
                      <a:pt x="8673" y="17125"/>
                      <a:pt x="10026" y="17450"/>
                    </a:cubicBezTo>
                    <a:cubicBezTo>
                      <a:pt x="10335" y="17549"/>
                      <a:pt x="10645" y="17596"/>
                      <a:pt x="10948" y="17596"/>
                    </a:cubicBezTo>
                    <a:cubicBezTo>
                      <a:pt x="12264" y="17596"/>
                      <a:pt x="13439" y="16711"/>
                      <a:pt x="13785" y="15345"/>
                    </a:cubicBezTo>
                    <a:cubicBezTo>
                      <a:pt x="14186" y="14092"/>
                      <a:pt x="13560" y="12638"/>
                      <a:pt x="12532" y="12012"/>
                    </a:cubicBezTo>
                    <a:cubicBezTo>
                      <a:pt x="12006" y="11486"/>
                      <a:pt x="11480" y="10658"/>
                      <a:pt x="11379" y="9506"/>
                    </a:cubicBezTo>
                    <a:cubicBezTo>
                      <a:pt x="11179" y="7726"/>
                      <a:pt x="10026" y="6999"/>
                      <a:pt x="9074" y="6799"/>
                    </a:cubicBezTo>
                    <a:cubicBezTo>
                      <a:pt x="8777" y="6695"/>
                      <a:pt x="8438" y="6624"/>
                      <a:pt x="8075" y="66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 flipH="1" rot="1149162">
                <a:off x="2806681" y="4671407"/>
                <a:ext cx="141426" cy="137742"/>
              </a:xfrm>
              <a:custGeom>
                <a:rect b="b" l="l" r="r" t="t"/>
                <a:pathLst>
                  <a:path extrusionOk="0" h="17596" w="18072">
                    <a:moveTo>
                      <a:pt x="7552" y="0"/>
                    </a:moveTo>
                    <a:cubicBezTo>
                      <a:pt x="6374" y="0"/>
                      <a:pt x="5410" y="1001"/>
                      <a:pt x="5314" y="2413"/>
                    </a:cubicBezTo>
                    <a:cubicBezTo>
                      <a:pt x="5214" y="3866"/>
                      <a:pt x="6041" y="5120"/>
                      <a:pt x="7294" y="5220"/>
                    </a:cubicBezTo>
                    <a:cubicBezTo>
                      <a:pt x="7346" y="5224"/>
                      <a:pt x="7398" y="5226"/>
                      <a:pt x="7449" y="5226"/>
                    </a:cubicBezTo>
                    <a:cubicBezTo>
                      <a:pt x="8641" y="5226"/>
                      <a:pt x="9704" y="4131"/>
                      <a:pt x="9801" y="2714"/>
                    </a:cubicBezTo>
                    <a:cubicBezTo>
                      <a:pt x="9926" y="1360"/>
                      <a:pt x="8973" y="107"/>
                      <a:pt x="7720" y="7"/>
                    </a:cubicBezTo>
                    <a:cubicBezTo>
                      <a:pt x="7664" y="2"/>
                      <a:pt x="7608" y="0"/>
                      <a:pt x="7552" y="0"/>
                    </a:cubicBezTo>
                    <a:close/>
                    <a:moveTo>
                      <a:pt x="12871" y="1485"/>
                    </a:moveTo>
                    <a:cubicBezTo>
                      <a:pt x="11978" y="1485"/>
                      <a:pt x="11092" y="2034"/>
                      <a:pt x="10552" y="3039"/>
                    </a:cubicBezTo>
                    <a:cubicBezTo>
                      <a:pt x="9926" y="4293"/>
                      <a:pt x="10227" y="5746"/>
                      <a:pt x="11379" y="6373"/>
                    </a:cubicBezTo>
                    <a:cubicBezTo>
                      <a:pt x="11654" y="6510"/>
                      <a:pt x="11955" y="6576"/>
                      <a:pt x="12264" y="6576"/>
                    </a:cubicBezTo>
                    <a:cubicBezTo>
                      <a:pt x="13140" y="6576"/>
                      <a:pt x="14075" y="6046"/>
                      <a:pt x="14613" y="5120"/>
                    </a:cubicBezTo>
                    <a:cubicBezTo>
                      <a:pt x="15239" y="3766"/>
                      <a:pt x="14938" y="2313"/>
                      <a:pt x="13785" y="1686"/>
                    </a:cubicBezTo>
                    <a:cubicBezTo>
                      <a:pt x="13489" y="1551"/>
                      <a:pt x="13179" y="1485"/>
                      <a:pt x="12871" y="1485"/>
                    </a:cubicBezTo>
                    <a:close/>
                    <a:moveTo>
                      <a:pt x="2494" y="2488"/>
                    </a:moveTo>
                    <a:cubicBezTo>
                      <a:pt x="2391" y="2488"/>
                      <a:pt x="2287" y="2496"/>
                      <a:pt x="2181" y="2513"/>
                    </a:cubicBezTo>
                    <a:cubicBezTo>
                      <a:pt x="928" y="2714"/>
                      <a:pt x="101" y="3967"/>
                      <a:pt x="302" y="5445"/>
                    </a:cubicBezTo>
                    <a:cubicBezTo>
                      <a:pt x="516" y="6827"/>
                      <a:pt x="1546" y="7734"/>
                      <a:pt x="2724" y="7734"/>
                    </a:cubicBezTo>
                    <a:cubicBezTo>
                      <a:pt x="2785" y="7734"/>
                      <a:pt x="2846" y="7731"/>
                      <a:pt x="2908" y="7726"/>
                    </a:cubicBezTo>
                    <a:cubicBezTo>
                      <a:pt x="4161" y="7526"/>
                      <a:pt x="5014" y="6272"/>
                      <a:pt x="4788" y="4819"/>
                    </a:cubicBezTo>
                    <a:cubicBezTo>
                      <a:pt x="4604" y="3464"/>
                      <a:pt x="3621" y="2488"/>
                      <a:pt x="2494" y="2488"/>
                    </a:cubicBezTo>
                    <a:close/>
                    <a:moveTo>
                      <a:pt x="15810" y="6313"/>
                    </a:moveTo>
                    <a:cubicBezTo>
                      <a:pt x="15056" y="6313"/>
                      <a:pt x="14250" y="6684"/>
                      <a:pt x="13685" y="7325"/>
                    </a:cubicBezTo>
                    <a:cubicBezTo>
                      <a:pt x="12733" y="8453"/>
                      <a:pt x="12833" y="10032"/>
                      <a:pt x="13785" y="10759"/>
                    </a:cubicBezTo>
                    <a:cubicBezTo>
                      <a:pt x="14164" y="11097"/>
                      <a:pt x="14652" y="11263"/>
                      <a:pt x="15159" y="11263"/>
                    </a:cubicBezTo>
                    <a:cubicBezTo>
                      <a:pt x="15894" y="11263"/>
                      <a:pt x="16671" y="10914"/>
                      <a:pt x="17219" y="10232"/>
                    </a:cubicBezTo>
                    <a:cubicBezTo>
                      <a:pt x="18071" y="9080"/>
                      <a:pt x="18071" y="7526"/>
                      <a:pt x="17119" y="6799"/>
                    </a:cubicBezTo>
                    <a:cubicBezTo>
                      <a:pt x="16756" y="6466"/>
                      <a:pt x="16294" y="6313"/>
                      <a:pt x="15810" y="6313"/>
                    </a:cubicBezTo>
                    <a:close/>
                    <a:moveTo>
                      <a:pt x="8075" y="6624"/>
                    </a:moveTo>
                    <a:cubicBezTo>
                      <a:pt x="7302" y="6624"/>
                      <a:pt x="6425" y="6945"/>
                      <a:pt x="5640" y="7952"/>
                    </a:cubicBezTo>
                    <a:cubicBezTo>
                      <a:pt x="5014" y="8779"/>
                      <a:pt x="4061" y="9205"/>
                      <a:pt x="3435" y="9405"/>
                    </a:cubicBezTo>
                    <a:cubicBezTo>
                      <a:pt x="2081" y="9405"/>
                      <a:pt x="828" y="10232"/>
                      <a:pt x="527" y="11586"/>
                    </a:cubicBezTo>
                    <a:cubicBezTo>
                      <a:pt x="1" y="13165"/>
                      <a:pt x="928" y="14844"/>
                      <a:pt x="2607" y="15345"/>
                    </a:cubicBezTo>
                    <a:cubicBezTo>
                      <a:pt x="3094" y="15462"/>
                      <a:pt x="3673" y="15495"/>
                      <a:pt x="4241" y="15495"/>
                    </a:cubicBezTo>
                    <a:cubicBezTo>
                      <a:pt x="4974" y="15495"/>
                      <a:pt x="5687" y="15440"/>
                      <a:pt x="6154" y="15440"/>
                    </a:cubicBezTo>
                    <a:cubicBezTo>
                      <a:pt x="6332" y="15440"/>
                      <a:pt x="6474" y="15448"/>
                      <a:pt x="6567" y="15471"/>
                    </a:cubicBezTo>
                    <a:cubicBezTo>
                      <a:pt x="7094" y="15671"/>
                      <a:pt x="8673" y="17125"/>
                      <a:pt x="10026" y="17450"/>
                    </a:cubicBezTo>
                    <a:cubicBezTo>
                      <a:pt x="10335" y="17549"/>
                      <a:pt x="10645" y="17596"/>
                      <a:pt x="10948" y="17596"/>
                    </a:cubicBezTo>
                    <a:cubicBezTo>
                      <a:pt x="12264" y="17596"/>
                      <a:pt x="13439" y="16711"/>
                      <a:pt x="13785" y="15345"/>
                    </a:cubicBezTo>
                    <a:cubicBezTo>
                      <a:pt x="14186" y="14092"/>
                      <a:pt x="13560" y="12638"/>
                      <a:pt x="12532" y="12012"/>
                    </a:cubicBezTo>
                    <a:cubicBezTo>
                      <a:pt x="12006" y="11486"/>
                      <a:pt x="11480" y="10658"/>
                      <a:pt x="11379" y="9506"/>
                    </a:cubicBezTo>
                    <a:cubicBezTo>
                      <a:pt x="11179" y="7726"/>
                      <a:pt x="10026" y="6999"/>
                      <a:pt x="9074" y="6799"/>
                    </a:cubicBezTo>
                    <a:cubicBezTo>
                      <a:pt x="8777" y="6695"/>
                      <a:pt x="8438" y="6624"/>
                      <a:pt x="8075" y="66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00" name="Google Shape;300;p9"/>
              <p:cNvGrpSpPr/>
              <p:nvPr/>
            </p:nvGrpSpPr>
            <p:grpSpPr>
              <a:xfrm flipH="1" rot="906357">
                <a:off x="8720439" y="1220224"/>
                <a:ext cx="117420" cy="86276"/>
                <a:chOff x="1876650" y="684500"/>
                <a:chExt cx="405300" cy="297800"/>
              </a:xfrm>
            </p:grpSpPr>
            <p:sp>
              <p:nvSpPr>
                <p:cNvPr id="301" name="Google Shape;301;p9"/>
                <p:cNvSpPr/>
                <p:nvPr/>
              </p:nvSpPr>
              <p:spPr>
                <a:xfrm>
                  <a:off x="1876650" y="792400"/>
                  <a:ext cx="405300" cy="1899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2" name="Google Shape;302;p9"/>
                <p:cNvSpPr/>
                <p:nvPr/>
              </p:nvSpPr>
              <p:spPr>
                <a:xfrm>
                  <a:off x="1876650" y="684500"/>
                  <a:ext cx="162900" cy="135900"/>
                </a:xfrm>
                <a:prstGeom prst="rtTriangl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3" name="Google Shape;303;p9"/>
                <p:cNvSpPr/>
                <p:nvPr/>
              </p:nvSpPr>
              <p:spPr>
                <a:xfrm flipH="1">
                  <a:off x="2119050" y="684500"/>
                  <a:ext cx="162900" cy="135900"/>
                </a:xfrm>
                <a:prstGeom prst="rtTriangl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4" name="Google Shape;304;p9"/>
                <p:cNvSpPr/>
                <p:nvPr/>
              </p:nvSpPr>
              <p:spPr>
                <a:xfrm>
                  <a:off x="1953425" y="684500"/>
                  <a:ext cx="251700" cy="168300"/>
                </a:xfrm>
                <a:prstGeom prst="triangle">
                  <a:avLst>
                    <a:gd fmla="val 50000" name="adj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305" name="Google Shape;305;p9"/>
              <p:cNvSpPr/>
              <p:nvPr/>
            </p:nvSpPr>
            <p:spPr>
              <a:xfrm flipH="1">
                <a:off x="1373834" y="279750"/>
                <a:ext cx="56218" cy="56081"/>
              </a:xfrm>
              <a:custGeom>
                <a:rect b="b" l="l" r="r" t="t"/>
                <a:pathLst>
                  <a:path extrusionOk="0" h="1638" w="1642">
                    <a:moveTo>
                      <a:pt x="821" y="0"/>
                    </a:moveTo>
                    <a:cubicBezTo>
                      <a:pt x="367" y="0"/>
                      <a:pt x="1" y="366"/>
                      <a:pt x="1" y="817"/>
                    </a:cubicBezTo>
                    <a:cubicBezTo>
                      <a:pt x="1" y="1272"/>
                      <a:pt x="367" y="1638"/>
                      <a:pt x="821" y="1638"/>
                    </a:cubicBezTo>
                    <a:cubicBezTo>
                      <a:pt x="1272" y="1638"/>
                      <a:pt x="1641" y="1272"/>
                      <a:pt x="1641" y="817"/>
                    </a:cubicBezTo>
                    <a:cubicBezTo>
                      <a:pt x="1641" y="366"/>
                      <a:pt x="1272" y="0"/>
                      <a:pt x="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 flipH="1">
                <a:off x="2673715" y="190222"/>
                <a:ext cx="49816" cy="49953"/>
              </a:xfrm>
              <a:custGeom>
                <a:rect b="b" l="l" r="r" t="t"/>
                <a:pathLst>
                  <a:path extrusionOk="0" h="1459" w="1455">
                    <a:moveTo>
                      <a:pt x="726" y="0"/>
                    </a:moveTo>
                    <a:cubicBezTo>
                      <a:pt x="324" y="0"/>
                      <a:pt x="0" y="327"/>
                      <a:pt x="0" y="729"/>
                    </a:cubicBezTo>
                    <a:cubicBezTo>
                      <a:pt x="0" y="1131"/>
                      <a:pt x="324" y="1458"/>
                      <a:pt x="726" y="1458"/>
                    </a:cubicBezTo>
                    <a:cubicBezTo>
                      <a:pt x="1128" y="1458"/>
                      <a:pt x="1455" y="1131"/>
                      <a:pt x="1455" y="729"/>
                    </a:cubicBezTo>
                    <a:cubicBezTo>
                      <a:pt x="1455" y="327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07" name="Google Shape;307;p9"/>
          <p:cNvSpPr txBox="1"/>
          <p:nvPr>
            <p:ph type="title"/>
          </p:nvPr>
        </p:nvSpPr>
        <p:spPr>
          <a:xfrm>
            <a:off x="2467200" y="1539900"/>
            <a:ext cx="4209600" cy="139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8" name="Google Shape;308;p9"/>
          <p:cNvSpPr txBox="1"/>
          <p:nvPr>
            <p:ph idx="1" type="subTitle"/>
          </p:nvPr>
        </p:nvSpPr>
        <p:spPr>
          <a:xfrm>
            <a:off x="2244075" y="3035375"/>
            <a:ext cx="4656000" cy="90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29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0"/>
          <p:cNvSpPr/>
          <p:nvPr/>
        </p:nvSpPr>
        <p:spPr>
          <a:xfrm>
            <a:off x="266774" y="4657633"/>
            <a:ext cx="263849" cy="256098"/>
          </a:xfrm>
          <a:custGeom>
            <a:rect b="b" l="l" r="r" t="t"/>
            <a:pathLst>
              <a:path extrusionOk="0" h="2586" w="2664">
                <a:moveTo>
                  <a:pt x="575" y="1"/>
                </a:moveTo>
                <a:cubicBezTo>
                  <a:pt x="521" y="1"/>
                  <a:pt x="496" y="54"/>
                  <a:pt x="515" y="152"/>
                </a:cubicBezTo>
                <a:lnTo>
                  <a:pt x="659" y="881"/>
                </a:lnTo>
                <a:cubicBezTo>
                  <a:pt x="688" y="1032"/>
                  <a:pt x="635" y="1254"/>
                  <a:pt x="541" y="1375"/>
                </a:cubicBezTo>
                <a:lnTo>
                  <a:pt x="80" y="1973"/>
                </a:lnTo>
                <a:cubicBezTo>
                  <a:pt x="0" y="2075"/>
                  <a:pt x="20" y="2144"/>
                  <a:pt x="118" y="2144"/>
                </a:cubicBezTo>
                <a:cubicBezTo>
                  <a:pt x="136" y="2144"/>
                  <a:pt x="157" y="2141"/>
                  <a:pt x="181" y="2136"/>
                </a:cubicBezTo>
                <a:lnTo>
                  <a:pt x="910" y="1976"/>
                </a:lnTo>
                <a:cubicBezTo>
                  <a:pt x="940" y="1970"/>
                  <a:pt x="972" y="1967"/>
                  <a:pt x="1006" y="1967"/>
                </a:cubicBezTo>
                <a:cubicBezTo>
                  <a:pt x="1143" y="1967"/>
                  <a:pt x="1303" y="2014"/>
                  <a:pt x="1400" y="2087"/>
                </a:cubicBezTo>
                <a:lnTo>
                  <a:pt x="1982" y="2539"/>
                </a:lnTo>
                <a:cubicBezTo>
                  <a:pt x="2024" y="2570"/>
                  <a:pt x="2060" y="2585"/>
                  <a:pt x="2088" y="2585"/>
                </a:cubicBezTo>
                <a:cubicBezTo>
                  <a:pt x="2141" y="2585"/>
                  <a:pt x="2166" y="2532"/>
                  <a:pt x="2149" y="2433"/>
                </a:cubicBezTo>
                <a:lnTo>
                  <a:pt x="2005" y="1702"/>
                </a:lnTo>
                <a:cubicBezTo>
                  <a:pt x="1976" y="1554"/>
                  <a:pt x="2028" y="1332"/>
                  <a:pt x="2123" y="1208"/>
                </a:cubicBezTo>
                <a:lnTo>
                  <a:pt x="2584" y="613"/>
                </a:lnTo>
                <a:cubicBezTo>
                  <a:pt x="2664" y="511"/>
                  <a:pt x="2644" y="442"/>
                  <a:pt x="2546" y="442"/>
                </a:cubicBezTo>
                <a:cubicBezTo>
                  <a:pt x="2528" y="442"/>
                  <a:pt x="2507" y="445"/>
                  <a:pt x="2483" y="450"/>
                </a:cubicBezTo>
                <a:lnTo>
                  <a:pt x="1753" y="607"/>
                </a:lnTo>
                <a:cubicBezTo>
                  <a:pt x="1722" y="614"/>
                  <a:pt x="1687" y="617"/>
                  <a:pt x="1651" y="617"/>
                </a:cubicBezTo>
                <a:cubicBezTo>
                  <a:pt x="1515" y="617"/>
                  <a:pt x="1359" y="571"/>
                  <a:pt x="1263" y="499"/>
                </a:cubicBezTo>
                <a:lnTo>
                  <a:pt x="682" y="48"/>
                </a:lnTo>
                <a:cubicBezTo>
                  <a:pt x="640" y="16"/>
                  <a:pt x="603" y="1"/>
                  <a:pt x="575" y="1"/>
                </a:cubicBezTo>
                <a:close/>
              </a:path>
            </a:pathLst>
          </a:cu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0"/>
          <p:cNvSpPr/>
          <p:nvPr/>
        </p:nvSpPr>
        <p:spPr>
          <a:xfrm>
            <a:off x="266774" y="4657633"/>
            <a:ext cx="263849" cy="256098"/>
          </a:xfrm>
          <a:custGeom>
            <a:rect b="b" l="l" r="r" t="t"/>
            <a:pathLst>
              <a:path extrusionOk="0" h="2586" w="2664">
                <a:moveTo>
                  <a:pt x="575" y="1"/>
                </a:moveTo>
                <a:cubicBezTo>
                  <a:pt x="521" y="1"/>
                  <a:pt x="496" y="54"/>
                  <a:pt x="515" y="152"/>
                </a:cubicBezTo>
                <a:lnTo>
                  <a:pt x="659" y="881"/>
                </a:lnTo>
                <a:cubicBezTo>
                  <a:pt x="688" y="1032"/>
                  <a:pt x="635" y="1254"/>
                  <a:pt x="541" y="1375"/>
                </a:cubicBezTo>
                <a:lnTo>
                  <a:pt x="80" y="1973"/>
                </a:lnTo>
                <a:cubicBezTo>
                  <a:pt x="0" y="2075"/>
                  <a:pt x="20" y="2144"/>
                  <a:pt x="118" y="2144"/>
                </a:cubicBezTo>
                <a:cubicBezTo>
                  <a:pt x="136" y="2144"/>
                  <a:pt x="157" y="2141"/>
                  <a:pt x="181" y="2136"/>
                </a:cubicBezTo>
                <a:lnTo>
                  <a:pt x="910" y="1976"/>
                </a:lnTo>
                <a:cubicBezTo>
                  <a:pt x="940" y="1970"/>
                  <a:pt x="972" y="1967"/>
                  <a:pt x="1006" y="1967"/>
                </a:cubicBezTo>
                <a:cubicBezTo>
                  <a:pt x="1143" y="1967"/>
                  <a:pt x="1303" y="2014"/>
                  <a:pt x="1400" y="2087"/>
                </a:cubicBezTo>
                <a:lnTo>
                  <a:pt x="1982" y="2539"/>
                </a:lnTo>
                <a:cubicBezTo>
                  <a:pt x="2024" y="2570"/>
                  <a:pt x="2060" y="2585"/>
                  <a:pt x="2088" y="2585"/>
                </a:cubicBezTo>
                <a:cubicBezTo>
                  <a:pt x="2141" y="2585"/>
                  <a:pt x="2166" y="2532"/>
                  <a:pt x="2149" y="2433"/>
                </a:cubicBezTo>
                <a:lnTo>
                  <a:pt x="2005" y="1702"/>
                </a:lnTo>
                <a:cubicBezTo>
                  <a:pt x="1976" y="1554"/>
                  <a:pt x="2028" y="1332"/>
                  <a:pt x="2123" y="1208"/>
                </a:cubicBezTo>
                <a:lnTo>
                  <a:pt x="2584" y="613"/>
                </a:lnTo>
                <a:cubicBezTo>
                  <a:pt x="2664" y="511"/>
                  <a:pt x="2644" y="442"/>
                  <a:pt x="2546" y="442"/>
                </a:cubicBezTo>
                <a:cubicBezTo>
                  <a:pt x="2528" y="442"/>
                  <a:pt x="2507" y="445"/>
                  <a:pt x="2483" y="450"/>
                </a:cubicBezTo>
                <a:lnTo>
                  <a:pt x="1753" y="607"/>
                </a:lnTo>
                <a:cubicBezTo>
                  <a:pt x="1722" y="614"/>
                  <a:pt x="1687" y="617"/>
                  <a:pt x="1651" y="617"/>
                </a:cubicBezTo>
                <a:cubicBezTo>
                  <a:pt x="1515" y="617"/>
                  <a:pt x="1359" y="571"/>
                  <a:pt x="1263" y="499"/>
                </a:cubicBezTo>
                <a:lnTo>
                  <a:pt x="682" y="48"/>
                </a:lnTo>
                <a:cubicBezTo>
                  <a:pt x="640" y="16"/>
                  <a:pt x="603" y="1"/>
                  <a:pt x="5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2" name="Google Shape;312;p10"/>
          <p:cNvGrpSpPr/>
          <p:nvPr/>
        </p:nvGrpSpPr>
        <p:grpSpPr>
          <a:xfrm>
            <a:off x="5488918" y="749972"/>
            <a:ext cx="410038" cy="394436"/>
            <a:chOff x="5770643" y="759472"/>
            <a:chExt cx="410038" cy="394436"/>
          </a:xfrm>
        </p:grpSpPr>
        <p:sp>
          <p:nvSpPr>
            <p:cNvPr id="313" name="Google Shape;313;p10"/>
            <p:cNvSpPr/>
            <p:nvPr/>
          </p:nvSpPr>
          <p:spPr>
            <a:xfrm rot="3599991">
              <a:off x="5839089" y="798804"/>
              <a:ext cx="273145" cy="315771"/>
            </a:xfrm>
            <a:custGeom>
              <a:rect b="b" l="l" r="r" t="t"/>
              <a:pathLst>
                <a:path extrusionOk="0" h="6156" w="5325">
                  <a:moveTo>
                    <a:pt x="3320" y="0"/>
                  </a:moveTo>
                  <a:cubicBezTo>
                    <a:pt x="3098" y="0"/>
                    <a:pt x="2886" y="87"/>
                    <a:pt x="2723" y="260"/>
                  </a:cubicBezTo>
                  <a:cubicBezTo>
                    <a:pt x="2233" y="773"/>
                    <a:pt x="2357" y="1766"/>
                    <a:pt x="2608" y="2355"/>
                  </a:cubicBezTo>
                  <a:cubicBezTo>
                    <a:pt x="2638" y="2423"/>
                    <a:pt x="2670" y="2489"/>
                    <a:pt x="2700" y="2557"/>
                  </a:cubicBezTo>
                  <a:cubicBezTo>
                    <a:pt x="2651" y="2504"/>
                    <a:pt x="2602" y="2449"/>
                    <a:pt x="2550" y="2400"/>
                  </a:cubicBezTo>
                  <a:cubicBezTo>
                    <a:pt x="2199" y="2051"/>
                    <a:pt x="1526" y="1645"/>
                    <a:pt x="950" y="1645"/>
                  </a:cubicBezTo>
                  <a:cubicBezTo>
                    <a:pt x="625" y="1645"/>
                    <a:pt x="331" y="1774"/>
                    <a:pt x="144" y="2116"/>
                  </a:cubicBezTo>
                  <a:cubicBezTo>
                    <a:pt x="26" y="2332"/>
                    <a:pt x="0" y="2587"/>
                    <a:pt x="36" y="2828"/>
                  </a:cubicBezTo>
                  <a:cubicBezTo>
                    <a:pt x="98" y="3220"/>
                    <a:pt x="320" y="3573"/>
                    <a:pt x="586" y="3871"/>
                  </a:cubicBezTo>
                  <a:cubicBezTo>
                    <a:pt x="1135" y="4492"/>
                    <a:pt x="1869" y="4913"/>
                    <a:pt x="2615" y="5257"/>
                  </a:cubicBezTo>
                  <a:cubicBezTo>
                    <a:pt x="3020" y="5443"/>
                    <a:pt x="3438" y="5606"/>
                    <a:pt x="3860" y="5753"/>
                  </a:cubicBezTo>
                  <a:cubicBezTo>
                    <a:pt x="3968" y="5792"/>
                    <a:pt x="5144" y="6145"/>
                    <a:pt x="5144" y="6156"/>
                  </a:cubicBezTo>
                  <a:cubicBezTo>
                    <a:pt x="5164" y="6028"/>
                    <a:pt x="5171" y="5881"/>
                    <a:pt x="5177" y="5822"/>
                  </a:cubicBezTo>
                  <a:lnTo>
                    <a:pt x="5207" y="5439"/>
                  </a:lnTo>
                  <a:cubicBezTo>
                    <a:pt x="5281" y="4423"/>
                    <a:pt x="5325" y="3355"/>
                    <a:pt x="5135" y="2347"/>
                  </a:cubicBezTo>
                  <a:cubicBezTo>
                    <a:pt x="4991" y="1596"/>
                    <a:pt x="4664" y="678"/>
                    <a:pt x="3987" y="230"/>
                  </a:cubicBezTo>
                  <a:cubicBezTo>
                    <a:pt x="3870" y="155"/>
                    <a:pt x="3743" y="92"/>
                    <a:pt x="3605" y="47"/>
                  </a:cubicBezTo>
                  <a:cubicBezTo>
                    <a:pt x="3510" y="16"/>
                    <a:pt x="3414" y="0"/>
                    <a:pt x="3320" y="0"/>
                  </a:cubicBezTo>
                  <a:close/>
                </a:path>
              </a:pathLst>
            </a:custGeom>
            <a:noFill/>
            <a:ln cap="flat" cmpd="sng" w="762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0"/>
            <p:cNvSpPr/>
            <p:nvPr/>
          </p:nvSpPr>
          <p:spPr>
            <a:xfrm rot="3714744">
              <a:off x="5839096" y="798803"/>
              <a:ext cx="273137" cy="315762"/>
            </a:xfrm>
            <a:custGeom>
              <a:rect b="b" l="l" r="r" t="t"/>
              <a:pathLst>
                <a:path extrusionOk="0" h="6156" w="5325">
                  <a:moveTo>
                    <a:pt x="3320" y="0"/>
                  </a:moveTo>
                  <a:cubicBezTo>
                    <a:pt x="3098" y="0"/>
                    <a:pt x="2886" y="87"/>
                    <a:pt x="2723" y="260"/>
                  </a:cubicBezTo>
                  <a:cubicBezTo>
                    <a:pt x="2233" y="773"/>
                    <a:pt x="2357" y="1766"/>
                    <a:pt x="2608" y="2355"/>
                  </a:cubicBezTo>
                  <a:cubicBezTo>
                    <a:pt x="2638" y="2423"/>
                    <a:pt x="2670" y="2489"/>
                    <a:pt x="2700" y="2557"/>
                  </a:cubicBezTo>
                  <a:cubicBezTo>
                    <a:pt x="2651" y="2504"/>
                    <a:pt x="2602" y="2449"/>
                    <a:pt x="2550" y="2400"/>
                  </a:cubicBezTo>
                  <a:cubicBezTo>
                    <a:pt x="2199" y="2051"/>
                    <a:pt x="1526" y="1645"/>
                    <a:pt x="950" y="1645"/>
                  </a:cubicBezTo>
                  <a:cubicBezTo>
                    <a:pt x="625" y="1645"/>
                    <a:pt x="331" y="1774"/>
                    <a:pt x="144" y="2116"/>
                  </a:cubicBezTo>
                  <a:cubicBezTo>
                    <a:pt x="26" y="2332"/>
                    <a:pt x="0" y="2587"/>
                    <a:pt x="36" y="2828"/>
                  </a:cubicBezTo>
                  <a:cubicBezTo>
                    <a:pt x="98" y="3220"/>
                    <a:pt x="320" y="3573"/>
                    <a:pt x="586" y="3871"/>
                  </a:cubicBezTo>
                  <a:cubicBezTo>
                    <a:pt x="1135" y="4492"/>
                    <a:pt x="1869" y="4913"/>
                    <a:pt x="2615" y="5257"/>
                  </a:cubicBezTo>
                  <a:cubicBezTo>
                    <a:pt x="3020" y="5443"/>
                    <a:pt x="3438" y="5606"/>
                    <a:pt x="3860" y="5753"/>
                  </a:cubicBezTo>
                  <a:cubicBezTo>
                    <a:pt x="3968" y="5792"/>
                    <a:pt x="5144" y="6145"/>
                    <a:pt x="5144" y="6156"/>
                  </a:cubicBezTo>
                  <a:cubicBezTo>
                    <a:pt x="5164" y="6028"/>
                    <a:pt x="5171" y="5881"/>
                    <a:pt x="5177" y="5822"/>
                  </a:cubicBezTo>
                  <a:lnTo>
                    <a:pt x="5207" y="5439"/>
                  </a:lnTo>
                  <a:cubicBezTo>
                    <a:pt x="5281" y="4423"/>
                    <a:pt x="5325" y="3355"/>
                    <a:pt x="5135" y="2347"/>
                  </a:cubicBezTo>
                  <a:cubicBezTo>
                    <a:pt x="4991" y="1596"/>
                    <a:pt x="4664" y="678"/>
                    <a:pt x="3987" y="230"/>
                  </a:cubicBezTo>
                  <a:cubicBezTo>
                    <a:pt x="3870" y="155"/>
                    <a:pt x="3743" y="92"/>
                    <a:pt x="3605" y="47"/>
                  </a:cubicBezTo>
                  <a:cubicBezTo>
                    <a:pt x="3510" y="16"/>
                    <a:pt x="3414" y="0"/>
                    <a:pt x="3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10"/>
          <p:cNvSpPr/>
          <p:nvPr/>
        </p:nvSpPr>
        <p:spPr>
          <a:xfrm flipH="1" rot="-763112">
            <a:off x="2718327" y="806744"/>
            <a:ext cx="53664" cy="66525"/>
          </a:xfrm>
          <a:custGeom>
            <a:rect b="b" l="l" r="r" t="t"/>
            <a:pathLst>
              <a:path extrusionOk="0" h="6602" w="5328">
                <a:moveTo>
                  <a:pt x="1287" y="0"/>
                </a:moveTo>
                <a:cubicBezTo>
                  <a:pt x="1199" y="0"/>
                  <a:pt x="1105" y="13"/>
                  <a:pt x="1007" y="42"/>
                </a:cubicBezTo>
                <a:cubicBezTo>
                  <a:pt x="768" y="114"/>
                  <a:pt x="563" y="277"/>
                  <a:pt x="415" y="480"/>
                </a:cubicBezTo>
                <a:cubicBezTo>
                  <a:pt x="174" y="810"/>
                  <a:pt x="79" y="1225"/>
                  <a:pt x="53" y="1634"/>
                </a:cubicBezTo>
                <a:cubicBezTo>
                  <a:pt x="0" y="2483"/>
                  <a:pt x="222" y="3320"/>
                  <a:pt x="513" y="4111"/>
                </a:cubicBezTo>
                <a:cubicBezTo>
                  <a:pt x="673" y="4542"/>
                  <a:pt x="854" y="4963"/>
                  <a:pt x="1053" y="5379"/>
                </a:cubicBezTo>
                <a:cubicBezTo>
                  <a:pt x="1105" y="5486"/>
                  <a:pt x="1697" y="6592"/>
                  <a:pt x="1690" y="6601"/>
                </a:cubicBezTo>
                <a:lnTo>
                  <a:pt x="1690" y="6601"/>
                </a:lnTo>
                <a:cubicBezTo>
                  <a:pt x="1798" y="6526"/>
                  <a:pt x="1909" y="6425"/>
                  <a:pt x="1955" y="6385"/>
                </a:cubicBezTo>
                <a:cubicBezTo>
                  <a:pt x="2056" y="6301"/>
                  <a:pt x="2157" y="6218"/>
                  <a:pt x="2255" y="6134"/>
                </a:cubicBezTo>
                <a:cubicBezTo>
                  <a:pt x="3050" y="5451"/>
                  <a:pt x="3860" y="4705"/>
                  <a:pt x="4455" y="3839"/>
                </a:cubicBezTo>
                <a:cubicBezTo>
                  <a:pt x="4896" y="3192"/>
                  <a:pt x="5328" y="2287"/>
                  <a:pt x="5164" y="1473"/>
                </a:cubicBezTo>
                <a:cubicBezTo>
                  <a:pt x="5135" y="1333"/>
                  <a:pt x="5089" y="1195"/>
                  <a:pt x="5020" y="1061"/>
                </a:cubicBezTo>
                <a:cubicBezTo>
                  <a:pt x="4866" y="756"/>
                  <a:pt x="4582" y="571"/>
                  <a:pt x="4243" y="571"/>
                </a:cubicBezTo>
                <a:cubicBezTo>
                  <a:pt x="4238" y="571"/>
                  <a:pt x="4232" y="571"/>
                  <a:pt x="4226" y="571"/>
                </a:cubicBezTo>
                <a:cubicBezTo>
                  <a:pt x="3497" y="588"/>
                  <a:pt x="2866" y="1399"/>
                  <a:pt x="2622" y="2006"/>
                </a:cubicBezTo>
                <a:cubicBezTo>
                  <a:pt x="2592" y="2078"/>
                  <a:pt x="2566" y="2150"/>
                  <a:pt x="2540" y="2218"/>
                </a:cubicBezTo>
                <a:cubicBezTo>
                  <a:pt x="2543" y="2147"/>
                  <a:pt x="2546" y="2072"/>
                  <a:pt x="2546" y="1996"/>
                </a:cubicBezTo>
                <a:cubicBezTo>
                  <a:pt x="2546" y="1278"/>
                  <a:pt x="2158" y="0"/>
                  <a:pt x="1287" y="0"/>
                </a:cubicBezTo>
                <a:close/>
                <a:moveTo>
                  <a:pt x="1690" y="6601"/>
                </a:moveTo>
                <a:lnTo>
                  <a:pt x="1690" y="6601"/>
                </a:lnTo>
                <a:cubicBezTo>
                  <a:pt x="1690" y="6601"/>
                  <a:pt x="1690" y="6601"/>
                  <a:pt x="1690" y="6601"/>
                </a:cubicBezTo>
                <a:cubicBezTo>
                  <a:pt x="1690" y="6601"/>
                  <a:pt x="1690" y="6601"/>
                  <a:pt x="1690" y="6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0"/>
          <p:cNvSpPr/>
          <p:nvPr/>
        </p:nvSpPr>
        <p:spPr>
          <a:xfrm flipH="1">
            <a:off x="5208674" y="241438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0"/>
          <p:cNvSpPr/>
          <p:nvPr/>
        </p:nvSpPr>
        <p:spPr>
          <a:xfrm flipH="1">
            <a:off x="2374745" y="282821"/>
            <a:ext cx="49918" cy="49953"/>
          </a:xfrm>
          <a:custGeom>
            <a:rect b="b" l="l" r="r" t="t"/>
            <a:pathLst>
              <a:path extrusionOk="0" h="1459" w="1458">
                <a:moveTo>
                  <a:pt x="729" y="1"/>
                </a:moveTo>
                <a:cubicBezTo>
                  <a:pt x="326" y="1"/>
                  <a:pt x="0" y="327"/>
                  <a:pt x="0" y="729"/>
                </a:cubicBezTo>
                <a:cubicBezTo>
                  <a:pt x="0" y="1131"/>
                  <a:pt x="326" y="1458"/>
                  <a:pt x="729" y="1458"/>
                </a:cubicBezTo>
                <a:cubicBezTo>
                  <a:pt x="1130" y="1458"/>
                  <a:pt x="1457" y="1131"/>
                  <a:pt x="1457" y="729"/>
                </a:cubicBezTo>
                <a:cubicBezTo>
                  <a:pt x="1457" y="327"/>
                  <a:pt x="1130" y="1"/>
                  <a:pt x="72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0"/>
          <p:cNvSpPr/>
          <p:nvPr/>
        </p:nvSpPr>
        <p:spPr>
          <a:xfrm flipH="1">
            <a:off x="8744480" y="2190972"/>
            <a:ext cx="49816" cy="49953"/>
          </a:xfrm>
          <a:custGeom>
            <a:rect b="b" l="l" r="r" t="t"/>
            <a:pathLst>
              <a:path extrusionOk="0" h="1459" w="1455">
                <a:moveTo>
                  <a:pt x="726" y="0"/>
                </a:moveTo>
                <a:cubicBezTo>
                  <a:pt x="324" y="0"/>
                  <a:pt x="0" y="327"/>
                  <a:pt x="0" y="729"/>
                </a:cubicBezTo>
                <a:cubicBezTo>
                  <a:pt x="0" y="1131"/>
                  <a:pt x="324" y="1458"/>
                  <a:pt x="726" y="1458"/>
                </a:cubicBezTo>
                <a:cubicBezTo>
                  <a:pt x="1128" y="1458"/>
                  <a:pt x="1455" y="1131"/>
                  <a:pt x="1455" y="729"/>
                </a:cubicBezTo>
                <a:cubicBezTo>
                  <a:pt x="1455" y="327"/>
                  <a:pt x="1128" y="0"/>
                  <a:pt x="7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0"/>
          <p:cNvSpPr/>
          <p:nvPr/>
        </p:nvSpPr>
        <p:spPr>
          <a:xfrm rot="2318409">
            <a:off x="7526511" y="408105"/>
            <a:ext cx="277104" cy="130026"/>
          </a:xfrm>
          <a:custGeom>
            <a:rect b="b" l="l" r="r" t="t"/>
            <a:pathLst>
              <a:path extrusionOk="0" h="7614" w="16228">
                <a:moveTo>
                  <a:pt x="2186" y="1"/>
                </a:moveTo>
                <a:cubicBezTo>
                  <a:pt x="1785" y="1"/>
                  <a:pt x="1385" y="107"/>
                  <a:pt x="1047" y="324"/>
                </a:cubicBezTo>
                <a:cubicBezTo>
                  <a:pt x="412" y="730"/>
                  <a:pt x="34" y="1524"/>
                  <a:pt x="161" y="2269"/>
                </a:cubicBezTo>
                <a:cubicBezTo>
                  <a:pt x="275" y="2955"/>
                  <a:pt x="831" y="3554"/>
                  <a:pt x="1504" y="3707"/>
                </a:cubicBezTo>
                <a:cubicBezTo>
                  <a:pt x="1488" y="3706"/>
                  <a:pt x="1471" y="3706"/>
                  <a:pt x="1455" y="3706"/>
                </a:cubicBezTo>
                <a:cubicBezTo>
                  <a:pt x="1127" y="3706"/>
                  <a:pt x="800" y="3922"/>
                  <a:pt x="566" y="4171"/>
                </a:cubicBezTo>
                <a:cubicBezTo>
                  <a:pt x="278" y="4478"/>
                  <a:pt x="138" y="4893"/>
                  <a:pt x="76" y="5305"/>
                </a:cubicBezTo>
                <a:cubicBezTo>
                  <a:pt x="1" y="5792"/>
                  <a:pt x="30" y="6311"/>
                  <a:pt x="275" y="6740"/>
                </a:cubicBezTo>
                <a:cubicBezTo>
                  <a:pt x="607" y="7326"/>
                  <a:pt x="1291" y="7614"/>
                  <a:pt x="1977" y="7614"/>
                </a:cubicBezTo>
                <a:cubicBezTo>
                  <a:pt x="2217" y="7614"/>
                  <a:pt x="2458" y="7578"/>
                  <a:pt x="2684" y="7508"/>
                </a:cubicBezTo>
                <a:cubicBezTo>
                  <a:pt x="3553" y="7237"/>
                  <a:pt x="4236" y="6563"/>
                  <a:pt x="4815" y="5857"/>
                </a:cubicBezTo>
                <a:cubicBezTo>
                  <a:pt x="4936" y="5841"/>
                  <a:pt x="5093" y="5711"/>
                  <a:pt x="5213" y="5711"/>
                </a:cubicBezTo>
                <a:lnTo>
                  <a:pt x="11015" y="5711"/>
                </a:lnTo>
                <a:cubicBezTo>
                  <a:pt x="11135" y="5711"/>
                  <a:pt x="11292" y="5841"/>
                  <a:pt x="11413" y="5857"/>
                </a:cubicBezTo>
                <a:cubicBezTo>
                  <a:pt x="11992" y="6563"/>
                  <a:pt x="12675" y="7237"/>
                  <a:pt x="13544" y="7508"/>
                </a:cubicBezTo>
                <a:cubicBezTo>
                  <a:pt x="13770" y="7578"/>
                  <a:pt x="14011" y="7614"/>
                  <a:pt x="14251" y="7614"/>
                </a:cubicBezTo>
                <a:cubicBezTo>
                  <a:pt x="14937" y="7614"/>
                  <a:pt x="15621" y="7326"/>
                  <a:pt x="15953" y="6740"/>
                </a:cubicBezTo>
                <a:cubicBezTo>
                  <a:pt x="16198" y="6311"/>
                  <a:pt x="16227" y="5792"/>
                  <a:pt x="16152" y="5305"/>
                </a:cubicBezTo>
                <a:cubicBezTo>
                  <a:pt x="16090" y="4893"/>
                  <a:pt x="15950" y="4478"/>
                  <a:pt x="15662" y="4171"/>
                </a:cubicBezTo>
                <a:cubicBezTo>
                  <a:pt x="15428" y="3922"/>
                  <a:pt x="15101" y="3706"/>
                  <a:pt x="14773" y="3706"/>
                </a:cubicBezTo>
                <a:cubicBezTo>
                  <a:pt x="14757" y="3706"/>
                  <a:pt x="14740" y="3706"/>
                  <a:pt x="14724" y="3707"/>
                </a:cubicBezTo>
                <a:cubicBezTo>
                  <a:pt x="15397" y="3554"/>
                  <a:pt x="15953" y="2955"/>
                  <a:pt x="16067" y="2269"/>
                </a:cubicBezTo>
                <a:cubicBezTo>
                  <a:pt x="16194" y="1524"/>
                  <a:pt x="15816" y="730"/>
                  <a:pt x="15181" y="324"/>
                </a:cubicBezTo>
                <a:cubicBezTo>
                  <a:pt x="14843" y="107"/>
                  <a:pt x="14443" y="1"/>
                  <a:pt x="14042" y="1"/>
                </a:cubicBezTo>
                <a:cubicBezTo>
                  <a:pt x="13689" y="1"/>
                  <a:pt x="13335" y="84"/>
                  <a:pt x="13021" y="246"/>
                </a:cubicBezTo>
                <a:cubicBezTo>
                  <a:pt x="12351" y="596"/>
                  <a:pt x="11864" y="1279"/>
                  <a:pt x="11743" y="2024"/>
                </a:cubicBezTo>
                <a:lnTo>
                  <a:pt x="4485" y="2024"/>
                </a:lnTo>
                <a:cubicBezTo>
                  <a:pt x="4364" y="1279"/>
                  <a:pt x="3877" y="596"/>
                  <a:pt x="3207" y="246"/>
                </a:cubicBezTo>
                <a:cubicBezTo>
                  <a:pt x="2893" y="84"/>
                  <a:pt x="2539" y="1"/>
                  <a:pt x="21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0"/>
          <p:cNvSpPr/>
          <p:nvPr/>
        </p:nvSpPr>
        <p:spPr>
          <a:xfrm flipH="1">
            <a:off x="6258555" y="4848796"/>
            <a:ext cx="49816" cy="49953"/>
          </a:xfrm>
          <a:custGeom>
            <a:rect b="b" l="l" r="r" t="t"/>
            <a:pathLst>
              <a:path extrusionOk="0" h="1459" w="1455">
                <a:moveTo>
                  <a:pt x="726" y="0"/>
                </a:moveTo>
                <a:cubicBezTo>
                  <a:pt x="324" y="0"/>
                  <a:pt x="0" y="327"/>
                  <a:pt x="0" y="729"/>
                </a:cubicBezTo>
                <a:cubicBezTo>
                  <a:pt x="0" y="1131"/>
                  <a:pt x="324" y="1458"/>
                  <a:pt x="726" y="1458"/>
                </a:cubicBezTo>
                <a:cubicBezTo>
                  <a:pt x="1128" y="1458"/>
                  <a:pt x="1455" y="1131"/>
                  <a:pt x="1455" y="729"/>
                </a:cubicBezTo>
                <a:cubicBezTo>
                  <a:pt x="1455" y="327"/>
                  <a:pt x="1128" y="0"/>
                  <a:pt x="7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0"/>
          <p:cNvSpPr/>
          <p:nvPr/>
        </p:nvSpPr>
        <p:spPr>
          <a:xfrm flipH="1">
            <a:off x="530624" y="1230350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0"/>
          <p:cNvSpPr/>
          <p:nvPr/>
        </p:nvSpPr>
        <p:spPr>
          <a:xfrm flipH="1">
            <a:off x="8741274" y="241438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0"/>
          <p:cNvSpPr/>
          <p:nvPr/>
        </p:nvSpPr>
        <p:spPr>
          <a:xfrm flipH="1">
            <a:off x="6777799" y="1174275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0"/>
          <p:cNvSpPr/>
          <p:nvPr/>
        </p:nvSpPr>
        <p:spPr>
          <a:xfrm flipH="1">
            <a:off x="311299" y="3484700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0"/>
          <p:cNvSpPr/>
          <p:nvPr/>
        </p:nvSpPr>
        <p:spPr>
          <a:xfrm flipH="1" rot="-891479">
            <a:off x="3509795" y="215686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0"/>
          <p:cNvSpPr/>
          <p:nvPr/>
        </p:nvSpPr>
        <p:spPr>
          <a:xfrm flipH="1" rot="-891479">
            <a:off x="7528157" y="4798586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0"/>
          <p:cNvSpPr/>
          <p:nvPr/>
        </p:nvSpPr>
        <p:spPr>
          <a:xfrm flipH="1" rot="-891479">
            <a:off x="305957" y="2196986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0"/>
          <p:cNvSpPr/>
          <p:nvPr/>
        </p:nvSpPr>
        <p:spPr>
          <a:xfrm flipH="1" rot="-891479">
            <a:off x="305907" y="253999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0"/>
          <p:cNvSpPr/>
          <p:nvPr/>
        </p:nvSpPr>
        <p:spPr>
          <a:xfrm flipH="1" rot="-891479">
            <a:off x="6749907" y="215686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0"/>
          <p:cNvSpPr/>
          <p:nvPr/>
        </p:nvSpPr>
        <p:spPr>
          <a:xfrm flipH="1">
            <a:off x="1362449" y="445075"/>
            <a:ext cx="56218" cy="56081"/>
          </a:xfrm>
          <a:custGeom>
            <a:rect b="b" l="l" r="r" t="t"/>
            <a:pathLst>
              <a:path extrusionOk="0" h="1638" w="1642">
                <a:moveTo>
                  <a:pt x="821" y="0"/>
                </a:moveTo>
                <a:cubicBezTo>
                  <a:pt x="367" y="0"/>
                  <a:pt x="1" y="366"/>
                  <a:pt x="1" y="817"/>
                </a:cubicBezTo>
                <a:cubicBezTo>
                  <a:pt x="1" y="1272"/>
                  <a:pt x="367" y="1638"/>
                  <a:pt x="821" y="1638"/>
                </a:cubicBezTo>
                <a:cubicBezTo>
                  <a:pt x="1272" y="1638"/>
                  <a:pt x="1641" y="1272"/>
                  <a:pt x="1641" y="817"/>
                </a:cubicBezTo>
                <a:cubicBezTo>
                  <a:pt x="1641" y="366"/>
                  <a:pt x="1272" y="0"/>
                  <a:pt x="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0"/>
          <p:cNvSpPr/>
          <p:nvPr/>
        </p:nvSpPr>
        <p:spPr>
          <a:xfrm flipH="1">
            <a:off x="8613380" y="4848809"/>
            <a:ext cx="49816" cy="49953"/>
          </a:xfrm>
          <a:custGeom>
            <a:rect b="b" l="l" r="r" t="t"/>
            <a:pathLst>
              <a:path extrusionOk="0" h="1459" w="1455">
                <a:moveTo>
                  <a:pt x="726" y="0"/>
                </a:moveTo>
                <a:cubicBezTo>
                  <a:pt x="324" y="0"/>
                  <a:pt x="0" y="327"/>
                  <a:pt x="0" y="729"/>
                </a:cubicBezTo>
                <a:cubicBezTo>
                  <a:pt x="0" y="1131"/>
                  <a:pt x="324" y="1458"/>
                  <a:pt x="726" y="1458"/>
                </a:cubicBezTo>
                <a:cubicBezTo>
                  <a:pt x="1128" y="1458"/>
                  <a:pt x="1455" y="1131"/>
                  <a:pt x="1455" y="729"/>
                </a:cubicBezTo>
                <a:cubicBezTo>
                  <a:pt x="1455" y="327"/>
                  <a:pt x="1128" y="0"/>
                  <a:pt x="7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0"/>
          <p:cNvSpPr/>
          <p:nvPr/>
        </p:nvSpPr>
        <p:spPr>
          <a:xfrm flipH="1" rot="1312728">
            <a:off x="8670071" y="3739029"/>
            <a:ext cx="62267" cy="77141"/>
          </a:xfrm>
          <a:custGeom>
            <a:rect b="b" l="l" r="r" t="t"/>
            <a:pathLst>
              <a:path extrusionOk="0" h="6602" w="5328">
                <a:moveTo>
                  <a:pt x="1287" y="0"/>
                </a:moveTo>
                <a:cubicBezTo>
                  <a:pt x="1199" y="0"/>
                  <a:pt x="1105" y="13"/>
                  <a:pt x="1007" y="42"/>
                </a:cubicBezTo>
                <a:cubicBezTo>
                  <a:pt x="768" y="114"/>
                  <a:pt x="563" y="277"/>
                  <a:pt x="415" y="480"/>
                </a:cubicBezTo>
                <a:cubicBezTo>
                  <a:pt x="174" y="810"/>
                  <a:pt x="79" y="1225"/>
                  <a:pt x="53" y="1634"/>
                </a:cubicBezTo>
                <a:cubicBezTo>
                  <a:pt x="0" y="2483"/>
                  <a:pt x="222" y="3320"/>
                  <a:pt x="513" y="4111"/>
                </a:cubicBezTo>
                <a:cubicBezTo>
                  <a:pt x="673" y="4542"/>
                  <a:pt x="854" y="4963"/>
                  <a:pt x="1053" y="5379"/>
                </a:cubicBezTo>
                <a:cubicBezTo>
                  <a:pt x="1105" y="5486"/>
                  <a:pt x="1697" y="6592"/>
                  <a:pt x="1690" y="6601"/>
                </a:cubicBezTo>
                <a:lnTo>
                  <a:pt x="1690" y="6601"/>
                </a:lnTo>
                <a:cubicBezTo>
                  <a:pt x="1798" y="6526"/>
                  <a:pt x="1909" y="6425"/>
                  <a:pt x="1955" y="6385"/>
                </a:cubicBezTo>
                <a:cubicBezTo>
                  <a:pt x="2056" y="6301"/>
                  <a:pt x="2157" y="6218"/>
                  <a:pt x="2255" y="6134"/>
                </a:cubicBezTo>
                <a:cubicBezTo>
                  <a:pt x="3050" y="5451"/>
                  <a:pt x="3860" y="4705"/>
                  <a:pt x="4455" y="3839"/>
                </a:cubicBezTo>
                <a:cubicBezTo>
                  <a:pt x="4896" y="3192"/>
                  <a:pt x="5328" y="2287"/>
                  <a:pt x="5164" y="1473"/>
                </a:cubicBezTo>
                <a:cubicBezTo>
                  <a:pt x="5135" y="1333"/>
                  <a:pt x="5089" y="1195"/>
                  <a:pt x="5020" y="1061"/>
                </a:cubicBezTo>
                <a:cubicBezTo>
                  <a:pt x="4866" y="756"/>
                  <a:pt x="4582" y="571"/>
                  <a:pt x="4243" y="571"/>
                </a:cubicBezTo>
                <a:cubicBezTo>
                  <a:pt x="4238" y="571"/>
                  <a:pt x="4232" y="571"/>
                  <a:pt x="4226" y="571"/>
                </a:cubicBezTo>
                <a:cubicBezTo>
                  <a:pt x="3497" y="588"/>
                  <a:pt x="2866" y="1399"/>
                  <a:pt x="2622" y="2006"/>
                </a:cubicBezTo>
                <a:cubicBezTo>
                  <a:pt x="2592" y="2078"/>
                  <a:pt x="2566" y="2150"/>
                  <a:pt x="2540" y="2218"/>
                </a:cubicBezTo>
                <a:cubicBezTo>
                  <a:pt x="2543" y="2147"/>
                  <a:pt x="2546" y="2072"/>
                  <a:pt x="2546" y="1996"/>
                </a:cubicBezTo>
                <a:cubicBezTo>
                  <a:pt x="2546" y="1278"/>
                  <a:pt x="2158" y="0"/>
                  <a:pt x="1287" y="0"/>
                </a:cubicBezTo>
                <a:close/>
                <a:moveTo>
                  <a:pt x="1690" y="6601"/>
                </a:moveTo>
                <a:lnTo>
                  <a:pt x="1690" y="6601"/>
                </a:lnTo>
                <a:cubicBezTo>
                  <a:pt x="1690" y="6601"/>
                  <a:pt x="1690" y="6601"/>
                  <a:pt x="1690" y="6601"/>
                </a:cubicBezTo>
                <a:cubicBezTo>
                  <a:pt x="1690" y="6601"/>
                  <a:pt x="1690" y="6601"/>
                  <a:pt x="1690" y="6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0"/>
          <p:cNvSpPr/>
          <p:nvPr/>
        </p:nvSpPr>
        <p:spPr>
          <a:xfrm rot="294298">
            <a:off x="4219401" y="597168"/>
            <a:ext cx="150594" cy="146632"/>
          </a:xfrm>
          <a:custGeom>
            <a:rect b="b" l="l" r="r" t="t"/>
            <a:pathLst>
              <a:path extrusionOk="0" h="17596" w="18072">
                <a:moveTo>
                  <a:pt x="7552" y="0"/>
                </a:moveTo>
                <a:cubicBezTo>
                  <a:pt x="6374" y="0"/>
                  <a:pt x="5410" y="1001"/>
                  <a:pt x="5314" y="2413"/>
                </a:cubicBezTo>
                <a:cubicBezTo>
                  <a:pt x="5214" y="3866"/>
                  <a:pt x="6041" y="5120"/>
                  <a:pt x="7294" y="5220"/>
                </a:cubicBezTo>
                <a:cubicBezTo>
                  <a:pt x="7346" y="5224"/>
                  <a:pt x="7398" y="5226"/>
                  <a:pt x="7449" y="5226"/>
                </a:cubicBezTo>
                <a:cubicBezTo>
                  <a:pt x="8641" y="5226"/>
                  <a:pt x="9704" y="4131"/>
                  <a:pt x="9801" y="2714"/>
                </a:cubicBezTo>
                <a:cubicBezTo>
                  <a:pt x="9926" y="1360"/>
                  <a:pt x="8973" y="107"/>
                  <a:pt x="7720" y="7"/>
                </a:cubicBezTo>
                <a:cubicBezTo>
                  <a:pt x="7664" y="2"/>
                  <a:pt x="7608" y="0"/>
                  <a:pt x="7552" y="0"/>
                </a:cubicBezTo>
                <a:close/>
                <a:moveTo>
                  <a:pt x="12871" y="1485"/>
                </a:moveTo>
                <a:cubicBezTo>
                  <a:pt x="11978" y="1485"/>
                  <a:pt x="11092" y="2034"/>
                  <a:pt x="10552" y="3039"/>
                </a:cubicBezTo>
                <a:cubicBezTo>
                  <a:pt x="9926" y="4293"/>
                  <a:pt x="10227" y="5746"/>
                  <a:pt x="11379" y="6373"/>
                </a:cubicBezTo>
                <a:cubicBezTo>
                  <a:pt x="11654" y="6510"/>
                  <a:pt x="11955" y="6576"/>
                  <a:pt x="12264" y="6576"/>
                </a:cubicBezTo>
                <a:cubicBezTo>
                  <a:pt x="13140" y="6576"/>
                  <a:pt x="14075" y="6046"/>
                  <a:pt x="14613" y="5120"/>
                </a:cubicBezTo>
                <a:cubicBezTo>
                  <a:pt x="15239" y="3766"/>
                  <a:pt x="14938" y="2313"/>
                  <a:pt x="13785" y="1686"/>
                </a:cubicBezTo>
                <a:cubicBezTo>
                  <a:pt x="13489" y="1551"/>
                  <a:pt x="13179" y="1485"/>
                  <a:pt x="12871" y="1485"/>
                </a:cubicBezTo>
                <a:close/>
                <a:moveTo>
                  <a:pt x="2494" y="2488"/>
                </a:moveTo>
                <a:cubicBezTo>
                  <a:pt x="2391" y="2488"/>
                  <a:pt x="2287" y="2496"/>
                  <a:pt x="2181" y="2513"/>
                </a:cubicBezTo>
                <a:cubicBezTo>
                  <a:pt x="928" y="2714"/>
                  <a:pt x="101" y="3967"/>
                  <a:pt x="302" y="5445"/>
                </a:cubicBezTo>
                <a:cubicBezTo>
                  <a:pt x="516" y="6827"/>
                  <a:pt x="1546" y="7734"/>
                  <a:pt x="2724" y="7734"/>
                </a:cubicBezTo>
                <a:cubicBezTo>
                  <a:pt x="2785" y="7734"/>
                  <a:pt x="2846" y="7731"/>
                  <a:pt x="2908" y="7726"/>
                </a:cubicBezTo>
                <a:cubicBezTo>
                  <a:pt x="4161" y="7526"/>
                  <a:pt x="5014" y="6272"/>
                  <a:pt x="4788" y="4819"/>
                </a:cubicBezTo>
                <a:cubicBezTo>
                  <a:pt x="4604" y="3464"/>
                  <a:pt x="3621" y="2488"/>
                  <a:pt x="2494" y="2488"/>
                </a:cubicBezTo>
                <a:close/>
                <a:moveTo>
                  <a:pt x="15810" y="6313"/>
                </a:moveTo>
                <a:cubicBezTo>
                  <a:pt x="15056" y="6313"/>
                  <a:pt x="14250" y="6684"/>
                  <a:pt x="13685" y="7325"/>
                </a:cubicBezTo>
                <a:cubicBezTo>
                  <a:pt x="12733" y="8453"/>
                  <a:pt x="12833" y="10032"/>
                  <a:pt x="13785" y="10759"/>
                </a:cubicBezTo>
                <a:cubicBezTo>
                  <a:pt x="14164" y="11097"/>
                  <a:pt x="14652" y="11263"/>
                  <a:pt x="15159" y="11263"/>
                </a:cubicBezTo>
                <a:cubicBezTo>
                  <a:pt x="15894" y="11263"/>
                  <a:pt x="16671" y="10914"/>
                  <a:pt x="17219" y="10232"/>
                </a:cubicBezTo>
                <a:cubicBezTo>
                  <a:pt x="18071" y="9080"/>
                  <a:pt x="18071" y="7526"/>
                  <a:pt x="17119" y="6799"/>
                </a:cubicBezTo>
                <a:cubicBezTo>
                  <a:pt x="16756" y="6466"/>
                  <a:pt x="16294" y="6313"/>
                  <a:pt x="15810" y="6313"/>
                </a:cubicBezTo>
                <a:close/>
                <a:moveTo>
                  <a:pt x="8075" y="6624"/>
                </a:moveTo>
                <a:cubicBezTo>
                  <a:pt x="7302" y="6624"/>
                  <a:pt x="6425" y="6945"/>
                  <a:pt x="5640" y="7952"/>
                </a:cubicBezTo>
                <a:cubicBezTo>
                  <a:pt x="5014" y="8779"/>
                  <a:pt x="4061" y="9205"/>
                  <a:pt x="3435" y="9405"/>
                </a:cubicBezTo>
                <a:cubicBezTo>
                  <a:pt x="2081" y="9405"/>
                  <a:pt x="828" y="10232"/>
                  <a:pt x="527" y="11586"/>
                </a:cubicBezTo>
                <a:cubicBezTo>
                  <a:pt x="1" y="13165"/>
                  <a:pt x="928" y="14844"/>
                  <a:pt x="2607" y="15345"/>
                </a:cubicBezTo>
                <a:cubicBezTo>
                  <a:pt x="3094" y="15462"/>
                  <a:pt x="3673" y="15495"/>
                  <a:pt x="4241" y="15495"/>
                </a:cubicBezTo>
                <a:cubicBezTo>
                  <a:pt x="4974" y="15495"/>
                  <a:pt x="5687" y="15440"/>
                  <a:pt x="6154" y="15440"/>
                </a:cubicBezTo>
                <a:cubicBezTo>
                  <a:pt x="6332" y="15440"/>
                  <a:pt x="6474" y="15448"/>
                  <a:pt x="6567" y="15471"/>
                </a:cubicBezTo>
                <a:cubicBezTo>
                  <a:pt x="7094" y="15671"/>
                  <a:pt x="8673" y="17125"/>
                  <a:pt x="10026" y="17450"/>
                </a:cubicBezTo>
                <a:cubicBezTo>
                  <a:pt x="10335" y="17549"/>
                  <a:pt x="10645" y="17596"/>
                  <a:pt x="10948" y="17596"/>
                </a:cubicBezTo>
                <a:cubicBezTo>
                  <a:pt x="12264" y="17596"/>
                  <a:pt x="13439" y="16711"/>
                  <a:pt x="13785" y="15345"/>
                </a:cubicBezTo>
                <a:cubicBezTo>
                  <a:pt x="14186" y="14092"/>
                  <a:pt x="13560" y="12638"/>
                  <a:pt x="12532" y="12012"/>
                </a:cubicBezTo>
                <a:cubicBezTo>
                  <a:pt x="12006" y="11486"/>
                  <a:pt x="11480" y="10658"/>
                  <a:pt x="11379" y="9506"/>
                </a:cubicBezTo>
                <a:cubicBezTo>
                  <a:pt x="11179" y="7726"/>
                  <a:pt x="10026" y="6999"/>
                  <a:pt x="9074" y="6799"/>
                </a:cubicBezTo>
                <a:cubicBezTo>
                  <a:pt x="8777" y="6695"/>
                  <a:pt x="8438" y="6624"/>
                  <a:pt x="8075" y="66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0"/>
          <p:cNvSpPr/>
          <p:nvPr/>
        </p:nvSpPr>
        <p:spPr>
          <a:xfrm flipH="1" rot="-891479">
            <a:off x="5365007" y="4076949"/>
            <a:ext cx="111997" cy="107576"/>
          </a:xfrm>
          <a:custGeom>
            <a:rect b="b" l="l" r="r" t="t"/>
            <a:pathLst>
              <a:path extrusionOk="0" h="3466" w="3609">
                <a:moveTo>
                  <a:pt x="1890" y="1"/>
                </a:moveTo>
                <a:cubicBezTo>
                  <a:pt x="1851" y="1"/>
                  <a:pt x="1809" y="40"/>
                  <a:pt x="1776" y="118"/>
                </a:cubicBezTo>
                <a:lnTo>
                  <a:pt x="1435" y="906"/>
                </a:lnTo>
                <a:cubicBezTo>
                  <a:pt x="1364" y="1066"/>
                  <a:pt x="1168" y="1243"/>
                  <a:pt x="1001" y="1299"/>
                </a:cubicBezTo>
                <a:lnTo>
                  <a:pt x="174" y="1563"/>
                </a:lnTo>
                <a:cubicBezTo>
                  <a:pt x="4" y="1616"/>
                  <a:pt x="1" y="1717"/>
                  <a:pt x="165" y="1782"/>
                </a:cubicBezTo>
                <a:lnTo>
                  <a:pt x="958" y="2109"/>
                </a:lnTo>
                <a:cubicBezTo>
                  <a:pt x="1122" y="2174"/>
                  <a:pt x="1298" y="2364"/>
                  <a:pt x="1351" y="2530"/>
                </a:cubicBezTo>
                <a:lnTo>
                  <a:pt x="1612" y="3338"/>
                </a:lnTo>
                <a:cubicBezTo>
                  <a:pt x="1639" y="3423"/>
                  <a:pt x="1678" y="3465"/>
                  <a:pt x="1719" y="3465"/>
                </a:cubicBezTo>
                <a:cubicBezTo>
                  <a:pt x="1759" y="3465"/>
                  <a:pt x="1801" y="3426"/>
                  <a:pt x="1835" y="3347"/>
                </a:cubicBezTo>
                <a:lnTo>
                  <a:pt x="2177" y="2560"/>
                </a:lnTo>
                <a:cubicBezTo>
                  <a:pt x="2246" y="2400"/>
                  <a:pt x="2442" y="2223"/>
                  <a:pt x="2612" y="2171"/>
                </a:cubicBezTo>
                <a:lnTo>
                  <a:pt x="3435" y="1907"/>
                </a:lnTo>
                <a:cubicBezTo>
                  <a:pt x="3606" y="1851"/>
                  <a:pt x="3609" y="1753"/>
                  <a:pt x="3449" y="1684"/>
                </a:cubicBezTo>
                <a:lnTo>
                  <a:pt x="2651" y="1357"/>
                </a:lnTo>
                <a:cubicBezTo>
                  <a:pt x="2488" y="1292"/>
                  <a:pt x="2312" y="1103"/>
                  <a:pt x="2259" y="935"/>
                </a:cubicBezTo>
                <a:lnTo>
                  <a:pt x="1998" y="128"/>
                </a:lnTo>
                <a:cubicBezTo>
                  <a:pt x="1971" y="43"/>
                  <a:pt x="1931" y="1"/>
                  <a:pt x="18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0"/>
          <p:cNvSpPr/>
          <p:nvPr/>
        </p:nvSpPr>
        <p:spPr>
          <a:xfrm flipH="1" rot="-762489">
            <a:off x="6488508" y="3977033"/>
            <a:ext cx="126004" cy="156133"/>
          </a:xfrm>
          <a:custGeom>
            <a:rect b="b" l="l" r="r" t="t"/>
            <a:pathLst>
              <a:path extrusionOk="0" h="6602" w="5328">
                <a:moveTo>
                  <a:pt x="1287" y="0"/>
                </a:moveTo>
                <a:cubicBezTo>
                  <a:pt x="1199" y="0"/>
                  <a:pt x="1105" y="13"/>
                  <a:pt x="1007" y="42"/>
                </a:cubicBezTo>
                <a:cubicBezTo>
                  <a:pt x="768" y="114"/>
                  <a:pt x="563" y="277"/>
                  <a:pt x="415" y="480"/>
                </a:cubicBezTo>
                <a:cubicBezTo>
                  <a:pt x="174" y="810"/>
                  <a:pt x="79" y="1225"/>
                  <a:pt x="53" y="1634"/>
                </a:cubicBezTo>
                <a:cubicBezTo>
                  <a:pt x="0" y="2483"/>
                  <a:pt x="222" y="3320"/>
                  <a:pt x="513" y="4111"/>
                </a:cubicBezTo>
                <a:cubicBezTo>
                  <a:pt x="673" y="4542"/>
                  <a:pt x="854" y="4963"/>
                  <a:pt x="1053" y="5379"/>
                </a:cubicBezTo>
                <a:cubicBezTo>
                  <a:pt x="1105" y="5486"/>
                  <a:pt x="1697" y="6592"/>
                  <a:pt x="1690" y="6601"/>
                </a:cubicBezTo>
                <a:lnTo>
                  <a:pt x="1690" y="6601"/>
                </a:lnTo>
                <a:cubicBezTo>
                  <a:pt x="1798" y="6526"/>
                  <a:pt x="1909" y="6425"/>
                  <a:pt x="1955" y="6385"/>
                </a:cubicBezTo>
                <a:cubicBezTo>
                  <a:pt x="2056" y="6301"/>
                  <a:pt x="2157" y="6218"/>
                  <a:pt x="2255" y="6134"/>
                </a:cubicBezTo>
                <a:cubicBezTo>
                  <a:pt x="3050" y="5451"/>
                  <a:pt x="3860" y="4705"/>
                  <a:pt x="4455" y="3839"/>
                </a:cubicBezTo>
                <a:cubicBezTo>
                  <a:pt x="4896" y="3192"/>
                  <a:pt x="5328" y="2287"/>
                  <a:pt x="5164" y="1473"/>
                </a:cubicBezTo>
                <a:cubicBezTo>
                  <a:pt x="5135" y="1333"/>
                  <a:pt x="5089" y="1195"/>
                  <a:pt x="5020" y="1061"/>
                </a:cubicBezTo>
                <a:cubicBezTo>
                  <a:pt x="4866" y="756"/>
                  <a:pt x="4582" y="571"/>
                  <a:pt x="4243" y="571"/>
                </a:cubicBezTo>
                <a:cubicBezTo>
                  <a:pt x="4238" y="571"/>
                  <a:pt x="4232" y="571"/>
                  <a:pt x="4226" y="571"/>
                </a:cubicBezTo>
                <a:cubicBezTo>
                  <a:pt x="3497" y="588"/>
                  <a:pt x="2866" y="1399"/>
                  <a:pt x="2622" y="2006"/>
                </a:cubicBezTo>
                <a:cubicBezTo>
                  <a:pt x="2592" y="2078"/>
                  <a:pt x="2566" y="2150"/>
                  <a:pt x="2540" y="2218"/>
                </a:cubicBezTo>
                <a:cubicBezTo>
                  <a:pt x="2543" y="2147"/>
                  <a:pt x="2546" y="2072"/>
                  <a:pt x="2546" y="1996"/>
                </a:cubicBezTo>
                <a:cubicBezTo>
                  <a:pt x="2546" y="1278"/>
                  <a:pt x="2158" y="0"/>
                  <a:pt x="1287" y="0"/>
                </a:cubicBezTo>
                <a:close/>
                <a:moveTo>
                  <a:pt x="1690" y="6601"/>
                </a:moveTo>
                <a:lnTo>
                  <a:pt x="1690" y="6601"/>
                </a:lnTo>
                <a:cubicBezTo>
                  <a:pt x="1690" y="6601"/>
                  <a:pt x="1690" y="6601"/>
                  <a:pt x="1690" y="6601"/>
                </a:cubicBezTo>
                <a:cubicBezTo>
                  <a:pt x="1690" y="6601"/>
                  <a:pt x="1690" y="6601"/>
                  <a:pt x="1690" y="6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0"/>
          <p:cNvSpPr txBox="1"/>
          <p:nvPr>
            <p:ph idx="1" type="body"/>
          </p:nvPr>
        </p:nvSpPr>
        <p:spPr>
          <a:xfrm>
            <a:off x="649250" y="2446325"/>
            <a:ext cx="4013100" cy="226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500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7B6DCC">
            <a:alpha val="20090"/>
          </a:srgbClr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eucha"/>
              <a:buNone/>
              <a:defRPr b="1" sz="280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eucha"/>
              <a:buNone/>
              <a:defRPr b="1" sz="280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eucha"/>
              <a:buNone/>
              <a:defRPr b="1" sz="280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eucha"/>
              <a:buNone/>
              <a:defRPr b="1" sz="280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eucha"/>
              <a:buNone/>
              <a:defRPr b="1" sz="280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eucha"/>
              <a:buNone/>
              <a:defRPr b="1" sz="280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eucha"/>
              <a:buNone/>
              <a:defRPr b="1" sz="280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eucha"/>
              <a:buNone/>
              <a:defRPr b="1" sz="280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eucha"/>
              <a:buNone/>
              <a:defRPr b="1" sz="2800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4.gif"/><Relationship Id="rId5" Type="http://schemas.openxmlformats.org/officeDocument/2006/relationships/image" Target="../media/image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Relationship Id="rId4" Type="http://schemas.openxmlformats.org/officeDocument/2006/relationships/image" Target="../media/image1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gif"/><Relationship Id="rId4" Type="http://schemas.openxmlformats.org/officeDocument/2006/relationships/image" Target="../media/image13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26"/>
          <p:cNvSpPr txBox="1"/>
          <p:nvPr>
            <p:ph type="ctrTitle"/>
          </p:nvPr>
        </p:nvSpPr>
        <p:spPr>
          <a:xfrm>
            <a:off x="268475" y="1435975"/>
            <a:ext cx="5067300" cy="12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 Tail of Two Kitties :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Tracking Pet Movement</a:t>
            </a:r>
            <a:endParaRPr sz="3600"/>
          </a:p>
        </p:txBody>
      </p:sp>
      <p:sp>
        <p:nvSpPr>
          <p:cNvPr id="860" name="Google Shape;860;p26"/>
          <p:cNvSpPr txBox="1"/>
          <p:nvPr>
            <p:ph idx="1" type="subTitle"/>
          </p:nvPr>
        </p:nvSpPr>
        <p:spPr>
          <a:xfrm>
            <a:off x="268475" y="2529625"/>
            <a:ext cx="52299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Omar Ramos, EPS 109 Fall 2023</a:t>
            </a:r>
            <a:endParaRPr/>
          </a:p>
        </p:txBody>
      </p:sp>
      <p:pic>
        <p:nvPicPr>
          <p:cNvPr id="861" name="Google Shape;8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7550" y="261025"/>
            <a:ext cx="3340826" cy="445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7"/>
          <p:cNvSpPr txBox="1"/>
          <p:nvPr>
            <p:ph type="title"/>
          </p:nvPr>
        </p:nvSpPr>
        <p:spPr>
          <a:xfrm>
            <a:off x="616500" y="393550"/>
            <a:ext cx="6651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18"/>
              <a:t>Tracking Pet Movement w/ ML and Animations</a:t>
            </a:r>
            <a:endParaRPr sz="3018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27"/>
          <p:cNvSpPr txBox="1"/>
          <p:nvPr/>
        </p:nvSpPr>
        <p:spPr>
          <a:xfrm>
            <a:off x="616500" y="740600"/>
            <a:ext cx="6967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Raleway"/>
              <a:buChar char="●"/>
            </a:pPr>
            <a:r>
              <a:rPr lang="en" sz="16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Collect and animate pet movement data</a:t>
            </a:r>
            <a:endParaRPr sz="1600">
              <a:solidFill>
                <a:schemeClr val="accent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Raleway"/>
              <a:buChar char="●"/>
            </a:pPr>
            <a:r>
              <a:rPr lang="en" sz="16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Object Detection, Tracking: G</a:t>
            </a:r>
            <a:r>
              <a:rPr lang="en" sz="16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oogle MobileNetV2, Tensor Flow</a:t>
            </a:r>
            <a:endParaRPr sz="1600">
              <a:solidFill>
                <a:schemeClr val="accent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Raleway"/>
              <a:buChar char="●"/>
            </a:pPr>
            <a:r>
              <a:rPr lang="en" sz="16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Image Processing and Animation: </a:t>
            </a:r>
            <a:r>
              <a:rPr lang="en" sz="16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OpenCV, matplot, numpy</a:t>
            </a:r>
            <a:endParaRPr sz="1600">
              <a:solidFill>
                <a:schemeClr val="accent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68" name="Google Shape;868;p27"/>
          <p:cNvPicPr preferRelativeResize="0"/>
          <p:nvPr/>
        </p:nvPicPr>
        <p:blipFill rotWithShape="1">
          <a:blip r:embed="rId3">
            <a:alphaModFix/>
          </a:blip>
          <a:srcRect b="1681" l="2954" r="2954" t="1127"/>
          <a:stretch/>
        </p:blipFill>
        <p:spPr>
          <a:xfrm>
            <a:off x="616500" y="1989500"/>
            <a:ext cx="1556300" cy="278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4250" y="1998425"/>
            <a:ext cx="1556300" cy="276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917613"/>
            <a:ext cx="3904533" cy="29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27"/>
          <p:cNvSpPr txBox="1"/>
          <p:nvPr/>
        </p:nvSpPr>
        <p:spPr>
          <a:xfrm>
            <a:off x="651700" y="4774125"/>
            <a:ext cx="148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Initial</a:t>
            </a:r>
            <a:r>
              <a:rPr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Detection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2" name="Google Shape;872;p27"/>
          <p:cNvSpPr txBox="1"/>
          <p:nvPr/>
        </p:nvSpPr>
        <p:spPr>
          <a:xfrm>
            <a:off x="2903500" y="4774125"/>
            <a:ext cx="93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Tracking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3" name="Google Shape;873;p27"/>
          <p:cNvSpPr txBox="1"/>
          <p:nvPr/>
        </p:nvSpPr>
        <p:spPr>
          <a:xfrm>
            <a:off x="6055375" y="4774125"/>
            <a:ext cx="121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Animation!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28"/>
          <p:cNvSpPr txBox="1"/>
          <p:nvPr>
            <p:ph type="title"/>
          </p:nvPr>
        </p:nvSpPr>
        <p:spPr>
          <a:xfrm>
            <a:off x="616500" y="393550"/>
            <a:ext cx="6651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18"/>
              <a:t>Animation</a:t>
            </a:r>
            <a:endParaRPr sz="3018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9" name="Google Shape;8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025" y="1488650"/>
            <a:ext cx="3616550" cy="271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8875" y="1149788"/>
            <a:ext cx="1906925" cy="339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9"/>
          <p:cNvSpPr txBox="1"/>
          <p:nvPr>
            <p:ph type="title"/>
          </p:nvPr>
        </p:nvSpPr>
        <p:spPr>
          <a:xfrm>
            <a:off x="616500" y="393550"/>
            <a:ext cx="5820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Doggo Example</a:t>
            </a:r>
            <a:endParaRPr/>
          </a:p>
        </p:txBody>
      </p:sp>
      <p:pic>
        <p:nvPicPr>
          <p:cNvPr id="886" name="Google Shape;8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225" y="1082351"/>
            <a:ext cx="2003400" cy="356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3050" y="926938"/>
            <a:ext cx="3872450" cy="387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30"/>
          <p:cNvSpPr txBox="1"/>
          <p:nvPr>
            <p:ph type="title"/>
          </p:nvPr>
        </p:nvSpPr>
        <p:spPr>
          <a:xfrm>
            <a:off x="616500" y="393550"/>
            <a:ext cx="5820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Cute Stuff!</a:t>
            </a:r>
            <a:endParaRPr/>
          </a:p>
        </p:txBody>
      </p:sp>
      <p:pic>
        <p:nvPicPr>
          <p:cNvPr id="893" name="Google Shape;893;p30"/>
          <p:cNvPicPr preferRelativeResize="0"/>
          <p:nvPr/>
        </p:nvPicPr>
        <p:blipFill rotWithShape="1">
          <a:blip r:embed="rId3">
            <a:alphaModFix/>
          </a:blip>
          <a:srcRect b="2596" l="3199" r="3794" t="2310"/>
          <a:stretch/>
        </p:blipFill>
        <p:spPr>
          <a:xfrm>
            <a:off x="226825" y="1188300"/>
            <a:ext cx="2218875" cy="222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30"/>
          <p:cNvPicPr preferRelativeResize="0"/>
          <p:nvPr/>
        </p:nvPicPr>
        <p:blipFill rotWithShape="1">
          <a:blip r:embed="rId4">
            <a:alphaModFix/>
          </a:blip>
          <a:srcRect b="5907" l="3921" r="7559" t="3627"/>
          <a:stretch/>
        </p:blipFill>
        <p:spPr>
          <a:xfrm>
            <a:off x="2706700" y="1982775"/>
            <a:ext cx="2088726" cy="28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30"/>
          <p:cNvPicPr preferRelativeResize="0"/>
          <p:nvPr/>
        </p:nvPicPr>
        <p:blipFill rotWithShape="1">
          <a:blip r:embed="rId5">
            <a:alphaModFix/>
          </a:blip>
          <a:srcRect b="2019" l="4324" r="2885" t="3632"/>
          <a:stretch/>
        </p:blipFill>
        <p:spPr>
          <a:xfrm>
            <a:off x="5180600" y="460750"/>
            <a:ext cx="1506504" cy="20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1299" y="2720924"/>
            <a:ext cx="2786801" cy="20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1"/>
          <p:cNvSpPr txBox="1"/>
          <p:nvPr>
            <p:ph type="title"/>
          </p:nvPr>
        </p:nvSpPr>
        <p:spPr>
          <a:xfrm>
            <a:off x="4753450" y="1232250"/>
            <a:ext cx="3384300" cy="267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pic>
        <p:nvPicPr>
          <p:cNvPr id="902" name="Google Shape;902;p31"/>
          <p:cNvPicPr preferRelativeResize="0"/>
          <p:nvPr/>
        </p:nvPicPr>
        <p:blipFill rotWithShape="1">
          <a:blip r:embed="rId3">
            <a:alphaModFix/>
          </a:blip>
          <a:srcRect b="55617" l="28131" r="35793" t="22777"/>
          <a:stretch/>
        </p:blipFill>
        <p:spPr>
          <a:xfrm>
            <a:off x="2761998" y="1091925"/>
            <a:ext cx="1409378" cy="120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31"/>
          <p:cNvPicPr preferRelativeResize="0"/>
          <p:nvPr/>
        </p:nvPicPr>
        <p:blipFill rotWithShape="1">
          <a:blip r:embed="rId4">
            <a:alphaModFix/>
          </a:blip>
          <a:srcRect b="56324" l="29637" r="38043" t="23351"/>
          <a:stretch/>
        </p:blipFill>
        <p:spPr>
          <a:xfrm>
            <a:off x="1179000" y="2776175"/>
            <a:ext cx="1161575" cy="104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31"/>
          <p:cNvPicPr preferRelativeResize="0"/>
          <p:nvPr/>
        </p:nvPicPr>
        <p:blipFill rotWithShape="1">
          <a:blip r:embed="rId5">
            <a:alphaModFix/>
          </a:blip>
          <a:srcRect b="54184" l="28344" r="37718" t="22328"/>
          <a:stretch/>
        </p:blipFill>
        <p:spPr>
          <a:xfrm>
            <a:off x="1149948" y="1173213"/>
            <a:ext cx="1219673" cy="120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31"/>
          <p:cNvPicPr preferRelativeResize="0"/>
          <p:nvPr/>
        </p:nvPicPr>
        <p:blipFill rotWithShape="1">
          <a:blip r:embed="rId6">
            <a:alphaModFix/>
          </a:blip>
          <a:srcRect b="46065" l="20545" r="29708" t="25660"/>
          <a:stretch/>
        </p:blipFill>
        <p:spPr>
          <a:xfrm>
            <a:off x="2587828" y="2629575"/>
            <a:ext cx="1645650" cy="133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et Appreciation Newsletter by Slidesgo">
  <a:themeElements>
    <a:clrScheme name="Simple Light">
      <a:dk1>
        <a:srgbClr val="3B2F84"/>
      </a:dk1>
      <a:lt1>
        <a:srgbClr val="F4E7DC"/>
      </a:lt1>
      <a:dk2>
        <a:srgbClr val="7B6DCC"/>
      </a:dk2>
      <a:lt2>
        <a:srgbClr val="A52B53"/>
      </a:lt2>
      <a:accent1>
        <a:srgbClr val="E1737C"/>
      </a:accent1>
      <a:accent2>
        <a:srgbClr val="F2D154"/>
      </a:accent2>
      <a:accent3>
        <a:srgbClr val="DD981D"/>
      </a:accent3>
      <a:accent4>
        <a:srgbClr val="63372C"/>
      </a:accent4>
      <a:accent5>
        <a:srgbClr val="7CCEE0"/>
      </a:accent5>
      <a:accent6>
        <a:srgbClr val="FFFFFF"/>
      </a:accent6>
      <a:hlink>
        <a:srgbClr val="4A40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