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5"/>
  </p:notesMasterIdLst>
  <p:sldIdLst>
    <p:sldId id="256" r:id="rId2"/>
    <p:sldId id="257" r:id="rId3"/>
    <p:sldId id="259" r:id="rId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806" y="4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9fa829529a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9fa829529a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-389050" y="133625"/>
            <a:ext cx="9761100" cy="13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880"/>
              <a:t>Fractal Visions: An Evolving Journey Through Geometric Complexity</a:t>
            </a:r>
            <a:endParaRPr sz="388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042275" y="43509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By: Michelangelo Dominguez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05225"/>
            <a:ext cx="3638276" cy="3638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176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Topic &amp; Methods</a:t>
            </a: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257575" y="749425"/>
            <a:ext cx="8760300" cy="47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Generates a colorful fractal tree structure that evolves over time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Made using recursive function calls ‘rec’ which creates a fractal tree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Fractal changed by angle of rotation, scale factor, and zoom of the recursion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Used the ‘Event’ class and ‘events’ array to make sequence of changes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 RGB color cycling mechanism changes the color of the tree branches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 an array such as (0, 0, 255) for Blue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‘lerp’ function for smooth transitions in angle, scale, and zoom during events.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Then converted from Jupyter Notebook to Processing.org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For Smoother Animation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Input audio file loading and playback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Used FFmpeg to compile the frames into an MP4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Inspiration: Psychedelic Tree (Google Images)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ation">
            <a:hlinkClick r:id="" action="ppaction://media"/>
            <a:extLst>
              <a:ext uri="{FF2B5EF4-FFF2-40B4-BE49-F238E27FC236}">
                <a16:creationId xmlns:a16="http://schemas.microsoft.com/office/drawing/2014/main" id="{E5B154BD-7118-A984-FEE8-7125E06FC8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65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148</Words>
  <Application>Microsoft Office PowerPoint</Application>
  <PresentationFormat>On-screen Show (16:9)</PresentationFormat>
  <Paragraphs>15</Paragraphs>
  <Slides>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5" baseType="lpstr">
      <vt:lpstr>Arial</vt:lpstr>
      <vt:lpstr>Simple Dark</vt:lpstr>
      <vt:lpstr>Fractal Visions: An Evolving Journey Through Geometric Complexity</vt:lpstr>
      <vt:lpstr>Topic &amp; Methods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Fractal Visions: An Evolving Journey Through Geometric Complexity</dc:title>
  <cp:lastModifiedBy>Michelangelo Dominguez</cp:lastModifiedBy>
  <cp:revision>1</cp:revision>
  <dcterms:modified xsi:type="dcterms:W3CDTF">2023-11-28T03:07:00Z</dcterms:modified>
</cp:coreProperties>
</file>