
<file path=[Content_Types].xml><?xml version="1.0" encoding="utf-8"?>
<Types xmlns="http://schemas.openxmlformats.org/package/2006/content-types"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03" d="100"/>
          <a:sy n="203" d="100"/>
        </p:scale>
        <p:origin x="59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9fadd6940c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9fadd6940c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9fadd6940c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9fadd6940c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0399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2D Glacial Flow Simulation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977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 Elnitiarta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363" y="462524"/>
            <a:ext cx="7907265" cy="260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 and Methods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Glacial flow: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Deceiving complexity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Environmentally relevant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Methods: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Navier-Stokes Equation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Modified for non-Newtonian ice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Discretized time-dependent PDE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Moving grid points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9682" y="851932"/>
            <a:ext cx="3068300" cy="1236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4692" y="2697079"/>
            <a:ext cx="3778276" cy="176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Animation: Ice Flow Down 5˚ Slope</a:t>
            </a:r>
            <a:endParaRPr dirty="0"/>
          </a:p>
        </p:txBody>
      </p:sp>
      <p:pic>
        <p:nvPicPr>
          <p:cNvPr id="2" name="animation3">
            <a:hlinkClick r:id="" action="ppaction://media"/>
            <a:extLst>
              <a:ext uri="{FF2B5EF4-FFF2-40B4-BE49-F238E27FC236}">
                <a16:creationId xmlns:a16="http://schemas.microsoft.com/office/drawing/2014/main" id="{65831194-280B-8D86-A66A-1A4921CD6E44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56585" y="1133278"/>
            <a:ext cx="8630829" cy="2876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0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</Words>
  <Application>Microsoft Office PowerPoint</Application>
  <PresentationFormat>On-screen Show (16:9)</PresentationFormat>
  <Paragraphs>12</Paragraphs>
  <Slides>3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Dark</vt:lpstr>
      <vt:lpstr>2D Glacial Flow Simulation</vt:lpstr>
      <vt:lpstr>Topic and Methods</vt:lpstr>
      <vt:lpstr>Animation: Ice Flow Down 5˚ Slope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 Glacial Flow Simulation</dc:title>
  <cp:lastModifiedBy>Raul Elnitiarta</cp:lastModifiedBy>
  <cp:revision>1</cp:revision>
  <dcterms:modified xsi:type="dcterms:W3CDTF">2023-11-28T06:31:54Z</dcterms:modified>
</cp:coreProperties>
</file>